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96" r:id="rId1"/>
  </p:sldMasterIdLst>
  <p:notesMasterIdLst>
    <p:notesMasterId r:id="rId3"/>
  </p:notesMasterIdLst>
  <p:sldIdLst>
    <p:sldId id="256" r:id="rId2"/>
  </p:sldIdLst>
  <p:sldSz cx="7199313" cy="1439863"/>
  <p:notesSz cx="6858000" cy="9144000"/>
  <p:embeddedFontLst>
    <p:embeddedFont>
      <p:font typeface="Amor Sans Pro" panose="020B060402020202020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B91"/>
    <a:srgbClr val="203488"/>
    <a:srgbClr val="52616F"/>
    <a:srgbClr val="E40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5"/>
    <p:restoredTop sz="94684"/>
  </p:normalViewPr>
  <p:slideViewPr>
    <p:cSldViewPr snapToGrid="0">
      <p:cViewPr varScale="1">
        <p:scale>
          <a:sx n="167" d="100"/>
          <a:sy n="167" d="100"/>
        </p:scale>
        <p:origin x="110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el Enrique Nivon Perez" userId="92911b76-2bfa-4aed-a2cc-e73f515f143a" providerId="ADAL" clId="{9DFCFAA8-ECF9-4F64-BC71-3FFDAE3EE995}"/>
    <pc:docChg chg="delSld">
      <pc:chgData name="Samuel Enrique Nivon Perez" userId="92911b76-2bfa-4aed-a2cc-e73f515f143a" providerId="ADAL" clId="{9DFCFAA8-ECF9-4F64-BC71-3FFDAE3EE995}" dt="2024-12-02T15:14:39.080" v="0" actId="47"/>
      <pc:docMkLst>
        <pc:docMk/>
      </pc:docMkLst>
      <pc:sldChg chg="del">
        <pc:chgData name="Samuel Enrique Nivon Perez" userId="92911b76-2bfa-4aed-a2cc-e73f515f143a" providerId="ADAL" clId="{9DFCFAA8-ECF9-4F64-BC71-3FFDAE3EE995}" dt="2024-12-02T15:14:39.080" v="0" actId="47"/>
        <pc:sldMkLst>
          <pc:docMk/>
          <pc:sldMk cId="515783476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10F23-6792-CE4A-9E03-BE880D738053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0" y="1143000"/>
            <a:ext cx="15430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88D81-BEF7-0F46-9FF0-3BD8BC59376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74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1pPr>
    <a:lvl2pPr marL="21806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2pPr>
    <a:lvl3pPr marL="43613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3pPr>
    <a:lvl4pPr marL="65419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4pPr>
    <a:lvl5pPr marL="872264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5pPr>
    <a:lvl6pPr marL="1090330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6pPr>
    <a:lvl7pPr marL="1308396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7pPr>
    <a:lvl8pPr marL="1526462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8pPr>
    <a:lvl9pPr marL="1744528" algn="l" defTabSz="436132" rtl="0" eaLnBrk="1" latinLnBrk="0" hangingPunct="1">
      <a:defRPr sz="57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88D81-BEF7-0F46-9FF0-3BD8BC59376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423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635B008D-2312-E095-1C62-28A9880A5D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528"/>
            <a:ext cx="7222096" cy="1435335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BB02ED7-FE78-2D0E-5260-3EAFC8D9A194}"/>
              </a:ext>
            </a:extLst>
          </p:cNvPr>
          <p:cNvSpPr/>
          <p:nvPr userDrawn="1"/>
        </p:nvSpPr>
        <p:spPr>
          <a:xfrm>
            <a:off x="3241964" y="120912"/>
            <a:ext cx="2131081" cy="1148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201DCD-CBDB-B02B-337B-F36497C540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77234" t="66881" b="5088"/>
          <a:stretch/>
        </p:blipFill>
        <p:spPr>
          <a:xfrm>
            <a:off x="5560359" y="1038802"/>
            <a:ext cx="1638954" cy="401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1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938DDC06-63BF-9B07-EF06-B5DCF8F4962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1071563"/>
            <a:ext cx="7069138" cy="3048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395117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192024" rtl="0" eaLnBrk="1" latinLnBrk="0" hangingPunct="1">
        <a:lnSpc>
          <a:spcPct val="90000"/>
        </a:lnSpc>
        <a:spcBef>
          <a:spcPct val="0"/>
        </a:spcBef>
        <a:buNone/>
        <a:defRPr sz="9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" indent="-48006" algn="l" defTabSz="192024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588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504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420" kern="1200">
          <a:solidFill>
            <a:schemeClr val="tx1"/>
          </a:solidFill>
          <a:latin typeface="+mn-lt"/>
          <a:ea typeface="+mn-ea"/>
          <a:cs typeface="+mn-cs"/>
        </a:defRPr>
      </a:lvl3pPr>
      <a:lvl4pPr marL="33604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432054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528066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624078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816102" indent="-48006" algn="l" defTabSz="192024" rtl="0" eaLnBrk="1" latinLnBrk="0" hangingPunct="1">
        <a:lnSpc>
          <a:spcPct val="90000"/>
        </a:lnSpc>
        <a:spcBef>
          <a:spcPts val="105"/>
        </a:spcBef>
        <a:buFont typeface="Arial" panose="020B0604020202020204" pitchFamily="34" charset="0"/>
        <a:buChar char="•"/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1pPr>
      <a:lvl2pPr marL="9601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2pPr>
      <a:lvl3pPr marL="19202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4pPr>
      <a:lvl5pPr marL="384048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5pPr>
      <a:lvl6pPr marL="480060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6pPr>
      <a:lvl7pPr marL="576072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7pPr>
      <a:lvl8pPr marL="672084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8pPr>
      <a:lvl9pPr marL="768096" algn="l" defTabSz="192024" rtl="0" eaLnBrk="1" latinLnBrk="0" hangingPunct="1">
        <a:defRPr sz="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41C070E6-42B9-556F-1A4B-BD529B500C31}"/>
              </a:ext>
            </a:extLst>
          </p:cNvPr>
          <p:cNvSpPr txBox="1"/>
          <p:nvPr/>
        </p:nvSpPr>
        <p:spPr>
          <a:xfrm>
            <a:off x="3254477" y="156584"/>
            <a:ext cx="34015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50" b="1" dirty="0">
                <a:solidFill>
                  <a:srgbClr val="52616F"/>
                </a:solidFill>
                <a:latin typeface="Amor Sans Pro" panose="02000503080000020003" pitchFamily="2" charset="77"/>
              </a:rPr>
              <a:t>Pon tu nombre completo aquí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9085BBD-FDD7-A283-8D2A-5AE7915BD9EC}"/>
              </a:ext>
            </a:extLst>
          </p:cNvPr>
          <p:cNvSpPr txBox="1"/>
          <p:nvPr/>
        </p:nvSpPr>
        <p:spPr>
          <a:xfrm>
            <a:off x="3254477" y="413138"/>
            <a:ext cx="3401568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>
                <a:solidFill>
                  <a:srgbClr val="016B91"/>
                </a:solidFill>
                <a:latin typeface="Amor Sans Pro" panose="02000503080000020003" pitchFamily="2" charset="77"/>
              </a:rPr>
              <a:t>TU PUESTO EN MAYÚSCULAS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963868-3D03-49EB-5020-004D822F450B}"/>
              </a:ext>
            </a:extLst>
          </p:cNvPr>
          <p:cNvSpPr txBox="1"/>
          <p:nvPr/>
        </p:nvSpPr>
        <p:spPr>
          <a:xfrm>
            <a:off x="3254477" y="659157"/>
            <a:ext cx="2655669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Aquí coloca la Dirección Ejecutiva a la que perteneces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126523B-B333-E27A-9A2B-EBFCBB61B3DC}"/>
              </a:ext>
            </a:extLst>
          </p:cNvPr>
          <p:cNvSpPr txBox="1"/>
          <p:nvPr/>
        </p:nvSpPr>
        <p:spPr>
          <a:xfrm>
            <a:off x="3254477" y="914651"/>
            <a:ext cx="193608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b="1" dirty="0">
                <a:solidFill>
                  <a:srgbClr val="52616F"/>
                </a:solidFill>
                <a:latin typeface="Amor Sans Pro" panose="02000503080000020003" pitchFamily="2" charset="77"/>
              </a:rPr>
              <a:t>C: Vía Teams / Cel: </a:t>
            </a:r>
            <a:r>
              <a:rPr lang="es-MX" sz="850" dirty="0">
                <a:solidFill>
                  <a:srgbClr val="52616F"/>
                </a:solidFill>
                <a:latin typeface="Amor Sans Pro" panose="02000503080000020003" pitchFamily="2" charset="77"/>
              </a:rPr>
              <a:t>55 5225 5522</a:t>
            </a:r>
          </a:p>
          <a:p>
            <a:endParaRPr lang="es-MX" sz="850" b="1" dirty="0">
              <a:solidFill>
                <a:srgbClr val="52616F"/>
              </a:solidFill>
              <a:latin typeface="Amor Sans Pro" panose="02000503080000020003" pitchFamily="2" charset="77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FC8257B-9576-9167-8AB4-CA72EEB2D238}"/>
              </a:ext>
            </a:extLst>
          </p:cNvPr>
          <p:cNvSpPr txBox="1"/>
          <p:nvPr/>
        </p:nvSpPr>
        <p:spPr>
          <a:xfrm>
            <a:off x="3254477" y="1082737"/>
            <a:ext cx="1936088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50" i="1" dirty="0">
                <a:solidFill>
                  <a:srgbClr val="52616F"/>
                </a:solidFill>
                <a:latin typeface="Amor Sans Pro" panose="02000503080000020003" pitchFamily="2" charset="77"/>
              </a:rPr>
              <a:t>Escribe aquí tu correo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B3C1639-ED04-7FCC-D5F0-9CCDF2BE444B}"/>
              </a:ext>
            </a:extLst>
          </p:cNvPr>
          <p:cNvSpPr txBox="1"/>
          <p:nvPr/>
        </p:nvSpPr>
        <p:spPr>
          <a:xfrm>
            <a:off x="1355175" y="-723393"/>
            <a:ext cx="515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Calibri" panose="020F0502020204030204" pitchFamily="34" charset="0"/>
                <a:cs typeface="Calibri" panose="020F0502020204030204" pitchFamily="34" charset="0"/>
              </a:rPr>
              <a:t>Estimado Colaborador</a:t>
            </a:r>
            <a:r>
              <a:rPr lang="es-MX" sz="1200" dirty="0">
                <a:latin typeface="Calibri" panose="020F0502020204030204" pitchFamily="34" charset="0"/>
                <a:cs typeface="Calibri" panose="020F0502020204030204" pitchFamily="34" charset="0"/>
              </a:rPr>
              <a:t>, evita mover las celdas de texto y no modifiques los colores, ni tamaños presentados. Solo coloca tu información.</a:t>
            </a:r>
          </a:p>
        </p:txBody>
      </p:sp>
    </p:spTree>
    <p:extLst>
      <p:ext uri="{BB962C8B-B14F-4D97-AF65-F5344CB8AC3E}">
        <p14:creationId xmlns:p14="http://schemas.microsoft.com/office/powerpoint/2010/main" val="240693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57</Words>
  <Application>Microsoft Office PowerPoint</Application>
  <PresentationFormat>Personalizado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Amor Sans Pro</vt:lpstr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Isai Mateos Gonzalez</dc:creator>
  <cp:lastModifiedBy>Samuel Enrique Nivon Perez</cp:lastModifiedBy>
  <cp:revision>5</cp:revision>
  <dcterms:created xsi:type="dcterms:W3CDTF">2024-08-06T15:43:17Z</dcterms:created>
  <dcterms:modified xsi:type="dcterms:W3CDTF">2024-12-02T15:14:41Z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c3e463-45bf-45eb-96a7-3e76e1e3b4c7_Enabled">
    <vt:lpwstr>true</vt:lpwstr>
  </property>
  <property fmtid="{D5CDD505-2E9C-101B-9397-08002B2CF9AE}" pid="3" name="MSIP_Label_4fc3e463-45bf-45eb-96a7-3e76e1e3b4c7_SetDate">
    <vt:lpwstr>2024-08-09T00:38:19Z</vt:lpwstr>
  </property>
  <property fmtid="{D5CDD505-2E9C-101B-9397-08002B2CF9AE}" pid="4" name="MSIP_Label_4fc3e463-45bf-45eb-96a7-3e76e1e3b4c7_Method">
    <vt:lpwstr>Privileged</vt:lpwstr>
  </property>
  <property fmtid="{D5CDD505-2E9C-101B-9397-08002B2CF9AE}" pid="5" name="MSIP_Label_4fc3e463-45bf-45eb-96a7-3e76e1e3b4c7_Name">
    <vt:lpwstr>4fc3e463-45bf-45eb-96a7-3e76e1e3b4c7</vt:lpwstr>
  </property>
  <property fmtid="{D5CDD505-2E9C-101B-9397-08002B2CF9AE}" pid="6" name="MSIP_Label_4fc3e463-45bf-45eb-96a7-3e76e1e3b4c7_SiteId">
    <vt:lpwstr>b2496988-78ea-4b1d-b0f8-19b548a6902b</vt:lpwstr>
  </property>
  <property fmtid="{D5CDD505-2E9C-101B-9397-08002B2CF9AE}" pid="7" name="MSIP_Label_4fc3e463-45bf-45eb-96a7-3e76e1e3b4c7_ActionId">
    <vt:lpwstr>911dbe6e-b8ff-4842-9e3c-443276d847c6</vt:lpwstr>
  </property>
  <property fmtid="{D5CDD505-2E9C-101B-9397-08002B2CF9AE}" pid="8" name="MSIP_Label_4fc3e463-45bf-45eb-96a7-3e76e1e3b4c7_ContentBits">
    <vt:lpwstr>2</vt:lpwstr>
  </property>
  <property fmtid="{D5CDD505-2E9C-101B-9397-08002B2CF9AE}" pid="9" name="ClassificationContentMarkingFooterLocations">
    <vt:lpwstr>Tema de Office:8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