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96" r:id="rId1"/>
  </p:sldMasterIdLst>
  <p:notesMasterIdLst>
    <p:notesMasterId r:id="rId4"/>
  </p:notesMasterIdLst>
  <p:sldIdLst>
    <p:sldId id="256" r:id="rId2"/>
    <p:sldId id="257" r:id="rId3"/>
  </p:sldIdLst>
  <p:sldSz cx="7199313" cy="1439863"/>
  <p:notesSz cx="6858000" cy="9144000"/>
  <p:embeddedFontLst>
    <p:embeddedFont>
      <p:font typeface="Amor Sans Pro" panose="02000503080000020003" pitchFamily="2" charset="77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616F"/>
    <a:srgbClr val="E405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75"/>
    <p:restoredTop sz="94684"/>
  </p:normalViewPr>
  <p:slideViewPr>
    <p:cSldViewPr snapToGrid="0">
      <p:cViewPr>
        <p:scale>
          <a:sx n="179" d="100"/>
          <a:sy n="179" d="100"/>
        </p:scale>
        <p:origin x="1656" y="2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10F23-6792-CE4A-9E03-BE880D738053}" type="datetimeFigureOut">
              <a:rPr lang="es-MX" smtClean="0"/>
              <a:t>08/08/24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4286250" y="1143000"/>
            <a:ext cx="15430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88D81-BEF7-0F46-9FF0-3BD8BC5937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74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1pPr>
    <a:lvl2pPr marL="21806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2pPr>
    <a:lvl3pPr marL="43613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3pPr>
    <a:lvl4pPr marL="65419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4pPr>
    <a:lvl5pPr marL="872264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5pPr>
    <a:lvl6pPr marL="109033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6pPr>
    <a:lvl7pPr marL="130839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7pPr>
    <a:lvl8pPr marL="152646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8pPr>
    <a:lvl9pPr marL="174452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88D81-BEF7-0F46-9FF0-3BD8BC5937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423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88D81-BEF7-0F46-9FF0-3BD8BC593761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003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6471811-136B-A5E4-9C46-1FFD6DDA23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4909"/>
          <a:stretch/>
        </p:blipFill>
        <p:spPr>
          <a:xfrm>
            <a:off x="0" y="0"/>
            <a:ext cx="3254477" cy="143986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20E226A0-C740-5149-926E-E7E50253D8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4549" t="43210" r="3944"/>
          <a:stretch/>
        </p:blipFill>
        <p:spPr>
          <a:xfrm>
            <a:off x="5647007" y="622167"/>
            <a:ext cx="1552306" cy="81769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5D07772-D2F7-E411-2E33-3BEAC60C690B}"/>
              </a:ext>
            </a:extLst>
          </p:cNvPr>
          <p:cNvSpPr/>
          <p:nvPr userDrawn="1"/>
        </p:nvSpPr>
        <p:spPr>
          <a:xfrm>
            <a:off x="3151762" y="1044102"/>
            <a:ext cx="2587557" cy="233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11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938DDC06-63BF-9B07-EF06-B5DCF8F4962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1071563"/>
            <a:ext cx="7069138" cy="3048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MX" sz="1000">
                <a:solidFill>
                  <a:srgbClr val="7373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contenido de esta comunicación es confidencial para uso exclusivo del destinatario, por lo que se prohíbe su divulgación total o parcial a cualquier tercero no autorizado.</a:t>
            </a:r>
          </a:p>
        </p:txBody>
      </p:sp>
    </p:spTree>
    <p:extLst>
      <p:ext uri="{BB962C8B-B14F-4D97-AF65-F5344CB8AC3E}">
        <p14:creationId xmlns:p14="http://schemas.microsoft.com/office/powerpoint/2010/main" val="395117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192024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4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41C070E6-42B9-556F-1A4B-BD529B500C31}"/>
              </a:ext>
            </a:extLst>
          </p:cNvPr>
          <p:cNvSpPr txBox="1"/>
          <p:nvPr/>
        </p:nvSpPr>
        <p:spPr>
          <a:xfrm>
            <a:off x="3254477" y="156584"/>
            <a:ext cx="34015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50" b="1" dirty="0">
                <a:solidFill>
                  <a:srgbClr val="52616F"/>
                </a:solidFill>
                <a:latin typeface="Amor Sans Pro" panose="02000503080000020003" pitchFamily="2" charset="77"/>
              </a:rPr>
              <a:t>Pon tu nombre completo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9085BBD-FDD7-A283-8D2A-5AE7915BD9EC}"/>
              </a:ext>
            </a:extLst>
          </p:cNvPr>
          <p:cNvSpPr txBox="1"/>
          <p:nvPr/>
        </p:nvSpPr>
        <p:spPr>
          <a:xfrm>
            <a:off x="3254477" y="413138"/>
            <a:ext cx="340156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b="1" dirty="0">
                <a:solidFill>
                  <a:srgbClr val="E40571"/>
                </a:solidFill>
                <a:latin typeface="Amor Sans Pro" panose="02000503080000020003" pitchFamily="2" charset="77"/>
              </a:rPr>
              <a:t>TU PUESTO EN MAYÚSCULAS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1963868-3D03-49EB-5020-004D822F450B}"/>
              </a:ext>
            </a:extLst>
          </p:cNvPr>
          <p:cNvSpPr txBox="1"/>
          <p:nvPr/>
        </p:nvSpPr>
        <p:spPr>
          <a:xfrm>
            <a:off x="3254477" y="659157"/>
            <a:ext cx="2655669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Aquí coloca la Dirección Ejecutiva a la que perteneces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126523B-B333-E27A-9A2B-EBFCBB61B3DC}"/>
              </a:ext>
            </a:extLst>
          </p:cNvPr>
          <p:cNvSpPr txBox="1"/>
          <p:nvPr/>
        </p:nvSpPr>
        <p:spPr>
          <a:xfrm>
            <a:off x="3254477" y="914651"/>
            <a:ext cx="19360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b="1" dirty="0">
                <a:solidFill>
                  <a:srgbClr val="52616F"/>
                </a:solidFill>
                <a:latin typeface="Amor Sans Pro" panose="02000503080000020003" pitchFamily="2" charset="77"/>
              </a:rPr>
              <a:t>C: Vía Teams / Cel: </a:t>
            </a:r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55 5225 5522</a:t>
            </a:r>
          </a:p>
          <a:p>
            <a:endParaRPr lang="es-MX" sz="850" b="1" dirty="0">
              <a:solidFill>
                <a:srgbClr val="52616F"/>
              </a:solidFill>
              <a:latin typeface="Amor Sans Pro" panose="02000503080000020003" pitchFamily="2" charset="77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FC8257B-9576-9167-8AB4-CA72EEB2D238}"/>
              </a:ext>
            </a:extLst>
          </p:cNvPr>
          <p:cNvSpPr txBox="1"/>
          <p:nvPr/>
        </p:nvSpPr>
        <p:spPr>
          <a:xfrm>
            <a:off x="3254477" y="1082737"/>
            <a:ext cx="193608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i="1" dirty="0">
                <a:solidFill>
                  <a:srgbClr val="52616F"/>
                </a:solidFill>
                <a:latin typeface="Amor Sans Pro" panose="02000503080000020003" pitchFamily="2" charset="77"/>
              </a:rPr>
              <a:t>Escribe aquí tu correo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688C227-9BB3-677E-B548-A6626513BE96}"/>
              </a:ext>
            </a:extLst>
          </p:cNvPr>
          <p:cNvSpPr txBox="1"/>
          <p:nvPr/>
        </p:nvSpPr>
        <p:spPr>
          <a:xfrm>
            <a:off x="1355175" y="-723393"/>
            <a:ext cx="515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libri" panose="020F0502020204030204" pitchFamily="34" charset="0"/>
                <a:cs typeface="Calibri" panose="020F0502020204030204" pitchFamily="34" charset="0"/>
              </a:rPr>
              <a:t>Estimado Colaborador</a:t>
            </a:r>
            <a:r>
              <a:rPr lang="es-MX" sz="1200" dirty="0">
                <a:latin typeface="Calibri" panose="020F0502020204030204" pitchFamily="34" charset="0"/>
                <a:cs typeface="Calibri" panose="020F0502020204030204" pitchFamily="34" charset="0"/>
              </a:rPr>
              <a:t>, evita mover las celdas de texto y no modifiques los colores, ni tamaños presentados. Solo coloca tu información.</a:t>
            </a:r>
          </a:p>
        </p:txBody>
      </p:sp>
    </p:spTree>
    <p:extLst>
      <p:ext uri="{BB962C8B-B14F-4D97-AF65-F5344CB8AC3E}">
        <p14:creationId xmlns:p14="http://schemas.microsoft.com/office/powerpoint/2010/main" val="2406930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688C227-9BB3-677E-B548-A6626513BE96}"/>
              </a:ext>
            </a:extLst>
          </p:cNvPr>
          <p:cNvSpPr txBox="1"/>
          <p:nvPr/>
        </p:nvSpPr>
        <p:spPr>
          <a:xfrm>
            <a:off x="1355175" y="-723393"/>
            <a:ext cx="515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libri" panose="020F0502020204030204" pitchFamily="34" charset="0"/>
                <a:cs typeface="Calibri" panose="020F0502020204030204" pitchFamily="34" charset="0"/>
              </a:rPr>
              <a:t>Estimado Colaborador</a:t>
            </a:r>
            <a:r>
              <a:rPr lang="es-MX" sz="1200" dirty="0">
                <a:latin typeface="Calibri" panose="020F0502020204030204" pitchFamily="34" charset="0"/>
                <a:cs typeface="Calibri" panose="020F0502020204030204" pitchFamily="34" charset="0"/>
              </a:rPr>
              <a:t>, evita mover las celdas de texto y no modifiques los colores, ni tamaños presentados. Solo coloca tu información.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50E2BE3-97DB-0CA7-4C63-2EBBF23CEABB}"/>
              </a:ext>
            </a:extLst>
          </p:cNvPr>
          <p:cNvSpPr txBox="1"/>
          <p:nvPr/>
        </p:nvSpPr>
        <p:spPr>
          <a:xfrm>
            <a:off x="3254477" y="213491"/>
            <a:ext cx="34015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50" b="1" dirty="0">
                <a:solidFill>
                  <a:srgbClr val="52616F"/>
                </a:solidFill>
                <a:latin typeface="Amor Sans Pro" panose="02000503080000020003" pitchFamily="2" charset="77"/>
              </a:rPr>
              <a:t>Pon tu nombre completo aquí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A325B94-2227-F777-D7A8-9F0F7E3AEF5B}"/>
              </a:ext>
            </a:extLst>
          </p:cNvPr>
          <p:cNvSpPr txBox="1"/>
          <p:nvPr/>
        </p:nvSpPr>
        <p:spPr>
          <a:xfrm>
            <a:off x="3254477" y="470045"/>
            <a:ext cx="340156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b="1" dirty="0">
                <a:solidFill>
                  <a:srgbClr val="E40571"/>
                </a:solidFill>
                <a:latin typeface="Amor Sans Pro" panose="02000503080000020003" pitchFamily="2" charset="77"/>
              </a:rPr>
              <a:t>TU PUESTO EN MAYÚSCULAS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941FCE2-01B2-2043-F667-976D777B6077}"/>
              </a:ext>
            </a:extLst>
          </p:cNvPr>
          <p:cNvSpPr txBox="1"/>
          <p:nvPr/>
        </p:nvSpPr>
        <p:spPr>
          <a:xfrm>
            <a:off x="3254477" y="823988"/>
            <a:ext cx="19360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b="1" dirty="0">
                <a:solidFill>
                  <a:srgbClr val="52616F"/>
                </a:solidFill>
                <a:latin typeface="Amor Sans Pro" panose="02000503080000020003" pitchFamily="2" charset="77"/>
              </a:rPr>
              <a:t>C: Vía Teams / Cel: </a:t>
            </a:r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55 5225 5522</a:t>
            </a:r>
          </a:p>
          <a:p>
            <a:endParaRPr lang="es-MX" sz="850" b="1" dirty="0">
              <a:solidFill>
                <a:srgbClr val="52616F"/>
              </a:solidFill>
              <a:latin typeface="Amor Sans Pro" panose="02000503080000020003" pitchFamily="2" charset="77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B67C86B-927F-A0E6-2B48-0A3DD03FAAE9}"/>
              </a:ext>
            </a:extLst>
          </p:cNvPr>
          <p:cNvSpPr txBox="1"/>
          <p:nvPr/>
        </p:nvSpPr>
        <p:spPr>
          <a:xfrm>
            <a:off x="3254477" y="992074"/>
            <a:ext cx="193608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i="1" dirty="0">
                <a:solidFill>
                  <a:srgbClr val="52616F"/>
                </a:solidFill>
                <a:latin typeface="Amor Sans Pro" panose="02000503080000020003" pitchFamily="2" charset="77"/>
              </a:rPr>
              <a:t>Escribe aquí tu correo</a:t>
            </a:r>
          </a:p>
        </p:txBody>
      </p:sp>
    </p:spTree>
    <p:extLst>
      <p:ext uri="{BB962C8B-B14F-4D97-AF65-F5344CB8AC3E}">
        <p14:creationId xmlns:p14="http://schemas.microsoft.com/office/powerpoint/2010/main" val="28430012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105</Words>
  <Application>Microsoft Macintosh PowerPoint</Application>
  <PresentationFormat>Personalizado</PresentationFormat>
  <Paragraphs>13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Aptos</vt:lpstr>
      <vt:lpstr>Arial</vt:lpstr>
      <vt:lpstr>Amor Sans Pro</vt:lpstr>
      <vt:lpstr>Calibri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Isai Mateos Gonzalez</dc:creator>
  <cp:lastModifiedBy>Daniel Isai Mateos Gonzalez</cp:lastModifiedBy>
  <cp:revision>3</cp:revision>
  <dcterms:created xsi:type="dcterms:W3CDTF">2024-08-06T15:43:17Z</dcterms:created>
  <dcterms:modified xsi:type="dcterms:W3CDTF">2024-08-09T01:20:38Z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c3e463-45bf-45eb-96a7-3e76e1e3b4c7_Enabled">
    <vt:lpwstr>true</vt:lpwstr>
  </property>
  <property fmtid="{D5CDD505-2E9C-101B-9397-08002B2CF9AE}" pid="3" name="MSIP_Label_4fc3e463-45bf-45eb-96a7-3e76e1e3b4c7_SetDate">
    <vt:lpwstr>2024-08-09T00:45:03Z</vt:lpwstr>
  </property>
  <property fmtid="{D5CDD505-2E9C-101B-9397-08002B2CF9AE}" pid="4" name="MSIP_Label_4fc3e463-45bf-45eb-96a7-3e76e1e3b4c7_Method">
    <vt:lpwstr>Privileged</vt:lpwstr>
  </property>
  <property fmtid="{D5CDD505-2E9C-101B-9397-08002B2CF9AE}" pid="5" name="MSIP_Label_4fc3e463-45bf-45eb-96a7-3e76e1e3b4c7_Name">
    <vt:lpwstr>4fc3e463-45bf-45eb-96a7-3e76e1e3b4c7</vt:lpwstr>
  </property>
  <property fmtid="{D5CDD505-2E9C-101B-9397-08002B2CF9AE}" pid="6" name="MSIP_Label_4fc3e463-45bf-45eb-96a7-3e76e1e3b4c7_SiteId">
    <vt:lpwstr>b2496988-78ea-4b1d-b0f8-19b548a6902b</vt:lpwstr>
  </property>
  <property fmtid="{D5CDD505-2E9C-101B-9397-08002B2CF9AE}" pid="7" name="MSIP_Label_4fc3e463-45bf-45eb-96a7-3e76e1e3b4c7_ActionId">
    <vt:lpwstr>9147af09-067f-4093-8886-628d89ac6717</vt:lpwstr>
  </property>
  <property fmtid="{D5CDD505-2E9C-101B-9397-08002B2CF9AE}" pid="8" name="MSIP_Label_4fc3e463-45bf-45eb-96a7-3e76e1e3b4c7_ContentBits">
    <vt:lpwstr>2</vt:lpwstr>
  </property>
  <property fmtid="{D5CDD505-2E9C-101B-9397-08002B2CF9AE}" pid="9" name="ClassificationContentMarkingFooterLocations">
    <vt:lpwstr>Tema de Office:8</vt:lpwstr>
  </property>
  <property fmtid="{D5CDD505-2E9C-101B-9397-08002B2CF9AE}" pid="10" name="ClassificationContentMarkingFooterText">
    <vt:lpwstr>El contenido de esta comunicación es confidencial para uso exclusivo del destinatario, por lo que se prohíbe su divulgación total o parcial a cualquier tercero no autorizado.</vt:lpwstr>
  </property>
</Properties>
</file>