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7199313" cy="1439863"/>
  <p:notesSz cx="6858000" cy="9144000"/>
  <p:embeddedFontLst>
    <p:embeddedFont>
      <p:font typeface="Amor Sans Pro" panose="020B060402020202020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AC69"/>
    <a:srgbClr val="CA005D"/>
    <a:srgbClr val="E40571"/>
    <a:srgbClr val="016B91"/>
    <a:srgbClr val="203488"/>
    <a:srgbClr val="526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/>
    <p:restoredTop sz="94684"/>
  </p:normalViewPr>
  <p:slideViewPr>
    <p:cSldViewPr snapToGrid="0">
      <p:cViewPr varScale="1">
        <p:scale>
          <a:sx n="166" d="100"/>
          <a:sy n="166" d="100"/>
        </p:scale>
        <p:origin x="110" y="10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el Enrique Nivon Perez" userId="92911b76-2bfa-4aed-a2cc-e73f515f143a" providerId="ADAL" clId="{4C9284BD-C8F7-4F73-AED0-5850A206DF26}"/>
    <pc:docChg chg="delSld">
      <pc:chgData name="Samuel Enrique Nivon Perez" userId="92911b76-2bfa-4aed-a2cc-e73f515f143a" providerId="ADAL" clId="{4C9284BD-C8F7-4F73-AED0-5850A206DF26}" dt="2024-12-02T15:14:22.102" v="0" actId="47"/>
      <pc:docMkLst>
        <pc:docMk/>
      </pc:docMkLst>
      <pc:sldChg chg="del">
        <pc:chgData name="Samuel Enrique Nivon Perez" userId="92911b76-2bfa-4aed-a2cc-e73f515f143a" providerId="ADAL" clId="{4C9284BD-C8F7-4F73-AED0-5850A206DF26}" dt="2024-12-02T15:14:22.102" v="0" actId="47"/>
        <pc:sldMkLst>
          <pc:docMk/>
          <pc:sldMk cId="3181365713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10F23-6792-CE4A-9E03-BE880D738053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4286250" y="1143000"/>
            <a:ext cx="15430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88D81-BEF7-0F46-9FF0-3BD8BC5937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74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1pPr>
    <a:lvl2pPr marL="21806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2pPr>
    <a:lvl3pPr marL="43613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3pPr>
    <a:lvl4pPr marL="65419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4pPr>
    <a:lvl5pPr marL="872264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5pPr>
    <a:lvl6pPr marL="109033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6pPr>
    <a:lvl7pPr marL="130839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7pPr>
    <a:lvl8pPr marL="152646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8pPr>
    <a:lvl9pPr marL="174452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88D81-BEF7-0F46-9FF0-3BD8BC5937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42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>
            <a:extLst>
              <a:ext uri="{FF2B5EF4-FFF2-40B4-BE49-F238E27FC236}">
                <a16:creationId xmlns:a16="http://schemas.microsoft.com/office/drawing/2014/main" id="{1051C81F-1C19-50D2-0B8D-3339E55069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217"/>
            <a:ext cx="7235768" cy="1432646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CBB02ED7-FE78-2D0E-5260-3EAFC8D9A194}"/>
              </a:ext>
            </a:extLst>
          </p:cNvPr>
          <p:cNvSpPr/>
          <p:nvPr userDrawn="1"/>
        </p:nvSpPr>
        <p:spPr>
          <a:xfrm>
            <a:off x="3241964" y="120912"/>
            <a:ext cx="2131081" cy="1148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E3E70E8D-254B-6702-78DD-F0965B3B3DCF}"/>
              </a:ext>
            </a:extLst>
          </p:cNvPr>
          <p:cNvSpPr/>
          <p:nvPr userDrawn="1"/>
        </p:nvSpPr>
        <p:spPr>
          <a:xfrm>
            <a:off x="4375517" y="68013"/>
            <a:ext cx="2230692" cy="10981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A9733152-38CB-8368-BBF7-6FCC1A58C8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6647" t="43434" r="4488" b="5228"/>
          <a:stretch/>
        </p:blipFill>
        <p:spPr>
          <a:xfrm>
            <a:off x="5870794" y="704367"/>
            <a:ext cx="1364974" cy="73549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EA99B89-60EF-5116-C665-5A5A5AF32F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74966" t="48403" r="6074" b="10625"/>
          <a:stretch/>
        </p:blipFill>
        <p:spPr>
          <a:xfrm>
            <a:off x="5765829" y="787834"/>
            <a:ext cx="1364974" cy="58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1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938DDC06-63BF-9B07-EF06-B5DCF8F4962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1071563"/>
            <a:ext cx="7069138" cy="3048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MX" sz="1000">
                <a:solidFill>
                  <a:srgbClr val="7373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contenido de esta comunicación es confidencial para uso exclusivo del destinatario, por lo que se prohíbe su divulgación total o parcial a cualquier tercero no autorizado.</a:t>
            </a:r>
          </a:p>
        </p:txBody>
      </p:sp>
    </p:spTree>
    <p:extLst>
      <p:ext uri="{BB962C8B-B14F-4D97-AF65-F5344CB8AC3E}">
        <p14:creationId xmlns:p14="http://schemas.microsoft.com/office/powerpoint/2010/main" val="395117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192024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4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41C070E6-42B9-556F-1A4B-BD529B500C31}"/>
              </a:ext>
            </a:extLst>
          </p:cNvPr>
          <p:cNvSpPr txBox="1"/>
          <p:nvPr/>
        </p:nvSpPr>
        <p:spPr>
          <a:xfrm>
            <a:off x="3254477" y="156584"/>
            <a:ext cx="34015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50" b="1" dirty="0">
                <a:solidFill>
                  <a:srgbClr val="52616F"/>
                </a:solidFill>
                <a:latin typeface="Amor Sans Pro" panose="02000503080000020003" pitchFamily="2" charset="77"/>
              </a:rPr>
              <a:t>Pon tu nombre completo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9085BBD-FDD7-A283-8D2A-5AE7915BD9EC}"/>
              </a:ext>
            </a:extLst>
          </p:cNvPr>
          <p:cNvSpPr txBox="1"/>
          <p:nvPr/>
        </p:nvSpPr>
        <p:spPr>
          <a:xfrm>
            <a:off x="3254477" y="413138"/>
            <a:ext cx="340156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b="1" dirty="0">
                <a:solidFill>
                  <a:srgbClr val="05AC69"/>
                </a:solidFill>
                <a:latin typeface="Amor Sans Pro" panose="02000503080000020003" pitchFamily="2" charset="77"/>
              </a:rPr>
              <a:t>TU PUESTO EN MAYÚSCULAS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1963868-3D03-49EB-5020-004D822F450B}"/>
              </a:ext>
            </a:extLst>
          </p:cNvPr>
          <p:cNvSpPr txBox="1"/>
          <p:nvPr/>
        </p:nvSpPr>
        <p:spPr>
          <a:xfrm>
            <a:off x="3254477" y="659157"/>
            <a:ext cx="2655669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Aquí coloca la Dirección Ejecutiva a la que perteneces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126523B-B333-E27A-9A2B-EBFCBB61B3DC}"/>
              </a:ext>
            </a:extLst>
          </p:cNvPr>
          <p:cNvSpPr txBox="1"/>
          <p:nvPr/>
        </p:nvSpPr>
        <p:spPr>
          <a:xfrm>
            <a:off x="3254477" y="914651"/>
            <a:ext cx="19360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b="1" dirty="0">
                <a:solidFill>
                  <a:srgbClr val="52616F"/>
                </a:solidFill>
                <a:latin typeface="Amor Sans Pro" panose="02000503080000020003" pitchFamily="2" charset="77"/>
              </a:rPr>
              <a:t>C: Vía Teams / Cel: </a:t>
            </a:r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55 5225 5522</a:t>
            </a:r>
          </a:p>
          <a:p>
            <a:endParaRPr lang="es-MX" sz="850" b="1" dirty="0">
              <a:solidFill>
                <a:srgbClr val="52616F"/>
              </a:solidFill>
              <a:latin typeface="Amor Sans Pro" panose="02000503080000020003" pitchFamily="2" charset="77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FC8257B-9576-9167-8AB4-CA72EEB2D238}"/>
              </a:ext>
            </a:extLst>
          </p:cNvPr>
          <p:cNvSpPr txBox="1"/>
          <p:nvPr/>
        </p:nvSpPr>
        <p:spPr>
          <a:xfrm>
            <a:off x="3254477" y="1082737"/>
            <a:ext cx="193608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i="1" dirty="0">
                <a:solidFill>
                  <a:srgbClr val="52616F"/>
                </a:solidFill>
                <a:latin typeface="Amor Sans Pro" panose="02000503080000020003" pitchFamily="2" charset="77"/>
              </a:rPr>
              <a:t>Escribe aquí tu correo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6FB9B83-49F9-AB92-1347-2F55A83BF216}"/>
              </a:ext>
            </a:extLst>
          </p:cNvPr>
          <p:cNvSpPr txBox="1"/>
          <p:nvPr/>
        </p:nvSpPr>
        <p:spPr>
          <a:xfrm>
            <a:off x="1355175" y="-723393"/>
            <a:ext cx="515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libri" panose="020F0502020204030204" pitchFamily="34" charset="0"/>
                <a:cs typeface="Calibri" panose="020F0502020204030204" pitchFamily="34" charset="0"/>
              </a:rPr>
              <a:t>Estimado Colaborador</a:t>
            </a:r>
            <a:r>
              <a:rPr lang="es-MX" sz="1200" dirty="0">
                <a:latin typeface="Calibri" panose="020F0502020204030204" pitchFamily="34" charset="0"/>
                <a:cs typeface="Calibri" panose="020F0502020204030204" pitchFamily="34" charset="0"/>
              </a:rPr>
              <a:t>, evita mover las celdas de texto y no modifiques los colores, ni tamaños presentados. Solo coloca tu información.</a:t>
            </a:r>
          </a:p>
        </p:txBody>
      </p:sp>
    </p:spTree>
    <p:extLst>
      <p:ext uri="{BB962C8B-B14F-4D97-AF65-F5344CB8AC3E}">
        <p14:creationId xmlns:p14="http://schemas.microsoft.com/office/powerpoint/2010/main" val="2406930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57</Words>
  <Application>Microsoft Office PowerPoint</Application>
  <PresentationFormat>Personalizado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Amor Sans Pro</vt:lpstr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Isai Mateos Gonzalez</dc:creator>
  <cp:lastModifiedBy>Samuel Enrique Nivon Perez</cp:lastModifiedBy>
  <cp:revision>6</cp:revision>
  <dcterms:created xsi:type="dcterms:W3CDTF">2024-08-06T15:43:17Z</dcterms:created>
  <dcterms:modified xsi:type="dcterms:W3CDTF">2024-12-02T15:14:23Z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c3e463-45bf-45eb-96a7-3e76e1e3b4c7_Enabled">
    <vt:lpwstr>true</vt:lpwstr>
  </property>
  <property fmtid="{D5CDD505-2E9C-101B-9397-08002B2CF9AE}" pid="3" name="MSIP_Label_4fc3e463-45bf-45eb-96a7-3e76e1e3b4c7_SetDate">
    <vt:lpwstr>2024-08-09T00:38:19Z</vt:lpwstr>
  </property>
  <property fmtid="{D5CDD505-2E9C-101B-9397-08002B2CF9AE}" pid="4" name="MSIP_Label_4fc3e463-45bf-45eb-96a7-3e76e1e3b4c7_Method">
    <vt:lpwstr>Privileged</vt:lpwstr>
  </property>
  <property fmtid="{D5CDD505-2E9C-101B-9397-08002B2CF9AE}" pid="5" name="MSIP_Label_4fc3e463-45bf-45eb-96a7-3e76e1e3b4c7_Name">
    <vt:lpwstr>4fc3e463-45bf-45eb-96a7-3e76e1e3b4c7</vt:lpwstr>
  </property>
  <property fmtid="{D5CDD505-2E9C-101B-9397-08002B2CF9AE}" pid="6" name="MSIP_Label_4fc3e463-45bf-45eb-96a7-3e76e1e3b4c7_SiteId">
    <vt:lpwstr>b2496988-78ea-4b1d-b0f8-19b548a6902b</vt:lpwstr>
  </property>
  <property fmtid="{D5CDD505-2E9C-101B-9397-08002B2CF9AE}" pid="7" name="MSIP_Label_4fc3e463-45bf-45eb-96a7-3e76e1e3b4c7_ActionId">
    <vt:lpwstr>911dbe6e-b8ff-4842-9e3c-443276d847c6</vt:lpwstr>
  </property>
  <property fmtid="{D5CDD505-2E9C-101B-9397-08002B2CF9AE}" pid="8" name="MSIP_Label_4fc3e463-45bf-45eb-96a7-3e76e1e3b4c7_ContentBits">
    <vt:lpwstr>2</vt:lpwstr>
  </property>
  <property fmtid="{D5CDD505-2E9C-101B-9397-08002B2CF9AE}" pid="9" name="ClassificationContentMarkingFooterLocations">
    <vt:lpwstr>Tema de Office:8</vt:lpwstr>
  </property>
  <property fmtid="{D5CDD505-2E9C-101B-9397-08002B2CF9AE}" pid="10" name="ClassificationContentMarkingFooterText">
    <vt:lpwstr>El contenido de esta comunicación es confidencial para uso exclusivo del destinatario, por lo que se prohíbe su divulgación total o parcial a cualquier tercero no autorizado.</vt:lpwstr>
  </property>
</Properties>
</file>