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5D"/>
    <a:srgbClr val="E40571"/>
    <a:srgbClr val="016B91"/>
    <a:srgbClr val="203488"/>
    <a:srgbClr val="526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84"/>
  </p:normalViewPr>
  <p:slideViewPr>
    <p:cSldViewPr snapToGrid="0">
      <p:cViewPr varScale="1">
        <p:scale>
          <a:sx n="166" d="100"/>
          <a:sy n="166" d="100"/>
        </p:scale>
        <p:origin x="110" y="10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8F8F3CFC-206A-4FB5-BDA0-7C6F1DE2B7BD}"/>
    <pc:docChg chg="delSld">
      <pc:chgData name="Samuel Enrique Nivon Perez" userId="92911b76-2bfa-4aed-a2cc-e73f515f143a" providerId="ADAL" clId="{8F8F3CFC-206A-4FB5-BDA0-7C6F1DE2B7BD}" dt="2024-12-02T15:14:31.367" v="0" actId="47"/>
      <pc:docMkLst>
        <pc:docMk/>
      </pc:docMkLst>
      <pc:sldChg chg="del">
        <pc:chgData name="Samuel Enrique Nivon Perez" userId="92911b76-2bfa-4aed-a2cc-e73f515f143a" providerId="ADAL" clId="{8F8F3CFC-206A-4FB5-BDA0-7C6F1DE2B7BD}" dt="2024-12-02T15:14:31.367" v="0" actId="47"/>
        <pc:sldMkLst>
          <pc:docMk/>
          <pc:sldMk cId="3009780655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75735C6-3B15-1DDD-5BF8-49DBB49F36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362702" cy="1443309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13108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3E70E8D-254B-6702-78DD-F0965B3B3DCF}"/>
              </a:ext>
            </a:extLst>
          </p:cNvPr>
          <p:cNvSpPr/>
          <p:nvPr userDrawn="1"/>
        </p:nvSpPr>
        <p:spPr>
          <a:xfrm>
            <a:off x="4375517" y="68013"/>
            <a:ext cx="2131081" cy="651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13DD03-503C-ED43-2388-C281A40630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5094" t="51077" b="4723"/>
          <a:stretch/>
        </p:blipFill>
        <p:spPr>
          <a:xfrm>
            <a:off x="5528930" y="801909"/>
            <a:ext cx="1833772" cy="63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CA005D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6FB9B83-49F9-AB92-1347-2F55A83BF21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5</cp:revision>
  <dcterms:created xsi:type="dcterms:W3CDTF">2024-08-06T15:43:17Z</dcterms:created>
  <dcterms:modified xsi:type="dcterms:W3CDTF">2024-12-02T15:14:32Z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