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199313" cy="1439863"/>
  <p:notesSz cx="6858000" cy="9144000"/>
  <p:embeddedFontLst>
    <p:embeddedFont>
      <p:font typeface="Amor Sans Pro" panose="020B060402020202020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571"/>
    <a:srgbClr val="016B91"/>
    <a:srgbClr val="203488"/>
    <a:srgbClr val="526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5"/>
    <p:restoredTop sz="94658"/>
  </p:normalViewPr>
  <p:slideViewPr>
    <p:cSldViewPr snapToGrid="0">
      <p:cViewPr varScale="1">
        <p:scale>
          <a:sx n="167" d="100"/>
          <a:sy n="167" d="100"/>
        </p:scale>
        <p:origin x="11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Enrique Nivon Perez" userId="92911b76-2bfa-4aed-a2cc-e73f515f143a" providerId="ADAL" clId="{4BAE9C8F-1CB1-4797-80AD-CA0C220AE887}"/>
    <pc:docChg chg="delSld">
      <pc:chgData name="Samuel Enrique Nivon Perez" userId="92911b76-2bfa-4aed-a2cc-e73f515f143a" providerId="ADAL" clId="{4BAE9C8F-1CB1-4797-80AD-CA0C220AE887}" dt="2024-12-02T15:15:08.323" v="0" actId="47"/>
      <pc:docMkLst>
        <pc:docMk/>
      </pc:docMkLst>
      <pc:sldChg chg="del">
        <pc:chgData name="Samuel Enrique Nivon Perez" userId="92911b76-2bfa-4aed-a2cc-e73f515f143a" providerId="ADAL" clId="{4BAE9C8F-1CB1-4797-80AD-CA0C220AE887}" dt="2024-12-02T15:15:08.323" v="0" actId="47"/>
        <pc:sldMkLst>
          <pc:docMk/>
          <pc:sldMk cId="3272023693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1B7406C-C3AC-E99E-C5A8-FAA18F7DB2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7372459" cy="1439862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B02ED7-FE78-2D0E-5260-3EAFC8D9A194}"/>
              </a:ext>
            </a:extLst>
          </p:cNvPr>
          <p:cNvSpPr/>
          <p:nvPr userDrawn="1"/>
        </p:nvSpPr>
        <p:spPr>
          <a:xfrm>
            <a:off x="3241964" y="120912"/>
            <a:ext cx="2340301" cy="114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360D8E-48DF-B8CD-61E7-A06C0BBC8A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5718" t="53775" b="4229"/>
          <a:stretch/>
        </p:blipFill>
        <p:spPr>
          <a:xfrm>
            <a:off x="5582265" y="835177"/>
            <a:ext cx="1790194" cy="60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E40571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B3C1639-ED04-7FCC-D5F0-9CCDF2BE444B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57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Amor Sans Pro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Isai Mateos Gonzalez</dc:creator>
  <cp:lastModifiedBy>Samuel Enrique Nivon Perez</cp:lastModifiedBy>
  <cp:revision>6</cp:revision>
  <dcterms:created xsi:type="dcterms:W3CDTF">2024-08-06T15:43:17Z</dcterms:created>
  <dcterms:modified xsi:type="dcterms:W3CDTF">2024-12-02T15:15:09Z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2024-08-09T00:38:19Z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911dbe6e-b8ff-4842-9e3c-443276d847c6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