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7199313" cy="1439863"/>
  <p:notesSz cx="6858000" cy="9144000"/>
  <p:embeddedFontLst>
    <p:embeddedFont>
      <p:font typeface="Amor Sans Pro" panose="020B060402020202020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8023"/>
    <a:srgbClr val="05AC69"/>
    <a:srgbClr val="CA005D"/>
    <a:srgbClr val="E40571"/>
    <a:srgbClr val="016B91"/>
    <a:srgbClr val="203488"/>
    <a:srgbClr val="526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/>
    <p:restoredTop sz="94684"/>
  </p:normalViewPr>
  <p:slideViewPr>
    <p:cSldViewPr snapToGrid="0">
      <p:cViewPr varScale="1">
        <p:scale>
          <a:sx n="166" d="100"/>
          <a:sy n="166" d="100"/>
        </p:scale>
        <p:origin x="110" y="10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Enrique Nivon Perez" userId="92911b76-2bfa-4aed-a2cc-e73f515f143a" providerId="ADAL" clId="{E3E754C0-3DAA-4CC8-9AD1-27B520CDE9C3}"/>
    <pc:docChg chg="delSld">
      <pc:chgData name="Samuel Enrique Nivon Perez" userId="92911b76-2bfa-4aed-a2cc-e73f515f143a" providerId="ADAL" clId="{E3E754C0-3DAA-4CC8-9AD1-27B520CDE9C3}" dt="2024-12-02T15:14:02.760" v="3" actId="47"/>
      <pc:docMkLst>
        <pc:docMk/>
      </pc:docMkLst>
      <pc:sldChg chg="del">
        <pc:chgData name="Samuel Enrique Nivon Perez" userId="92911b76-2bfa-4aed-a2cc-e73f515f143a" providerId="ADAL" clId="{E3E754C0-3DAA-4CC8-9AD1-27B520CDE9C3}" dt="2024-12-02T15:14:02.138" v="1" actId="47"/>
        <pc:sldMkLst>
          <pc:docMk/>
          <pc:sldMk cId="2860789700" sldId="257"/>
        </pc:sldMkLst>
      </pc:sldChg>
      <pc:sldChg chg="del">
        <pc:chgData name="Samuel Enrique Nivon Perez" userId="92911b76-2bfa-4aed-a2cc-e73f515f143a" providerId="ADAL" clId="{E3E754C0-3DAA-4CC8-9AD1-27B520CDE9C3}" dt="2024-12-02T15:14:02.441" v="2" actId="47"/>
        <pc:sldMkLst>
          <pc:docMk/>
          <pc:sldMk cId="1767539683" sldId="258"/>
        </pc:sldMkLst>
      </pc:sldChg>
      <pc:sldChg chg="del">
        <pc:chgData name="Samuel Enrique Nivon Perez" userId="92911b76-2bfa-4aed-a2cc-e73f515f143a" providerId="ADAL" clId="{E3E754C0-3DAA-4CC8-9AD1-27B520CDE9C3}" dt="2024-12-02T15:14:02.760" v="3" actId="47"/>
        <pc:sldMkLst>
          <pc:docMk/>
          <pc:sldMk cId="789080077" sldId="259"/>
        </pc:sldMkLst>
      </pc:sldChg>
      <pc:sldChg chg="del">
        <pc:chgData name="Samuel Enrique Nivon Perez" userId="92911b76-2bfa-4aed-a2cc-e73f515f143a" providerId="ADAL" clId="{E3E754C0-3DAA-4CC8-9AD1-27B520CDE9C3}" dt="2024-12-02T15:14:01.723" v="0" actId="47"/>
        <pc:sldMkLst>
          <pc:docMk/>
          <pc:sldMk cId="3970329511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0F23-6792-CE4A-9E03-BE880D738053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0" y="1143000"/>
            <a:ext cx="15430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D81-BEF7-0F46-9FF0-3BD8BC5937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7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1pPr>
    <a:lvl2pPr marL="21806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2pPr>
    <a:lvl3pPr marL="43613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3pPr>
    <a:lvl4pPr marL="65419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4pPr>
    <a:lvl5pPr marL="872264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5pPr>
    <a:lvl6pPr marL="109033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6pPr>
    <a:lvl7pPr marL="130839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7pPr>
    <a:lvl8pPr marL="152646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8pPr>
    <a:lvl9pPr marL="174452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42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>
            <a:extLst>
              <a:ext uri="{FF2B5EF4-FFF2-40B4-BE49-F238E27FC236}">
                <a16:creationId xmlns:a16="http://schemas.microsoft.com/office/drawing/2014/main" id="{B364A37C-18DB-AD01-ECE4-22E88E6CD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176532" cy="1444448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BB02ED7-FE78-2D0E-5260-3EAFC8D9A194}"/>
              </a:ext>
            </a:extLst>
          </p:cNvPr>
          <p:cNvSpPr/>
          <p:nvPr userDrawn="1"/>
        </p:nvSpPr>
        <p:spPr>
          <a:xfrm>
            <a:off x="3241964" y="120912"/>
            <a:ext cx="2131081" cy="114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3E70E8D-254B-6702-78DD-F0965B3B3DCF}"/>
              </a:ext>
            </a:extLst>
          </p:cNvPr>
          <p:cNvSpPr/>
          <p:nvPr userDrawn="1"/>
        </p:nvSpPr>
        <p:spPr>
          <a:xfrm>
            <a:off x="4375517" y="68013"/>
            <a:ext cx="2230692" cy="10981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F66A433D-98BB-19E3-8473-75563A3118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3956" t="39450" r="7947" b="7475"/>
          <a:stretch/>
        </p:blipFill>
        <p:spPr>
          <a:xfrm>
            <a:off x="5900600" y="673239"/>
            <a:ext cx="1298713" cy="76662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516C316-58C9-F17B-5460-323943C6F3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4790" t="40591" r="8300" b="6166"/>
          <a:stretch/>
        </p:blipFill>
        <p:spPr>
          <a:xfrm>
            <a:off x="5989628" y="680115"/>
            <a:ext cx="1209685" cy="76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1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38DDC06-63BF-9B07-EF06-B5DCF8F4962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1071563"/>
            <a:ext cx="7069138" cy="3048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3951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C070E6-42B9-556F-1A4B-BD529B500C31}"/>
              </a:ext>
            </a:extLst>
          </p:cNvPr>
          <p:cNvSpPr txBox="1"/>
          <p:nvPr/>
        </p:nvSpPr>
        <p:spPr>
          <a:xfrm>
            <a:off x="3254477" y="156584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085BBD-FDD7-A283-8D2A-5AE7915BD9EC}"/>
              </a:ext>
            </a:extLst>
          </p:cNvPr>
          <p:cNvSpPr txBox="1"/>
          <p:nvPr/>
        </p:nvSpPr>
        <p:spPr>
          <a:xfrm>
            <a:off x="3254477" y="413138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F28023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63868-3D03-49EB-5020-004D822F450B}"/>
              </a:ext>
            </a:extLst>
          </p:cNvPr>
          <p:cNvSpPr txBox="1"/>
          <p:nvPr/>
        </p:nvSpPr>
        <p:spPr>
          <a:xfrm>
            <a:off x="3254477" y="659157"/>
            <a:ext cx="2655669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Aquí coloca la Dirección Ejecutiva a la que perteneces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126523B-B333-E27A-9A2B-EBFCBB61B3DC}"/>
              </a:ext>
            </a:extLst>
          </p:cNvPr>
          <p:cNvSpPr txBox="1"/>
          <p:nvPr/>
        </p:nvSpPr>
        <p:spPr>
          <a:xfrm>
            <a:off x="3254477" y="914651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C8257B-9576-9167-8AB4-CA72EEB2D238}"/>
              </a:ext>
            </a:extLst>
          </p:cNvPr>
          <p:cNvSpPr txBox="1"/>
          <p:nvPr/>
        </p:nvSpPr>
        <p:spPr>
          <a:xfrm>
            <a:off x="3254477" y="1082737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6FB9B83-49F9-AB92-1347-2F55A83BF216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40693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57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Amor Sans Pro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Isai Mateos Gonzalez</dc:creator>
  <cp:lastModifiedBy>Samuel Enrique Nivon Perez</cp:lastModifiedBy>
  <cp:revision>8</cp:revision>
  <dcterms:created xsi:type="dcterms:W3CDTF">2024-08-06T15:43:17Z</dcterms:created>
  <dcterms:modified xsi:type="dcterms:W3CDTF">2024-12-02T15:14:04Z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c3e463-45bf-45eb-96a7-3e76e1e3b4c7_Enabled">
    <vt:lpwstr>true</vt:lpwstr>
  </property>
  <property fmtid="{D5CDD505-2E9C-101B-9397-08002B2CF9AE}" pid="3" name="MSIP_Label_4fc3e463-45bf-45eb-96a7-3e76e1e3b4c7_SetDate">
    <vt:lpwstr>2024-08-09T00:38:19Z</vt:lpwstr>
  </property>
  <property fmtid="{D5CDD505-2E9C-101B-9397-08002B2CF9AE}" pid="4" name="MSIP_Label_4fc3e463-45bf-45eb-96a7-3e76e1e3b4c7_Method">
    <vt:lpwstr>Privileged</vt:lpwstr>
  </property>
  <property fmtid="{D5CDD505-2E9C-101B-9397-08002B2CF9AE}" pid="5" name="MSIP_Label_4fc3e463-45bf-45eb-96a7-3e76e1e3b4c7_Name">
    <vt:lpwstr>4fc3e463-45bf-45eb-96a7-3e76e1e3b4c7</vt:lpwstr>
  </property>
  <property fmtid="{D5CDD505-2E9C-101B-9397-08002B2CF9AE}" pid="6" name="MSIP_Label_4fc3e463-45bf-45eb-96a7-3e76e1e3b4c7_SiteId">
    <vt:lpwstr>b2496988-78ea-4b1d-b0f8-19b548a6902b</vt:lpwstr>
  </property>
  <property fmtid="{D5CDD505-2E9C-101B-9397-08002B2CF9AE}" pid="7" name="MSIP_Label_4fc3e463-45bf-45eb-96a7-3e76e1e3b4c7_ActionId">
    <vt:lpwstr>911dbe6e-b8ff-4842-9e3c-443276d847c6</vt:lpwstr>
  </property>
  <property fmtid="{D5CDD505-2E9C-101B-9397-08002B2CF9AE}" pid="8" name="MSIP_Label_4fc3e463-45bf-45eb-96a7-3e76e1e3b4c7_ContentBits">
    <vt:lpwstr>2</vt:lpwstr>
  </property>
  <property fmtid="{D5CDD505-2E9C-101B-9397-08002B2CF9AE}" pid="9" name="ClassificationContentMarkingFooterLocations">
    <vt:lpwstr>Tema de Office:8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