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2" r:id="rId2"/>
    <p:sldId id="279" r:id="rId3"/>
    <p:sldId id="277" r:id="rId4"/>
    <p:sldId id="289" r:id="rId5"/>
    <p:sldId id="290" r:id="rId6"/>
    <p:sldId id="291" r:id="rId7"/>
    <p:sldId id="296" r:id="rId8"/>
    <p:sldId id="293" r:id="rId9"/>
    <p:sldId id="294" r:id="rId10"/>
    <p:sldId id="295" r:id="rId11"/>
  </p:sldIdLst>
  <p:sldSz cx="23701375" cy="13331825"/>
  <p:notesSz cx="6858000" cy="9144000"/>
  <p:defaultTextStyle>
    <a:defPPr>
      <a:defRPr lang="es-ES"/>
    </a:defPPr>
    <a:lvl1pPr marL="0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0661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81322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71983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62644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53305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43966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34627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25288" algn="l" defTabSz="99066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75" userDrawn="1">
          <p15:clr>
            <a:srgbClr val="A4A3A4"/>
          </p15:clr>
        </p15:guide>
        <p15:guide id="2" pos="74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89"/>
    <a:srgbClr val="E40571"/>
    <a:srgbClr val="83786F"/>
    <a:srgbClr val="EEEBE8"/>
    <a:srgbClr val="CE0058"/>
    <a:srgbClr val="ABA097"/>
    <a:srgbClr val="C10004"/>
    <a:srgbClr val="00C400"/>
    <a:srgbClr val="FFE100"/>
    <a:srgbClr val="CF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5" autoAdjust="0"/>
    <p:restoredTop sz="91488" autoAdjust="0"/>
  </p:normalViewPr>
  <p:slideViewPr>
    <p:cSldViewPr snapToGrid="0" snapToObjects="1">
      <p:cViewPr>
        <p:scale>
          <a:sx n="51" d="100"/>
          <a:sy n="51" d="100"/>
        </p:scale>
        <p:origin x="192" y="144"/>
      </p:cViewPr>
      <p:guideLst>
        <p:guide orient="horz" pos="4675"/>
        <p:guide pos="7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45969141622769E-2"/>
          <c:y val="6.9676740117222954E-2"/>
          <c:w val="0.8513914003954719"/>
          <c:h val="0.86438194607620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F-1242-9578-EA8B8BBE0DE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00A689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F-1242-9578-EA8B8BBE0DE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E40571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0F-1242-9578-EA8B8BBE0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3397800"/>
        <c:axId val="2071918072"/>
      </c:barChart>
      <c:catAx>
        <c:axId val="-2123397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mor Sans Pro"/>
                <a:cs typeface="Amor Sans Pro"/>
              </a:defRPr>
            </a:pPr>
            <a:endParaRPr lang="es-MX"/>
          </a:p>
        </c:txPr>
        <c:crossAx val="2071918072"/>
        <c:crosses val="autoZero"/>
        <c:auto val="1"/>
        <c:lblAlgn val="ctr"/>
        <c:lblOffset val="100"/>
        <c:noMultiLvlLbl val="0"/>
      </c:catAx>
      <c:valAx>
        <c:axId val="2071918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mor Sans Pro"/>
                <a:cs typeface="Amor Sans Pro"/>
              </a:defRPr>
            </a:pPr>
            <a:endParaRPr lang="es-MX"/>
          </a:p>
        </c:txPr>
        <c:crossAx val="-2123397800"/>
        <c:crosses val="autoZero"/>
        <c:crossBetween val="between"/>
      </c:valAx>
      <c:spPr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>
              <a:latin typeface="Amor Sans Pro"/>
              <a:cs typeface="Amor Sans Pro"/>
            </a:defRPr>
          </a:pPr>
          <a:endParaRPr lang="es-MX"/>
        </a:p>
      </c:txPr>
    </c:legend>
    <c:plotVisOnly val="1"/>
    <c:dispBlanksAs val="gap"/>
    <c:showDLblsOverMax val="0"/>
  </c:chart>
  <c:spPr>
    <a:ln w="25400" cap="rnd">
      <a:solidFill>
        <a:schemeClr val="dk1">
          <a:tint val="75000"/>
          <a:shade val="95000"/>
          <a:satMod val="105000"/>
        </a:schemeClr>
      </a:solidFill>
    </a:ln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4949-D5EB-ED45-9E6A-C2341D1FA7C3}" type="datetimeFigureOut">
              <a:rPr lang="es-ES" smtClean="0"/>
              <a:t>24/5/21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EE20B-5633-D249-A777-34C8156D3D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8B9B1-9B25-0C42-BB56-DF1BF912FEAA}" type="datetimeFigureOut">
              <a:rPr lang="es-ES" smtClean="0"/>
              <a:t>24/5/21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6AF9A-6CE1-D642-B887-459B0C9DBB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001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90661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81322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71983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62644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953305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943966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934627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925288" algn="l" defTabSz="99066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6.emf"/><Relationship Id="rId4" Type="http://schemas.openxmlformats.org/officeDocument/2006/relationships/image" Target="../media/image1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583A48-CC4E-1B40-8324-E6FAADF51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2" y="0"/>
            <a:ext cx="23691430" cy="133318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27576" y="3879456"/>
            <a:ext cx="15751415" cy="1180195"/>
          </a:xfrm>
        </p:spPr>
        <p:txBody>
          <a:bodyPr anchor="t">
            <a:noAutofit/>
          </a:bodyPr>
          <a:lstStyle>
            <a:lvl1pPr algn="l">
              <a:defRPr sz="6801" b="1" i="0">
                <a:solidFill>
                  <a:schemeClr val="bg1"/>
                </a:solidFill>
                <a:latin typeface="Bree Bold"/>
                <a:cs typeface="Bree Bold"/>
              </a:defRPr>
            </a:lvl1pPr>
          </a:lstStyle>
          <a:p>
            <a:r>
              <a:rPr lang="es-ES_tradnl" dirty="0"/>
              <a:t>Clic para agregar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27576" y="5390636"/>
            <a:ext cx="15751414" cy="829684"/>
          </a:xfrm>
        </p:spPr>
        <p:txBody>
          <a:bodyPr>
            <a:noAutofit/>
          </a:bodyPr>
          <a:lstStyle>
            <a:lvl1pPr marL="0" indent="0" algn="l">
              <a:buNone/>
              <a:defRPr sz="4200" b="0" i="0">
                <a:solidFill>
                  <a:schemeClr val="bg1"/>
                </a:solidFill>
                <a:latin typeface="Bree Regular"/>
                <a:cs typeface="Bree Regular"/>
              </a:defRPr>
            </a:lvl1pPr>
            <a:lvl2pPr marL="9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3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2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agregar subtítulo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60434" y="12001730"/>
            <a:ext cx="2884246" cy="70542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mor Sans Pro"/>
                <a:cs typeface="Amor Sans Pro"/>
              </a:defRPr>
            </a:lvl1pPr>
          </a:lstStyle>
          <a:p>
            <a:fld id="{E641CBFB-3434-504D-922F-CD410F45CD3E}" type="datetime3">
              <a:rPr lang="es-MX" smtClean="0"/>
              <a:pPr/>
              <a:t>24.05.2021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3FC755-E6D4-8640-B7F7-929B792B56EA}"/>
              </a:ext>
            </a:extLst>
          </p:cNvPr>
          <p:cNvSpPr txBox="1"/>
          <p:nvPr userDrawn="1"/>
        </p:nvSpPr>
        <p:spPr>
          <a:xfrm>
            <a:off x="26601358" y="-1990165"/>
            <a:ext cx="0" cy="0"/>
          </a:xfrm>
          <a:prstGeom prst="rect">
            <a:avLst/>
          </a:prstGeom>
        </p:spPr>
        <p:txBody>
          <a:bodyPr vert="horz" wrap="none" lIns="198132" tIns="99066" rIns="198132" bIns="99066" rtlCol="0" anchor="b">
            <a:normAutofit fontScale="25000" lnSpcReduction="20000"/>
          </a:bodyPr>
          <a:lstStyle/>
          <a:p>
            <a:endParaRPr lang="es-MX" sz="3900" dirty="0" err="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FC260C-6826-824A-85C5-5035AB534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87" y="853977"/>
            <a:ext cx="4826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6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C7A3AB-E881-F945-A8A2-26B490FE6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2" y="0"/>
            <a:ext cx="23691430" cy="1333182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D3FFA3C-B1C3-C443-BB47-F4B7197FD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3301" y="4555310"/>
            <a:ext cx="5949615" cy="1833341"/>
          </a:xfrm>
        </p:spPr>
        <p:txBody>
          <a:bodyPr anchor="t">
            <a:normAutofit/>
          </a:bodyPr>
          <a:lstStyle>
            <a:lvl1pPr algn="l">
              <a:defRPr sz="6500" b="1">
                <a:solidFill>
                  <a:srgbClr val="E40571"/>
                </a:solidFill>
              </a:defRPr>
            </a:lvl1pPr>
          </a:lstStyle>
          <a:p>
            <a:r>
              <a:rPr lang="es-ES_tradnl" dirty="0"/>
              <a:t>¡Gracias!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3563FC-3166-1B41-B947-68838048A5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9916" y="648834"/>
            <a:ext cx="4826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57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9381" y="573428"/>
            <a:ext cx="12141711" cy="2857701"/>
          </a:xfrm>
        </p:spPr>
        <p:txBody>
          <a:bodyPr anchor="b">
            <a:noAutofit/>
          </a:bodyPr>
          <a:lstStyle>
            <a:lvl1pPr algn="l">
              <a:defRPr sz="6801" b="1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9377" y="3453408"/>
            <a:ext cx="12141710" cy="8845180"/>
          </a:xfrm>
        </p:spPr>
        <p:txBody>
          <a:bodyPr numCol="3" spcCol="270000">
            <a:no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Bree Bold"/>
                <a:cs typeface="Bree Bold"/>
              </a:defRPr>
            </a:lvl1pPr>
            <a:lvl2pPr marL="9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3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2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 dirty="0"/>
          </a:p>
        </p:txBody>
      </p:sp>
      <p:sp>
        <p:nvSpPr>
          <p:cNvPr id="8" name="Marcador de posición de imagen 6"/>
          <p:cNvSpPr>
            <a:spLocks noGrp="1"/>
          </p:cNvSpPr>
          <p:nvPr>
            <p:ph type="pic" sz="quarter" idx="14"/>
          </p:nvPr>
        </p:nvSpPr>
        <p:spPr>
          <a:xfrm>
            <a:off x="13798897" y="6670449"/>
            <a:ext cx="10004442" cy="66613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9" name="Marcador de posición de imagen 6"/>
          <p:cNvSpPr>
            <a:spLocks noGrp="1"/>
          </p:cNvSpPr>
          <p:nvPr>
            <p:ph type="pic" sz="quarter" idx="15"/>
          </p:nvPr>
        </p:nvSpPr>
        <p:spPr>
          <a:xfrm>
            <a:off x="13798897" y="0"/>
            <a:ext cx="10004442" cy="66613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442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2174466" y="1158564"/>
            <a:ext cx="9158633" cy="808765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12" name="Marcador de posición de imagen 8"/>
          <p:cNvSpPr>
            <a:spLocks noGrp="1"/>
          </p:cNvSpPr>
          <p:nvPr>
            <p:ph type="pic" sz="quarter" idx="15"/>
          </p:nvPr>
        </p:nvSpPr>
        <p:spPr>
          <a:xfrm>
            <a:off x="12467363" y="1158571"/>
            <a:ext cx="9158633" cy="808765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4825" y="9246230"/>
            <a:ext cx="9157799" cy="1738673"/>
          </a:xfrm>
        </p:spPr>
        <p:txBody>
          <a:bodyPr anchor="t">
            <a:normAutofit/>
          </a:bodyPr>
          <a:lstStyle>
            <a:lvl1pPr algn="l">
              <a:defRPr sz="5401">
                <a:solidFill>
                  <a:srgbClr val="CE0058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74825" y="10984895"/>
            <a:ext cx="9157799" cy="2193486"/>
          </a:xfrm>
        </p:spPr>
        <p:txBody>
          <a:bodyPr numCol="1" spcCol="216000">
            <a:noAutofit/>
          </a:bodyPr>
          <a:lstStyle>
            <a:lvl1pPr marL="0" indent="0" algn="l">
              <a:buNone/>
              <a:defRPr sz="3200">
                <a:latin typeface="Amor Sans Pro"/>
                <a:cs typeface="Amor Sans Pro"/>
              </a:defRPr>
            </a:lvl1pPr>
            <a:lvl2pPr marL="360023" indent="-360023" algn="l">
              <a:buClr>
                <a:srgbClr val="CE0058"/>
              </a:buClr>
              <a:buSzPct val="75000"/>
              <a:buFont typeface="Arial"/>
              <a:buChar char="•"/>
              <a:defRPr sz="3200"/>
            </a:lvl2pPr>
            <a:lvl3pPr marL="0" indent="0" algn="l">
              <a:buFont typeface="Wingdings" charset="2"/>
              <a:buNone/>
              <a:defRPr sz="3001"/>
            </a:lvl3pPr>
            <a:lvl4pPr marL="324021" indent="-352822" algn="l">
              <a:buClr>
                <a:srgbClr val="CE0058"/>
              </a:buClr>
              <a:buFont typeface="Arial"/>
              <a:buChar char="•"/>
              <a:defRPr sz="3001"/>
            </a:lvl4pPr>
            <a:lvl5pPr algn="l">
              <a:defRPr sz="32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mor Sans Pro"/>
                <a:cs typeface="Amor Sans Pro"/>
              </a:defRPr>
            </a:lvl1pPr>
          </a:lstStyle>
          <a:p>
            <a:fld id="{F7EA35DF-EB77-4941-B6B0-CED16758933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4"/>
          </p:nvPr>
        </p:nvSpPr>
        <p:spPr>
          <a:xfrm>
            <a:off x="12467721" y="10984893"/>
            <a:ext cx="9157799" cy="2193486"/>
          </a:xfrm>
        </p:spPr>
        <p:txBody>
          <a:bodyPr numCol="1" spcCol="216000">
            <a:noAutofit/>
          </a:bodyPr>
          <a:lstStyle>
            <a:lvl1pPr marL="0" indent="0" algn="l">
              <a:buNone/>
              <a:defRPr sz="3200">
                <a:latin typeface="Amor Sans Pro"/>
                <a:cs typeface="Amor Sans Pro"/>
              </a:defRPr>
            </a:lvl1pPr>
            <a:lvl2pPr marL="360023" indent="-360023" algn="l">
              <a:buClr>
                <a:srgbClr val="CE0058"/>
              </a:buClr>
              <a:buSzPct val="75000"/>
              <a:buFont typeface="Arial"/>
              <a:buChar char="•"/>
              <a:defRPr sz="3200"/>
            </a:lvl2pPr>
            <a:lvl3pPr marL="0" indent="0" algn="l">
              <a:buFont typeface="Wingdings" charset="2"/>
              <a:buNone/>
              <a:defRPr sz="3001"/>
            </a:lvl3pPr>
            <a:lvl4pPr marL="324021" indent="-352822" algn="l">
              <a:buClr>
                <a:srgbClr val="CE0058"/>
              </a:buClr>
              <a:buFont typeface="Arial"/>
              <a:buChar char="•"/>
              <a:defRPr sz="3001"/>
            </a:lvl4pPr>
            <a:lvl5pPr algn="l">
              <a:defRPr sz="32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467727" y="9246230"/>
            <a:ext cx="9158633" cy="1738671"/>
          </a:xfrm>
        </p:spPr>
        <p:txBody>
          <a:bodyPr anchor="t"/>
          <a:lstStyle>
            <a:lvl1pPr marL="0" indent="0">
              <a:buNone/>
              <a:defRPr sz="5401">
                <a:solidFill>
                  <a:srgbClr val="CE0058"/>
                </a:solidFill>
                <a:latin typeface="Bree"/>
                <a:cs typeface="Bree"/>
              </a:defRPr>
            </a:lvl1pPr>
            <a:lvl2pPr marL="990724" indent="0">
              <a:buNone/>
              <a:defRPr>
                <a:solidFill>
                  <a:srgbClr val="CE0058"/>
                </a:solidFill>
                <a:latin typeface="Bree"/>
                <a:cs typeface="Bree"/>
              </a:defRPr>
            </a:lvl2pPr>
            <a:lvl3pPr marL="1981447" indent="0">
              <a:buNone/>
              <a:defRPr>
                <a:solidFill>
                  <a:srgbClr val="CE0058"/>
                </a:solidFill>
                <a:latin typeface="Bree"/>
                <a:cs typeface="Bree"/>
              </a:defRPr>
            </a:lvl3pPr>
            <a:lvl4pPr marL="2972171" indent="0">
              <a:buNone/>
              <a:defRPr>
                <a:solidFill>
                  <a:srgbClr val="CE0058"/>
                </a:solidFill>
                <a:latin typeface="Bree"/>
                <a:cs typeface="Bree"/>
              </a:defRPr>
            </a:lvl4pPr>
            <a:lvl5pPr marL="3962894" indent="0">
              <a:buNone/>
              <a:defRPr>
                <a:solidFill>
                  <a:srgbClr val="CE0058"/>
                </a:solidFill>
                <a:latin typeface="Bree"/>
                <a:cs typeface="Bree"/>
              </a:defRPr>
            </a:lvl5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072" y="533899"/>
            <a:ext cx="21331237" cy="2221971"/>
          </a:xfrm>
        </p:spPr>
        <p:txBody>
          <a:bodyPr/>
          <a:lstStyle>
            <a:lvl1pPr>
              <a:defRPr b="1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85075" y="2984235"/>
            <a:ext cx="10472223" cy="1243685"/>
          </a:xfrm>
        </p:spPr>
        <p:txBody>
          <a:bodyPr anchor="b"/>
          <a:lstStyle>
            <a:lvl1pPr marL="0" indent="0">
              <a:buNone/>
              <a:defRPr sz="5200" b="0">
                <a:latin typeface="Bree Bold"/>
                <a:cs typeface="Bree Bold"/>
              </a:defRPr>
            </a:lvl1pPr>
            <a:lvl2pPr marL="990724" indent="0">
              <a:buNone/>
              <a:defRPr sz="4300" b="1"/>
            </a:lvl2pPr>
            <a:lvl3pPr marL="1981447" indent="0">
              <a:buNone/>
              <a:defRPr sz="3900" b="1"/>
            </a:lvl3pPr>
            <a:lvl4pPr marL="2972171" indent="0">
              <a:buNone/>
              <a:defRPr sz="3500" b="1"/>
            </a:lvl4pPr>
            <a:lvl5pPr marL="3962894" indent="0">
              <a:buNone/>
              <a:defRPr sz="3500" b="1"/>
            </a:lvl5pPr>
            <a:lvl6pPr marL="4953618" indent="0">
              <a:buNone/>
              <a:defRPr sz="3500" b="1"/>
            </a:lvl6pPr>
            <a:lvl7pPr marL="5944340" indent="0">
              <a:buNone/>
              <a:defRPr sz="3500" b="1"/>
            </a:lvl7pPr>
            <a:lvl8pPr marL="6935064" indent="0">
              <a:buNone/>
              <a:defRPr sz="3500" b="1"/>
            </a:lvl8pPr>
            <a:lvl9pPr marL="7925787" indent="0">
              <a:buNone/>
              <a:defRPr sz="3500" b="1"/>
            </a:lvl9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85075" y="4227919"/>
            <a:ext cx="10472223" cy="7681231"/>
          </a:xfrm>
        </p:spPr>
        <p:txBody>
          <a:bodyPr/>
          <a:lstStyle>
            <a:lvl1pPr marL="0" indent="0">
              <a:buNone/>
              <a:defRPr sz="5200">
                <a:latin typeface="Amor Sans Pro"/>
                <a:cs typeface="Amor Sans Pro"/>
              </a:defRPr>
            </a:lvl1pPr>
            <a:lvl2pPr marL="1609925" indent="-619202">
              <a:buClr>
                <a:srgbClr val="CE0058"/>
              </a:buClr>
              <a:buFont typeface="Arial"/>
              <a:buChar char="•"/>
              <a:defRPr sz="4300">
                <a:latin typeface="Amor Sans Pro"/>
                <a:cs typeface="Amor Sans Pro"/>
              </a:defRPr>
            </a:lvl2pPr>
            <a:lvl3pPr>
              <a:buClr>
                <a:srgbClr val="CE0058"/>
              </a:buClr>
              <a:defRPr sz="3900">
                <a:latin typeface="Amor Sans Pro"/>
                <a:cs typeface="Amor Sans Pro"/>
              </a:defRPr>
            </a:lvl3pPr>
            <a:lvl4pPr>
              <a:buClr>
                <a:srgbClr val="CE0058"/>
              </a:buClr>
              <a:defRPr sz="3500">
                <a:latin typeface="Amor Sans Pro"/>
                <a:cs typeface="Amor Sans Pro"/>
              </a:defRPr>
            </a:lvl4pPr>
            <a:lvl5pPr>
              <a:buClr>
                <a:srgbClr val="CE0058"/>
              </a:buClr>
              <a:defRPr sz="3500">
                <a:latin typeface="Amor Sans Pro"/>
                <a:cs typeface="Amor Sans Pro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2039973" y="2984235"/>
            <a:ext cx="10476337" cy="1243685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0724" indent="0">
              <a:buNone/>
              <a:defRPr sz="4300" b="1"/>
            </a:lvl2pPr>
            <a:lvl3pPr marL="1981447" indent="0">
              <a:buNone/>
              <a:defRPr sz="3900" b="1"/>
            </a:lvl3pPr>
            <a:lvl4pPr marL="2972171" indent="0">
              <a:buNone/>
              <a:defRPr sz="3500" b="1"/>
            </a:lvl4pPr>
            <a:lvl5pPr marL="3962894" indent="0">
              <a:buNone/>
              <a:defRPr sz="3500" b="1"/>
            </a:lvl5pPr>
            <a:lvl6pPr marL="4953618" indent="0">
              <a:buNone/>
              <a:defRPr sz="3500" b="1"/>
            </a:lvl6pPr>
            <a:lvl7pPr marL="5944340" indent="0">
              <a:buNone/>
              <a:defRPr sz="3500" b="1"/>
            </a:lvl7pPr>
            <a:lvl8pPr marL="6935064" indent="0">
              <a:buNone/>
              <a:defRPr sz="3500" b="1"/>
            </a:lvl8pPr>
            <a:lvl9pPr marL="7925787" indent="0">
              <a:buNone/>
              <a:defRPr sz="3500" b="1"/>
            </a:lvl9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039973" y="4227919"/>
            <a:ext cx="10476337" cy="7681231"/>
          </a:xfrm>
        </p:spPr>
        <p:txBody>
          <a:bodyPr/>
          <a:lstStyle>
            <a:lvl1pPr marL="0" indent="0">
              <a:buNone/>
              <a:defRPr sz="5200">
                <a:latin typeface="Amor Sans Pro"/>
                <a:cs typeface="Amor Sans Pro"/>
              </a:defRPr>
            </a:lvl1pPr>
            <a:lvl2pPr>
              <a:defRPr sz="4300">
                <a:latin typeface="Amor Sans Pro"/>
                <a:cs typeface="Amor Sans Pro"/>
              </a:defRPr>
            </a:lvl2pPr>
            <a:lvl3pPr>
              <a:defRPr sz="3900">
                <a:latin typeface="Amor Sans Pro"/>
                <a:cs typeface="Amor Sans Pro"/>
              </a:defRPr>
            </a:lvl3pPr>
            <a:lvl4pPr>
              <a:defRPr sz="3500">
                <a:latin typeface="Amor Sans Pro"/>
                <a:cs typeface="Amor Sans Pro"/>
              </a:defRPr>
            </a:lvl4pPr>
            <a:lvl5pPr>
              <a:defRPr sz="3500">
                <a:latin typeface="Amor Sans Pro"/>
                <a:cs typeface="Amor Sans Pro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767-F2BD-044A-A847-5BC2CAE05160}" type="datetime3">
              <a:rPr lang="es-MX" smtClean="0"/>
              <a:t>24.05.2021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39EBA3-4CF0-2648-ADC1-4C8D22CF3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04780" y="11590526"/>
            <a:ext cx="3067268" cy="13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50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075" y="530804"/>
            <a:ext cx="7797589" cy="2259004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66579" y="530813"/>
            <a:ext cx="13249726" cy="11378343"/>
          </a:xfrm>
        </p:spPr>
        <p:txBody>
          <a:bodyPr>
            <a:normAutofit/>
          </a:bodyPr>
          <a:lstStyle>
            <a:lvl1pPr>
              <a:defRPr sz="4200"/>
            </a:lvl1pPr>
            <a:lvl2pPr>
              <a:defRPr sz="4200"/>
            </a:lvl2pPr>
            <a:lvl3pPr>
              <a:defRPr sz="4200"/>
            </a:lvl3pPr>
            <a:lvl4pPr>
              <a:defRPr sz="4200"/>
            </a:lvl4pPr>
            <a:lvl5pPr>
              <a:defRPr sz="4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85075" y="2789809"/>
            <a:ext cx="7797589" cy="9119340"/>
          </a:xfrm>
        </p:spPr>
        <p:txBody>
          <a:bodyPr/>
          <a:lstStyle>
            <a:lvl1pPr marL="0" indent="0">
              <a:buNone/>
              <a:defRPr sz="3001"/>
            </a:lvl1pPr>
            <a:lvl2pPr marL="990724" indent="0">
              <a:buNone/>
              <a:defRPr sz="2601"/>
            </a:lvl2pPr>
            <a:lvl3pPr marL="1981447" indent="0">
              <a:buNone/>
              <a:defRPr sz="2200"/>
            </a:lvl3pPr>
            <a:lvl4pPr marL="2972171" indent="0">
              <a:buNone/>
              <a:defRPr sz="2000"/>
            </a:lvl4pPr>
            <a:lvl5pPr marL="3962894" indent="0">
              <a:buNone/>
              <a:defRPr sz="2000"/>
            </a:lvl5pPr>
            <a:lvl6pPr marL="4953618" indent="0">
              <a:buNone/>
              <a:defRPr sz="2000"/>
            </a:lvl6pPr>
            <a:lvl7pPr marL="5944340" indent="0">
              <a:buNone/>
              <a:defRPr sz="2000"/>
            </a:lvl7pPr>
            <a:lvl8pPr marL="6935064" indent="0">
              <a:buNone/>
              <a:defRPr sz="2000"/>
            </a:lvl8pPr>
            <a:lvl9pPr marL="7925787" indent="0">
              <a:buNone/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A36E-3F4B-3A42-9B2A-DDD067899FD1}" type="datetime3">
              <a:rPr lang="es-MX" smtClean="0"/>
              <a:t>24.05.2021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3C8DBD-94AD-7644-8D2F-6873F8728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04780" y="11590526"/>
            <a:ext cx="3067268" cy="13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5639" y="9332278"/>
            <a:ext cx="14220825" cy="110172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45639" y="1191231"/>
            <a:ext cx="14220825" cy="7999095"/>
          </a:xfrm>
        </p:spPr>
        <p:txBody>
          <a:bodyPr/>
          <a:lstStyle>
            <a:lvl1pPr marL="0" indent="0">
              <a:buNone/>
              <a:defRPr sz="6900"/>
            </a:lvl1pPr>
            <a:lvl2pPr marL="990724" indent="0">
              <a:buNone/>
              <a:defRPr sz="6101"/>
            </a:lvl2pPr>
            <a:lvl3pPr marL="1981447" indent="0">
              <a:buNone/>
              <a:defRPr sz="5200"/>
            </a:lvl3pPr>
            <a:lvl4pPr marL="2972171" indent="0">
              <a:buNone/>
              <a:defRPr sz="4300"/>
            </a:lvl4pPr>
            <a:lvl5pPr marL="3962894" indent="0">
              <a:buNone/>
              <a:defRPr sz="4300"/>
            </a:lvl5pPr>
            <a:lvl6pPr marL="4953618" indent="0">
              <a:buNone/>
              <a:defRPr sz="4300"/>
            </a:lvl6pPr>
            <a:lvl7pPr marL="5944340" indent="0">
              <a:buNone/>
              <a:defRPr sz="4300"/>
            </a:lvl7pPr>
            <a:lvl8pPr marL="6935064" indent="0">
              <a:buNone/>
              <a:defRPr sz="4300"/>
            </a:lvl8pPr>
            <a:lvl9pPr marL="7925787" indent="0">
              <a:buNone/>
              <a:defRPr sz="43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5639" y="10434014"/>
            <a:ext cx="14220825" cy="1564637"/>
          </a:xfrm>
        </p:spPr>
        <p:txBody>
          <a:bodyPr/>
          <a:lstStyle>
            <a:lvl1pPr marL="0" indent="0">
              <a:buNone/>
              <a:defRPr sz="3001"/>
            </a:lvl1pPr>
            <a:lvl2pPr marL="990724" indent="0">
              <a:buNone/>
              <a:defRPr sz="2601"/>
            </a:lvl2pPr>
            <a:lvl3pPr marL="1981447" indent="0">
              <a:buNone/>
              <a:defRPr sz="2200"/>
            </a:lvl3pPr>
            <a:lvl4pPr marL="2972171" indent="0">
              <a:buNone/>
              <a:defRPr sz="2000"/>
            </a:lvl4pPr>
            <a:lvl5pPr marL="3962894" indent="0">
              <a:buNone/>
              <a:defRPr sz="2000"/>
            </a:lvl5pPr>
            <a:lvl6pPr marL="4953618" indent="0">
              <a:buNone/>
              <a:defRPr sz="2000"/>
            </a:lvl6pPr>
            <a:lvl7pPr marL="5944340" indent="0">
              <a:buNone/>
              <a:defRPr sz="2000"/>
            </a:lvl7pPr>
            <a:lvl8pPr marL="6935064" indent="0">
              <a:buNone/>
              <a:defRPr sz="2000"/>
            </a:lvl8pPr>
            <a:lvl9pPr marL="7925787" indent="0">
              <a:buNone/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15EB-5440-A447-B4DA-B98A2623BDB0}" type="datetime3">
              <a:rPr lang="es-MX" smtClean="0"/>
              <a:t>24.05.2021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DF-EB77-4941-B6B0-CED167589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9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69262C-8E4A-3547-943F-4A2A34AF8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2" y="0"/>
            <a:ext cx="23691430" cy="133318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132825" y="2789182"/>
            <a:ext cx="10179742" cy="3282435"/>
          </a:xfrm>
        </p:spPr>
        <p:txBody>
          <a:bodyPr anchor="t">
            <a:noAutofit/>
          </a:bodyPr>
          <a:lstStyle>
            <a:lvl1pPr algn="l">
              <a:defRPr sz="6801" b="1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Clic para editar el título</a:t>
            </a:r>
            <a:endParaRPr lang="es-ES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6836418" y="3332022"/>
            <a:ext cx="1015471" cy="914400"/>
          </a:xfrm>
          <a:prstGeom prst="rect">
            <a:avLst/>
          </a:prstGeom>
        </p:spPr>
        <p:txBody>
          <a:bodyPr vert="horz" wrap="none" lIns="198132" tIns="99066" rIns="198132" bIns="99066" rtlCol="0" anchor="b">
            <a:normAutofit/>
          </a:bodyPr>
          <a:lstStyle/>
          <a:p>
            <a:endParaRPr lang="es-ES" sz="3900" dirty="0" err="1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343ABA-8662-C24E-BDF4-6DD57442F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91767" y="549955"/>
            <a:ext cx="2641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85074" y="533899"/>
            <a:ext cx="15689407" cy="1744927"/>
          </a:xfrm>
        </p:spPr>
        <p:txBody>
          <a:bodyPr anchor="t">
            <a:normAutofit/>
          </a:bodyPr>
          <a:lstStyle>
            <a:lvl1pPr algn="l">
              <a:defRPr sz="5401" b="1">
                <a:solidFill>
                  <a:srgbClr val="E40571"/>
                </a:solidFill>
              </a:defRPr>
            </a:lvl1pPr>
          </a:lstStyle>
          <a:p>
            <a:r>
              <a:rPr lang="es-ES_tradnl" dirty="0"/>
              <a:t>Haga clic para agregar título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229B41-D7E9-944A-9B27-4300690E5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91767" y="549955"/>
            <a:ext cx="2641600" cy="1193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B7A61C-D75C-2D41-A8A3-C26075D0E7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1258" y="11629169"/>
            <a:ext cx="23976008" cy="36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05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391" userDrawn="1">
          <p15:clr>
            <a:srgbClr val="FBAE40"/>
          </p15:clr>
        </p15:guide>
        <p15:guide id="2" orient="horz" pos="8009" userDrawn="1">
          <p15:clr>
            <a:srgbClr val="FBAE40"/>
          </p15:clr>
        </p15:guide>
        <p15:guide id="3" orient="horz" pos="1795" userDrawn="1">
          <p15:clr>
            <a:srgbClr val="FBAE40"/>
          </p15:clr>
        </p15:guide>
        <p15:guide id="4" orient="horz" pos="24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04B164-0143-C948-B396-5EDAC033A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21" y="0"/>
            <a:ext cx="19113500" cy="33825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6F105F2-F9E6-E340-81DC-C569289160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96308" y="480766"/>
            <a:ext cx="3444464" cy="1012348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03D2C9E1-0344-7648-A58D-DD8359948C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9378" y="4513968"/>
            <a:ext cx="9670045" cy="8127502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rgbClr val="83786F"/>
                </a:solidFill>
              </a:defRPr>
            </a:lvl1pPr>
            <a:lvl2pPr marL="9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3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2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agregar texto.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BE12E7-69B5-E24D-ADF7-44A1A8D33E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91767" y="549955"/>
            <a:ext cx="2641600" cy="1193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84E8DF-3FB4-5142-BC49-602131BA42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782914" y="1770025"/>
            <a:ext cx="1841506" cy="1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95" userDrawn="1">
          <p15:clr>
            <a:srgbClr val="FBAE40"/>
          </p15:clr>
        </p15:guide>
        <p15:guide id="2" orient="horz" pos="24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ECD12C-2B05-0D49-8DD2-A367E076E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2" y="0"/>
            <a:ext cx="23691430" cy="133318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85075" y="533899"/>
            <a:ext cx="12176531" cy="2221971"/>
          </a:xfrm>
        </p:spPr>
        <p:txBody>
          <a:bodyPr anchor="t">
            <a:normAutofit/>
          </a:bodyPr>
          <a:lstStyle>
            <a:lvl1pPr algn="l">
              <a:defRPr sz="5401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el título</a:t>
            </a:r>
            <a:endParaRPr lang="es-ES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E9101C42-6EFB-4748-B9D3-B86A0C441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9377" y="3574625"/>
            <a:ext cx="21213673" cy="8272818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rgbClr val="83786F"/>
                </a:solidFill>
              </a:defRPr>
            </a:lvl1pPr>
            <a:lvl2pPr marL="9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3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2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agregar texto.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C370A6-B6AD-344B-816F-B7322840C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7030" y="451084"/>
            <a:ext cx="2641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3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391" userDrawn="1">
          <p15:clr>
            <a:srgbClr val="FBAE40"/>
          </p15:clr>
        </p15:guide>
        <p15:guide id="2" orient="horz" pos="80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7E8C8A-28C0-DF47-A37F-59BF04F47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2" y="0"/>
            <a:ext cx="23691430" cy="133318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67024" y="7811053"/>
            <a:ext cx="5385352" cy="1625599"/>
          </a:xfrm>
        </p:spPr>
        <p:txBody>
          <a:bodyPr anchor="b">
            <a:normAutofit/>
          </a:bodyPr>
          <a:lstStyle>
            <a:lvl1pPr algn="l">
              <a:defRPr sz="5401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Título aquí</a:t>
            </a:r>
            <a:endParaRPr lang="es-ES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08690CA-49AA-4146-A0CF-78E6AC5583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7024" y="9868450"/>
            <a:ext cx="6686715" cy="2813880"/>
          </a:xfrm>
        </p:spPr>
        <p:txBody>
          <a:bodyPr>
            <a:noAutofit/>
          </a:bodyPr>
          <a:lstStyle>
            <a:lvl1pPr marL="0" marR="0" indent="0" algn="l" defTabSz="9907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0058"/>
              </a:buClr>
              <a:buSzTx/>
              <a:buFont typeface="Arial"/>
              <a:buNone/>
              <a:tabLst/>
              <a:defRPr sz="2800">
                <a:solidFill>
                  <a:schemeClr val="bg1"/>
                </a:solidFill>
              </a:defRPr>
            </a:lvl1pPr>
            <a:lvl2pPr marL="9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3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2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907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E0058"/>
              </a:buClr>
              <a:buSzTx/>
              <a:buFont typeface="Arial"/>
              <a:buNone/>
              <a:tabLst/>
              <a:defRPr/>
            </a:pPr>
            <a:r>
              <a:rPr lang="es-ES_tradnl" dirty="0"/>
              <a:t>Escriba su contenido aquí. Escriba su contenido aquí. Escriba su contenido aquí. Escriba su contenido aquí. Escriba su contenido aquí. Escriba su contenido aquí.</a:t>
            </a:r>
            <a:endParaRPr lang="es-ES" dirty="0"/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65E99E-512C-0144-B343-9306563A57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7030" y="451084"/>
            <a:ext cx="2641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E8C355-C716-E248-B180-06E0A7A13B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113500" cy="3302000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A56FB2B8-FE99-A447-9B2D-00B3383C91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9378" y="4003112"/>
            <a:ext cx="9862947" cy="8272818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rgbClr val="83786F"/>
                </a:solidFill>
              </a:defRPr>
            </a:lvl1pPr>
            <a:lvl2pPr marL="9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3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2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agregar texto.</a:t>
            </a:r>
            <a:endParaRPr lang="es-ES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5CE44B5-A55B-FD41-B5EA-1F0E95EF0E1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564439" y="4003112"/>
            <a:ext cx="10744622" cy="8272818"/>
          </a:xfrm>
        </p:spPr>
        <p:txBody>
          <a:bodyPr>
            <a:noAutofit/>
          </a:bodyPr>
          <a:lstStyle>
            <a:lvl1pPr marL="0" indent="0" algn="l">
              <a:buNone/>
              <a:defRPr sz="4200">
                <a:solidFill>
                  <a:schemeClr val="bg1"/>
                </a:solidFill>
              </a:defRPr>
            </a:lvl1pPr>
            <a:lvl2pPr marL="0" indent="-360023" algn="l">
              <a:buClr>
                <a:schemeClr val="bg1"/>
              </a:buClr>
              <a:buSzPct val="75000"/>
              <a:buFont typeface="Arial"/>
              <a:buChar char="•"/>
              <a:defRPr sz="4200">
                <a:solidFill>
                  <a:schemeClr val="bg1"/>
                </a:solidFill>
              </a:defRPr>
            </a:lvl2pPr>
            <a:lvl3pPr algn="l">
              <a:buClrTx/>
              <a:defRPr sz="4200">
                <a:solidFill>
                  <a:schemeClr val="bg1"/>
                </a:solidFill>
              </a:defRPr>
            </a:lvl3pPr>
            <a:lvl4pPr algn="l">
              <a:buClr>
                <a:schemeClr val="bg1"/>
              </a:buClr>
              <a:defRPr sz="4200">
                <a:solidFill>
                  <a:schemeClr val="bg1"/>
                </a:solidFill>
              </a:defRPr>
            </a:lvl4pPr>
            <a:lvl5pPr algn="l">
              <a:buClr>
                <a:schemeClr val="bg1"/>
              </a:buClr>
              <a:defRPr sz="4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 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8C72CB-4BD1-4F42-A58F-2EF118DD43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91767" y="549955"/>
            <a:ext cx="2641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0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732161-8FE1-5142-8DB1-4285476777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9" y="0"/>
            <a:ext cx="23679097" cy="133318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055501" y="3091367"/>
            <a:ext cx="9771652" cy="1204332"/>
          </a:xfrm>
        </p:spPr>
        <p:txBody>
          <a:bodyPr anchor="t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055504" y="4314538"/>
            <a:ext cx="9771649" cy="785206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9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3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2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agregar texto.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189A68-0A86-664C-8B83-08D3AB073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7030" y="451084"/>
            <a:ext cx="2641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7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9A7F1-DF19-3E46-8A58-F0610E38F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75" y="0"/>
            <a:ext cx="23701375" cy="30490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075" y="533899"/>
            <a:ext cx="17346415" cy="2221971"/>
          </a:xfrm>
        </p:spPr>
        <p:txBody>
          <a:bodyPr anchor="t">
            <a:normAutofit/>
          </a:bodyPr>
          <a:lstStyle>
            <a:lvl1pPr algn="l">
              <a:defRPr sz="5401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5688330" y="-564459"/>
            <a:ext cx="1015471" cy="914400"/>
          </a:xfrm>
          <a:prstGeom prst="rect">
            <a:avLst/>
          </a:prstGeom>
        </p:spPr>
        <p:txBody>
          <a:bodyPr vert="horz" wrap="none" lIns="198132" tIns="99066" rIns="198132" bIns="99066" rtlCol="0" anchor="b">
            <a:normAutofit/>
          </a:bodyPr>
          <a:lstStyle/>
          <a:p>
            <a:endParaRPr lang="es-ES" sz="3900" dirty="0" err="1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9F29DB-C271-FA43-9D87-7D694DFB2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95601" y="10480547"/>
            <a:ext cx="2108200" cy="1485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415CD1-3B0F-7A44-B24A-928C22F403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26550" y="1524541"/>
            <a:ext cx="1778000" cy="1803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1B3E6F-289D-E948-BBAD-E2726844C2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61258" y="11629169"/>
            <a:ext cx="23976008" cy="363347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49E9B5B-71CE-384D-B9CC-8D4F64FE8A7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327030" y="451084"/>
            <a:ext cx="2641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9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85072" y="533899"/>
            <a:ext cx="21331237" cy="2221971"/>
          </a:xfrm>
          <a:prstGeom prst="rect">
            <a:avLst/>
          </a:prstGeom>
        </p:spPr>
        <p:txBody>
          <a:bodyPr vert="horz" lIns="198132" tIns="99066" rIns="198132" bIns="99066" rtlCol="0" anchor="ctr">
            <a:normAutofit/>
          </a:bodyPr>
          <a:lstStyle/>
          <a:p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85072" y="3110760"/>
            <a:ext cx="21331237" cy="8798388"/>
          </a:xfrm>
          <a:prstGeom prst="rect">
            <a:avLst/>
          </a:prstGeom>
        </p:spPr>
        <p:txBody>
          <a:bodyPr vert="horz" lIns="198132" tIns="99066" rIns="198132" bIns="99066" rtlCol="0">
            <a:normAutofit/>
          </a:bodyPr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92927" y="12001730"/>
            <a:ext cx="5530321" cy="709796"/>
          </a:xfrm>
          <a:prstGeom prst="rect">
            <a:avLst/>
          </a:prstGeom>
        </p:spPr>
        <p:txBody>
          <a:bodyPr vert="horz" lIns="198132" tIns="99066" rIns="198132" bIns="99066" rtlCol="0" anchor="ctr"/>
          <a:lstStyle>
            <a:lvl1pPr algn="l">
              <a:defRPr sz="2800" b="1">
                <a:solidFill>
                  <a:schemeClr val="tx1">
                    <a:tint val="75000"/>
                  </a:schemeClr>
                </a:solidFill>
                <a:latin typeface="Amor Sans Pro"/>
                <a:cs typeface="Amor Sans Pro"/>
              </a:defRPr>
            </a:lvl1pPr>
          </a:lstStyle>
          <a:p>
            <a:fld id="{91A2AFE9-85E7-8B4A-A234-1720736C8EBA}" type="datetime3">
              <a:rPr lang="es-MX" smtClean="0"/>
              <a:pPr/>
              <a:t>24.05.2021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3798892" y="12001730"/>
            <a:ext cx="7505436" cy="709796"/>
          </a:xfrm>
          <a:prstGeom prst="rect">
            <a:avLst/>
          </a:prstGeom>
        </p:spPr>
        <p:txBody>
          <a:bodyPr vert="horz" lIns="198132" tIns="99066" rIns="198132" bIns="99066" rtlCol="0" anchor="ctr"/>
          <a:lstStyle>
            <a:lvl1pPr algn="r">
              <a:defRPr sz="2601">
                <a:solidFill>
                  <a:schemeClr val="tx1">
                    <a:tint val="75000"/>
                  </a:schemeClr>
                </a:solidFill>
                <a:latin typeface="Amor Sans Pro"/>
                <a:cs typeface="Amor Sans Pro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1304328" y="12001730"/>
            <a:ext cx="1706852" cy="709796"/>
          </a:xfrm>
          <a:prstGeom prst="rect">
            <a:avLst/>
          </a:prstGeom>
        </p:spPr>
        <p:txBody>
          <a:bodyPr vert="horz" lIns="198132" tIns="99066" rIns="198132" bIns="99066" rtlCol="0" anchor="ctr"/>
          <a:lstStyle>
            <a:lvl1pPr algn="r">
              <a:defRPr sz="2601" b="1">
                <a:solidFill>
                  <a:schemeClr val="tx1">
                    <a:tint val="75000"/>
                  </a:schemeClr>
                </a:solidFill>
                <a:latin typeface="Amor Sans Pro"/>
                <a:cs typeface="Amor Sans Pro"/>
              </a:defRPr>
            </a:lvl1pPr>
          </a:lstStyle>
          <a:p>
            <a:fld id="{F7EA35DF-EB77-4941-B6B0-CED1675893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0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6" r:id="rId4"/>
    <p:sldLayoutId id="2147483667" r:id="rId5"/>
    <p:sldLayoutId id="2147483660" r:id="rId6"/>
    <p:sldLayoutId id="2147483651" r:id="rId7"/>
    <p:sldLayoutId id="2147483661" r:id="rId8"/>
    <p:sldLayoutId id="2147483665" r:id="rId9"/>
    <p:sldLayoutId id="2147483668" r:id="rId10"/>
    <p:sldLayoutId id="2147483662" r:id="rId11"/>
    <p:sldLayoutId id="2147483664" r:id="rId12"/>
    <p:sldLayoutId id="2147483653" r:id="rId13"/>
    <p:sldLayoutId id="2147483656" r:id="rId14"/>
    <p:sldLayoutId id="2147483657" r:id="rId15"/>
  </p:sldLayoutIdLst>
  <p:hf sldNum="0" hdr="0" ftr="0"/>
  <p:txStyles>
    <p:titleStyle>
      <a:lvl1pPr algn="l" defTabSz="990724" rtl="0" eaLnBrk="1" latinLnBrk="0" hangingPunct="1">
        <a:spcBef>
          <a:spcPct val="0"/>
        </a:spcBef>
        <a:buNone/>
        <a:defRPr sz="9501" b="1" kern="1200">
          <a:solidFill>
            <a:srgbClr val="CE0058"/>
          </a:solidFill>
          <a:latin typeface="Bree"/>
          <a:ea typeface="+mj-ea"/>
          <a:cs typeface="Bree"/>
        </a:defRPr>
      </a:lvl1pPr>
    </p:titleStyle>
    <p:bodyStyle>
      <a:lvl1pPr marL="743042" indent="-743042" algn="l" defTabSz="990724" rtl="0" eaLnBrk="1" latinLnBrk="0" hangingPunct="1">
        <a:spcBef>
          <a:spcPct val="20000"/>
        </a:spcBef>
        <a:buClr>
          <a:srgbClr val="CE0058"/>
        </a:buClr>
        <a:buFont typeface="Arial"/>
        <a:buChar char="•"/>
        <a:defRPr sz="6900" kern="1200">
          <a:solidFill>
            <a:srgbClr val="83786F"/>
          </a:solidFill>
          <a:latin typeface="Amor Sans Pro"/>
          <a:ea typeface="+mn-ea"/>
          <a:cs typeface="Amor Sans Pro"/>
        </a:defRPr>
      </a:lvl1pPr>
      <a:lvl2pPr marL="1609925" indent="-619202" algn="l" defTabSz="990724" rtl="0" eaLnBrk="1" latinLnBrk="0" hangingPunct="1">
        <a:spcBef>
          <a:spcPct val="20000"/>
        </a:spcBef>
        <a:buClr>
          <a:srgbClr val="CE0058"/>
        </a:buClr>
        <a:buFont typeface="Arial"/>
        <a:buChar char="–"/>
        <a:defRPr sz="6101" kern="1200">
          <a:solidFill>
            <a:srgbClr val="83786F"/>
          </a:solidFill>
          <a:latin typeface="Amor Sans Pro"/>
          <a:ea typeface="+mn-ea"/>
          <a:cs typeface="Amor Sans Pro"/>
        </a:defRPr>
      </a:lvl2pPr>
      <a:lvl3pPr marL="2476808" indent="-495361" algn="l" defTabSz="990724" rtl="0" eaLnBrk="1" latinLnBrk="0" hangingPunct="1">
        <a:spcBef>
          <a:spcPct val="20000"/>
        </a:spcBef>
        <a:buClr>
          <a:srgbClr val="CE0058"/>
        </a:buClr>
        <a:buFont typeface="Arial"/>
        <a:buChar char="•"/>
        <a:defRPr sz="5200" kern="1200">
          <a:solidFill>
            <a:srgbClr val="83786F"/>
          </a:solidFill>
          <a:latin typeface="Amor Sans Pro"/>
          <a:ea typeface="+mn-ea"/>
          <a:cs typeface="Amor Sans Pro"/>
        </a:defRPr>
      </a:lvl3pPr>
      <a:lvl4pPr marL="3467532" indent="-495361" algn="l" defTabSz="990724" rtl="0" eaLnBrk="1" latinLnBrk="0" hangingPunct="1">
        <a:spcBef>
          <a:spcPct val="20000"/>
        </a:spcBef>
        <a:buClr>
          <a:srgbClr val="CE0058"/>
        </a:buClr>
        <a:buFont typeface="Arial"/>
        <a:buChar char="–"/>
        <a:defRPr sz="4300" kern="1200">
          <a:solidFill>
            <a:srgbClr val="83786F"/>
          </a:solidFill>
          <a:latin typeface="Amor Sans Pro"/>
          <a:ea typeface="+mn-ea"/>
          <a:cs typeface="Amor Sans Pro"/>
        </a:defRPr>
      </a:lvl4pPr>
      <a:lvl5pPr marL="4458256" indent="-495361" algn="l" defTabSz="990724" rtl="0" eaLnBrk="1" latinLnBrk="0" hangingPunct="1">
        <a:spcBef>
          <a:spcPct val="20000"/>
        </a:spcBef>
        <a:buClr>
          <a:srgbClr val="CE0058"/>
        </a:buClr>
        <a:buFont typeface="Arial"/>
        <a:buChar char="»"/>
        <a:defRPr sz="4300" kern="1200">
          <a:solidFill>
            <a:srgbClr val="83786F"/>
          </a:solidFill>
          <a:latin typeface="Amor Sans Pro"/>
          <a:ea typeface="+mn-ea"/>
          <a:cs typeface="Amor Sans Pro"/>
        </a:defRPr>
      </a:lvl5pPr>
      <a:lvl6pPr marL="5448978" indent="-495361" algn="l" defTabSz="99072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39702" indent="-495361" algn="l" defTabSz="99072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430425" indent="-495361" algn="l" defTabSz="99072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421149" indent="-495361" algn="l" defTabSz="99072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24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1447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72171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62894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53618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340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35064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25787" algn="l" defTabSz="99072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7576" y="3879456"/>
            <a:ext cx="15751415" cy="118019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7576" y="5390636"/>
            <a:ext cx="15751414" cy="82968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60434" y="12001730"/>
            <a:ext cx="2884246" cy="705420"/>
          </a:xfrm>
        </p:spPr>
        <p:txBody>
          <a:bodyPr/>
          <a:lstStyle/>
          <a:p>
            <a:fld id="{E641CBFB-3434-504D-922F-CD410F45CD3E}" type="datetime3">
              <a:rPr lang="es-MX" smtClean="0"/>
              <a:pPr/>
              <a:t>24.05.2021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382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14858-7909-B04C-BE27-C5157583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692" y="4316771"/>
            <a:ext cx="5949615" cy="1833341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148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81103" y="3783096"/>
            <a:ext cx="11289854" cy="2538192"/>
          </a:xfrm>
        </p:spPr>
        <p:txBody>
          <a:bodyPr/>
          <a:lstStyle/>
          <a:p>
            <a:r>
              <a:rPr lang="es-ES" dirty="0"/>
              <a:t>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99555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307" y="533892"/>
            <a:ext cx="18539606" cy="1916700"/>
          </a:xfrm>
        </p:spPr>
        <p:txBody>
          <a:bodyPr>
            <a:normAutofit/>
          </a:bodyPr>
          <a:lstStyle/>
          <a:p>
            <a:r>
              <a:rPr lang="es-ES" sz="5200" dirty="0"/>
              <a:t>Este es un ejemplo de cómo se vería </a:t>
            </a:r>
            <a:br>
              <a:rPr lang="es-ES" sz="5200" dirty="0"/>
            </a:br>
            <a:r>
              <a:rPr lang="es-ES" sz="5200" dirty="0"/>
              <a:t>una gráfica de barras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024B499-73F0-5540-8440-783C54D543D2}"/>
              </a:ext>
            </a:extLst>
          </p:cNvPr>
          <p:cNvGrpSpPr/>
          <p:nvPr/>
        </p:nvGrpSpPr>
        <p:grpSpPr>
          <a:xfrm>
            <a:off x="6096022" y="3011900"/>
            <a:ext cx="2908575" cy="8399742"/>
            <a:chOff x="6988460" y="3011900"/>
            <a:chExt cx="2908575" cy="839974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91A1550-CA30-D342-BD1A-937BCFAAF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4132" y="3011900"/>
              <a:ext cx="2692400" cy="2692400"/>
            </a:xfrm>
            <a:prstGeom prst="rect">
              <a:avLst/>
            </a:prstGeom>
          </p:spPr>
        </p:pic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304A4701-9148-2D40-9F4B-B04501730CB8}"/>
                </a:ext>
              </a:extLst>
            </p:cNvPr>
            <p:cNvSpPr txBox="1">
              <a:spLocks/>
            </p:cNvSpPr>
            <p:nvPr/>
          </p:nvSpPr>
          <p:spPr>
            <a:xfrm>
              <a:off x="6988460" y="6769672"/>
              <a:ext cx="2908575" cy="4641970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0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_tradnl" dirty="0"/>
                <a:t>Escriba su contenido aquí. Escriba su contenido aquí. Escriba su contenido aquí. Escriba su contenido aquí. Escriba su contenido aquí. Escriba su contenido aquí.</a:t>
              </a:r>
            </a:p>
            <a:p>
              <a:pPr>
                <a:defRPr/>
              </a:pPr>
              <a:endParaRPr lang="es-ES_tradnl" dirty="0"/>
            </a:p>
            <a:p>
              <a:pPr>
                <a:defRPr/>
              </a:pPr>
              <a:r>
                <a:rPr lang="es-ES_tradnl" dirty="0"/>
                <a:t>Escriba su contenido aquí. Escriba su contenido aquí. Escriba su contenido aquí.</a:t>
              </a:r>
            </a:p>
          </p:txBody>
        </p:sp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F85F1C24-3A53-2949-88C3-B4721BBBE107}"/>
                </a:ext>
              </a:extLst>
            </p:cNvPr>
            <p:cNvSpPr txBox="1">
              <a:spLocks/>
            </p:cNvSpPr>
            <p:nvPr/>
          </p:nvSpPr>
          <p:spPr>
            <a:xfrm>
              <a:off x="6988460" y="6035040"/>
              <a:ext cx="2908575" cy="585216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1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/>
                <a:t>Donación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A4EE84B-5AB2-7D44-820C-76C25DDB3C95}"/>
              </a:ext>
            </a:extLst>
          </p:cNvPr>
          <p:cNvGrpSpPr/>
          <p:nvPr/>
        </p:nvGrpSpPr>
        <p:grpSpPr>
          <a:xfrm>
            <a:off x="10285959" y="3011900"/>
            <a:ext cx="2908575" cy="8399742"/>
            <a:chOff x="10315860" y="3011900"/>
            <a:chExt cx="2908575" cy="8399742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CA99874-ACE4-0645-9F5A-79E4BFBD6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16430" y="3011900"/>
              <a:ext cx="2692400" cy="2692400"/>
            </a:xfrm>
            <a:prstGeom prst="rect">
              <a:avLst/>
            </a:prstGeom>
          </p:spPr>
        </p:pic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D568A062-1996-BF43-AE38-9590DDB5CB6F}"/>
                </a:ext>
              </a:extLst>
            </p:cNvPr>
            <p:cNvSpPr txBox="1">
              <a:spLocks/>
            </p:cNvSpPr>
            <p:nvPr/>
          </p:nvSpPr>
          <p:spPr>
            <a:xfrm>
              <a:off x="10315860" y="6769672"/>
              <a:ext cx="2908575" cy="4641970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0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_tradnl" dirty="0"/>
                <a:t>Escriba su contenido aquí. Escriba su contenido aquí. Escriba su contenido aquí. Escriba su contenido aquí. Escriba su contenido aquí. Escriba su contenido aquí.</a:t>
              </a:r>
            </a:p>
            <a:p>
              <a:pPr>
                <a:defRPr/>
              </a:pPr>
              <a:endParaRPr lang="es-ES_tradnl" dirty="0"/>
            </a:p>
            <a:p>
              <a:pPr>
                <a:defRPr/>
              </a:pPr>
              <a:r>
                <a:rPr lang="es-ES_tradnl" dirty="0"/>
                <a:t>Escriba su contenido aquí. Escriba su contenido aquí. Escriba su contenido aquí.</a:t>
              </a:r>
            </a:p>
          </p:txBody>
        </p:sp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53551272-1E23-1E4C-937E-71AF43D6E412}"/>
                </a:ext>
              </a:extLst>
            </p:cNvPr>
            <p:cNvSpPr txBox="1">
              <a:spLocks/>
            </p:cNvSpPr>
            <p:nvPr/>
          </p:nvSpPr>
          <p:spPr>
            <a:xfrm>
              <a:off x="10315860" y="6035040"/>
              <a:ext cx="2908575" cy="585216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1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/>
                <a:t>Voluntariado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8EC12AF-4CB8-7F4B-821A-A08187522644}"/>
              </a:ext>
            </a:extLst>
          </p:cNvPr>
          <p:cNvGrpSpPr/>
          <p:nvPr/>
        </p:nvGrpSpPr>
        <p:grpSpPr>
          <a:xfrm>
            <a:off x="14475896" y="3011900"/>
            <a:ext cx="2908575" cy="8399742"/>
            <a:chOff x="13668660" y="3011900"/>
            <a:chExt cx="2908575" cy="839974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055901E-FBEF-E249-9792-DBA0CCAE2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48728" y="3011900"/>
              <a:ext cx="2692400" cy="2692400"/>
            </a:xfrm>
            <a:prstGeom prst="rect">
              <a:avLst/>
            </a:prstGeom>
          </p:spPr>
        </p:pic>
        <p:sp>
          <p:nvSpPr>
            <p:cNvPr id="18" name="Subtítulo 2">
              <a:extLst>
                <a:ext uri="{FF2B5EF4-FFF2-40B4-BE49-F238E27FC236}">
                  <a16:creationId xmlns:a16="http://schemas.microsoft.com/office/drawing/2014/main" id="{FDB34D5B-B71A-B941-BE6B-39D00FD5FEDA}"/>
                </a:ext>
              </a:extLst>
            </p:cNvPr>
            <p:cNvSpPr txBox="1">
              <a:spLocks/>
            </p:cNvSpPr>
            <p:nvPr/>
          </p:nvSpPr>
          <p:spPr>
            <a:xfrm>
              <a:off x="13668660" y="6769672"/>
              <a:ext cx="2908575" cy="4641970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0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_tradnl" dirty="0"/>
                <a:t>Escriba su contenido aquí. Escriba su contenido aquí. Escriba su contenido aquí. Escriba su contenido aquí. Escriba su contenido aquí. Escriba su contenido aquí.</a:t>
              </a:r>
            </a:p>
            <a:p>
              <a:pPr>
                <a:defRPr/>
              </a:pPr>
              <a:endParaRPr lang="es-ES_tradnl" dirty="0"/>
            </a:p>
            <a:p>
              <a:pPr>
                <a:defRPr/>
              </a:pPr>
              <a:r>
                <a:rPr lang="es-ES_tradnl" dirty="0"/>
                <a:t>Escriba su contenido aquí. Escriba su contenido aquí. Escriba su contenido aquí.</a:t>
              </a:r>
            </a:p>
          </p:txBody>
        </p:sp>
        <p:sp>
          <p:nvSpPr>
            <p:cNvPr id="19" name="Subtítulo 2">
              <a:extLst>
                <a:ext uri="{FF2B5EF4-FFF2-40B4-BE49-F238E27FC236}">
                  <a16:creationId xmlns:a16="http://schemas.microsoft.com/office/drawing/2014/main" id="{E5C83E5D-DEA4-1745-B532-D39BA636ACFA}"/>
                </a:ext>
              </a:extLst>
            </p:cNvPr>
            <p:cNvSpPr txBox="1">
              <a:spLocks/>
            </p:cNvSpPr>
            <p:nvPr/>
          </p:nvSpPr>
          <p:spPr>
            <a:xfrm>
              <a:off x="13668660" y="6035040"/>
              <a:ext cx="2908575" cy="585216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1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/>
                <a:t>Contingencias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3978393-CC12-C14A-BBE0-E79B9D510BB7}"/>
              </a:ext>
            </a:extLst>
          </p:cNvPr>
          <p:cNvGrpSpPr/>
          <p:nvPr/>
        </p:nvGrpSpPr>
        <p:grpSpPr>
          <a:xfrm>
            <a:off x="18665834" y="3011900"/>
            <a:ext cx="2908575" cy="8399742"/>
            <a:chOff x="16996060" y="3011900"/>
            <a:chExt cx="2908575" cy="839974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F9BE04A-AAAA-BC49-AED3-75AF3A7EF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81025" y="3011900"/>
              <a:ext cx="2692400" cy="2692400"/>
            </a:xfrm>
            <a:prstGeom prst="rect">
              <a:avLst/>
            </a:prstGeom>
          </p:spPr>
        </p:pic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CFE1D87E-583F-8B46-9858-8E568F4BC4EF}"/>
                </a:ext>
              </a:extLst>
            </p:cNvPr>
            <p:cNvSpPr txBox="1">
              <a:spLocks/>
            </p:cNvSpPr>
            <p:nvPr/>
          </p:nvSpPr>
          <p:spPr>
            <a:xfrm>
              <a:off x="16996060" y="6769672"/>
              <a:ext cx="2908575" cy="4641970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0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_tradnl" dirty="0"/>
                <a:t>Escriba su contenido aquí. Escriba su contenido aquí. Escriba su contenido aquí. Escriba su contenido aquí. Escriba su contenido aquí. Escriba su contenido aquí.</a:t>
              </a:r>
            </a:p>
            <a:p>
              <a:pPr>
                <a:defRPr/>
              </a:pPr>
              <a:endParaRPr lang="es-ES_tradnl" dirty="0"/>
            </a:p>
            <a:p>
              <a:pPr>
                <a:defRPr/>
              </a:pPr>
              <a:r>
                <a:rPr lang="es-ES_tradnl" dirty="0"/>
                <a:t>Escriba su contenido aquí. Escriba su contenido aquí. Escriba su contenido aquí.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4137864C-31EA-C44D-BFE2-26C9B6C2F573}"/>
                </a:ext>
              </a:extLst>
            </p:cNvPr>
            <p:cNvSpPr txBox="1">
              <a:spLocks/>
            </p:cNvSpPr>
            <p:nvPr/>
          </p:nvSpPr>
          <p:spPr>
            <a:xfrm>
              <a:off x="16996060" y="6035040"/>
              <a:ext cx="2908575" cy="585216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1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/>
                <a:t>Primera infancia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69788EA-BCDB-FF4E-9CDD-330E4A252A71}"/>
              </a:ext>
            </a:extLst>
          </p:cNvPr>
          <p:cNvGrpSpPr/>
          <p:nvPr/>
        </p:nvGrpSpPr>
        <p:grpSpPr>
          <a:xfrm>
            <a:off x="1906085" y="3011900"/>
            <a:ext cx="2908575" cy="8399742"/>
            <a:chOff x="3635660" y="3011900"/>
            <a:chExt cx="2908575" cy="839974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6CF47AD-D71D-684F-9BC1-8870A7F8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1834" y="3011900"/>
              <a:ext cx="2692400" cy="2692400"/>
            </a:xfrm>
            <a:prstGeom prst="rect">
              <a:avLst/>
            </a:prstGeom>
          </p:spPr>
        </p:pic>
        <p:sp>
          <p:nvSpPr>
            <p:cNvPr id="13" name="Subtítulo 2">
              <a:extLst>
                <a:ext uri="{FF2B5EF4-FFF2-40B4-BE49-F238E27FC236}">
                  <a16:creationId xmlns:a16="http://schemas.microsoft.com/office/drawing/2014/main" id="{CD0D955D-5E70-E741-87A2-3E324815FCFB}"/>
                </a:ext>
              </a:extLst>
            </p:cNvPr>
            <p:cNvSpPr txBox="1">
              <a:spLocks/>
            </p:cNvSpPr>
            <p:nvPr/>
          </p:nvSpPr>
          <p:spPr>
            <a:xfrm>
              <a:off x="3635660" y="6035040"/>
              <a:ext cx="2908575" cy="585216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1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/>
                <a:t>Educación</a:t>
              </a:r>
            </a:p>
          </p:txBody>
        </p:sp>
        <p:sp>
          <p:nvSpPr>
            <p:cNvPr id="22" name="Subtítulo 2">
              <a:extLst>
                <a:ext uri="{FF2B5EF4-FFF2-40B4-BE49-F238E27FC236}">
                  <a16:creationId xmlns:a16="http://schemas.microsoft.com/office/drawing/2014/main" id="{8AF9A3E9-6BA1-0645-8207-30A5C713CF85}"/>
                </a:ext>
              </a:extLst>
            </p:cNvPr>
            <p:cNvSpPr txBox="1">
              <a:spLocks/>
            </p:cNvSpPr>
            <p:nvPr/>
          </p:nvSpPr>
          <p:spPr>
            <a:xfrm>
              <a:off x="3635660" y="6769672"/>
              <a:ext cx="2908575" cy="4641970"/>
            </a:xfrm>
            <a:prstGeom prst="rect">
              <a:avLst/>
            </a:prstGeom>
          </p:spPr>
          <p:txBody>
            <a:bodyPr vert="horz" lIns="198132" tIns="99066" rIns="198132" bIns="99066" rtlCol="0">
              <a:noAutofit/>
            </a:bodyPr>
            <a:lstStyle>
              <a:lvl1pPr marL="0" indent="0" algn="l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2000" b="0" kern="1200">
                  <a:solidFill>
                    <a:srgbClr val="83786F"/>
                  </a:solidFill>
                  <a:latin typeface="Amor Sans Pro"/>
                  <a:ea typeface="+mn-ea"/>
                  <a:cs typeface="Amor Sans Pro"/>
                </a:defRPr>
              </a:lvl1pPr>
              <a:lvl2pPr marL="99072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6101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2pPr>
              <a:lvl3pPr marL="1981447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52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3pPr>
              <a:lvl4pPr marL="2972171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4pPr>
              <a:lvl5pPr marL="3962894" indent="0" algn="ctr" defTabSz="990724" rtl="0" eaLnBrk="1" latinLnBrk="0" hangingPunct="1">
                <a:spcBef>
                  <a:spcPct val="20000"/>
                </a:spcBef>
                <a:buClr>
                  <a:srgbClr val="CE0058"/>
                </a:buClr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Amor Sans Pro"/>
                  <a:ea typeface="+mn-ea"/>
                  <a:cs typeface="Amor Sans Pro"/>
                </a:defRPr>
              </a:lvl5pPr>
              <a:lvl6pPr marL="4953618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5944340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6935064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7925787" indent="0" algn="ctr" defTabSz="990724" rtl="0" eaLnBrk="1" latinLnBrk="0" hangingPunct="1">
                <a:spcBef>
                  <a:spcPct val="20000"/>
                </a:spcBef>
                <a:buFont typeface="Arial"/>
                <a:buNone/>
                <a:defRPr sz="4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_tradnl" dirty="0"/>
                <a:t>Escriba su contenido aquí. Escriba su contenido aquí. Escriba su contenido aquí. Escriba su contenido aquí. Escriba su contenido aquí. Escriba su contenido aquí.</a:t>
              </a:r>
            </a:p>
            <a:p>
              <a:pPr>
                <a:defRPr/>
              </a:pPr>
              <a:endParaRPr lang="es-ES_tradnl" dirty="0"/>
            </a:p>
            <a:p>
              <a:pPr>
                <a:defRPr/>
              </a:pPr>
              <a:r>
                <a:rPr lang="es-ES_tradnl" dirty="0"/>
                <a:t>Escriba su contenido aquí. Escriba su contenido aquí. Escriba su contenido aquí.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86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DEEF0C4C-D726-D549-92BD-4A5393681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152550"/>
              </p:ext>
            </p:extLst>
          </p:nvPr>
        </p:nvGraphicFramePr>
        <p:xfrm>
          <a:off x="10706047" y="4531347"/>
          <a:ext cx="11915413" cy="737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DF887F3-C65A-9D42-AAE1-349D16A2AE68}"/>
              </a:ext>
            </a:extLst>
          </p:cNvPr>
          <p:cNvSpPr txBox="1">
            <a:spLocks/>
          </p:cNvSpPr>
          <p:nvPr/>
        </p:nvSpPr>
        <p:spPr>
          <a:xfrm>
            <a:off x="1035011" y="4790213"/>
            <a:ext cx="9381198" cy="7118937"/>
          </a:xfrm>
          <a:prstGeom prst="rect">
            <a:avLst/>
          </a:prstGeom>
        </p:spPr>
        <p:txBody>
          <a:bodyPr vert="horz" lIns="198132" tIns="99066" rIns="198132" bIns="99066" rtlCol="0">
            <a:noAutofit/>
          </a:bodyPr>
          <a:lstStyle>
            <a:lvl1pPr marL="0" indent="0" algn="l" defTabSz="990661" rtl="0" eaLnBrk="1" latinLnBrk="0" hangingPunct="1">
              <a:spcBef>
                <a:spcPct val="20000"/>
              </a:spcBef>
              <a:buClr>
                <a:srgbClr val="CE0058"/>
              </a:buClr>
              <a:buFont typeface="Arial"/>
              <a:buNone/>
              <a:defRPr sz="4200" kern="1200">
                <a:solidFill>
                  <a:srgbClr val="83786F"/>
                </a:solidFill>
                <a:latin typeface="Amor Sans Pro"/>
                <a:ea typeface="+mn-ea"/>
                <a:cs typeface="Amor Sans Pro"/>
              </a:defRPr>
            </a:lvl1pPr>
            <a:lvl2pPr marL="0" indent="-360000" algn="l" defTabSz="990661" rtl="0" eaLnBrk="1" latinLnBrk="0" hangingPunct="1">
              <a:spcBef>
                <a:spcPct val="20000"/>
              </a:spcBef>
              <a:buClr>
                <a:srgbClr val="CE0058"/>
              </a:buClr>
              <a:buSzPct val="75000"/>
              <a:buFont typeface="Arial"/>
              <a:buChar char="•"/>
              <a:defRPr sz="4200" kern="1200">
                <a:solidFill>
                  <a:srgbClr val="83786F"/>
                </a:solidFill>
                <a:latin typeface="Amor Sans Pro"/>
                <a:ea typeface="+mn-ea"/>
                <a:cs typeface="Amor Sans Pro"/>
              </a:defRPr>
            </a:lvl2pPr>
            <a:lvl3pPr marL="2476652" indent="-495330" algn="l" defTabSz="990661" rtl="0" eaLnBrk="1" latinLnBrk="0" hangingPunct="1">
              <a:spcBef>
                <a:spcPct val="20000"/>
              </a:spcBef>
              <a:buClr>
                <a:srgbClr val="CE0058"/>
              </a:buClr>
              <a:buFont typeface="Arial"/>
              <a:buChar char="•"/>
              <a:defRPr sz="4200" kern="1200">
                <a:solidFill>
                  <a:srgbClr val="83786F"/>
                </a:solidFill>
                <a:latin typeface="Amor Sans Pro"/>
                <a:ea typeface="+mn-ea"/>
                <a:cs typeface="Amor Sans Pro"/>
              </a:defRPr>
            </a:lvl3pPr>
            <a:lvl4pPr marL="3467313" indent="-495330" algn="l" defTabSz="990661" rtl="0" eaLnBrk="1" latinLnBrk="0" hangingPunct="1">
              <a:spcBef>
                <a:spcPct val="20000"/>
              </a:spcBef>
              <a:buClr>
                <a:srgbClr val="CE0058"/>
              </a:buClr>
              <a:buFont typeface="Arial"/>
              <a:buChar char="–"/>
              <a:defRPr sz="4200" kern="1200">
                <a:solidFill>
                  <a:srgbClr val="83786F"/>
                </a:solidFill>
                <a:latin typeface="Amor Sans Pro"/>
                <a:ea typeface="+mn-ea"/>
                <a:cs typeface="Amor Sans Pro"/>
              </a:defRPr>
            </a:lvl4pPr>
            <a:lvl5pPr marL="4457974" indent="-495330" algn="l" defTabSz="990661" rtl="0" eaLnBrk="1" latinLnBrk="0" hangingPunct="1">
              <a:spcBef>
                <a:spcPct val="20000"/>
              </a:spcBef>
              <a:buClr>
                <a:srgbClr val="CE0058"/>
              </a:buClr>
              <a:buFont typeface="Arial"/>
              <a:buChar char="»"/>
              <a:defRPr sz="4200" kern="1200">
                <a:solidFill>
                  <a:srgbClr val="83786F"/>
                </a:solidFill>
                <a:latin typeface="Amor Sans Pro"/>
                <a:ea typeface="+mn-ea"/>
                <a:cs typeface="Amor Sans Pro"/>
              </a:defRPr>
            </a:lvl5pPr>
            <a:lvl6pPr marL="5448635" indent="-495330" algn="l" defTabSz="990661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39296" indent="-495330" algn="l" defTabSz="990661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29957" indent="-495330" algn="l" defTabSz="990661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420618" indent="-495330" algn="l" defTabSz="990661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Compartamos Banco tiene un parque de 262 sucursales bancarias con una antigüedad menor a 3 años, ya que comienzan a inicios de 2015.</a:t>
            </a:r>
          </a:p>
          <a:p>
            <a:endParaRPr lang="es-MX" dirty="0"/>
          </a:p>
          <a:p>
            <a:r>
              <a:rPr lang="es-MX" dirty="0"/>
              <a:t>En estos 3 años el manejo de las sucursales ha recaído por partes en diferentes áreas</a:t>
            </a:r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2630904-40E9-7A44-B408-C0E4FE99371C}"/>
              </a:ext>
            </a:extLst>
          </p:cNvPr>
          <p:cNvSpPr txBox="1">
            <a:spLocks/>
          </p:cNvSpPr>
          <p:nvPr/>
        </p:nvSpPr>
        <p:spPr>
          <a:xfrm>
            <a:off x="1029121" y="533899"/>
            <a:ext cx="16264966" cy="2221971"/>
          </a:xfrm>
          <a:prstGeom prst="rect">
            <a:avLst/>
          </a:prstGeom>
        </p:spPr>
        <p:txBody>
          <a:bodyPr vert="horz" lIns="198132" tIns="99066" rIns="198132" bIns="99066" rtlCol="0" anchor="t">
            <a:normAutofit/>
          </a:bodyPr>
          <a:lstStyle>
            <a:lvl1pPr algn="l" defTabSz="990724" rtl="0" eaLnBrk="1" latinLnBrk="0" hangingPunct="1">
              <a:spcBef>
                <a:spcPct val="0"/>
              </a:spcBef>
              <a:buNone/>
              <a:defRPr sz="5401" b="1" kern="1200">
                <a:solidFill>
                  <a:schemeClr val="bg1"/>
                </a:solidFill>
                <a:latin typeface="Bree"/>
                <a:ea typeface="+mj-ea"/>
                <a:cs typeface="Bree"/>
              </a:defRPr>
            </a:lvl1pPr>
          </a:lstStyle>
          <a:p>
            <a:r>
              <a:rPr lang="es-ES_tradnl" dirty="0"/>
              <a:t>Clic para editar título de la diapositiva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18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0930D-7CDE-0746-9B70-302E32D5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75" y="533899"/>
            <a:ext cx="13803134" cy="22219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76C767-53A3-F140-99A1-85E722870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36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6E19C-FD9A-124A-9263-FDFACA75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24" y="7011079"/>
            <a:ext cx="4403670" cy="22219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352F-AE5A-D941-9655-1C88F8396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916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739F1E1-9845-C04A-9764-6DEF7F501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608" y="3774512"/>
            <a:ext cx="10062949" cy="827281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E1750D-B5A5-874B-96E1-340288BD46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24241" y="3774512"/>
            <a:ext cx="10597219" cy="827281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61AE46-0F42-A64D-8385-554866E30E4F}"/>
              </a:ext>
            </a:extLst>
          </p:cNvPr>
          <p:cNvSpPr txBox="1">
            <a:spLocks/>
          </p:cNvSpPr>
          <p:nvPr/>
        </p:nvSpPr>
        <p:spPr>
          <a:xfrm>
            <a:off x="949608" y="533899"/>
            <a:ext cx="11074634" cy="2221971"/>
          </a:xfrm>
          <a:prstGeom prst="rect">
            <a:avLst/>
          </a:prstGeom>
        </p:spPr>
        <p:txBody>
          <a:bodyPr vert="horz" lIns="198132" tIns="99066" rIns="198132" bIns="99066" rtlCol="0" anchor="t">
            <a:normAutofit/>
          </a:bodyPr>
          <a:lstStyle>
            <a:lvl1pPr algn="l" defTabSz="990724" rtl="0" eaLnBrk="1" latinLnBrk="0" hangingPunct="1">
              <a:spcBef>
                <a:spcPct val="0"/>
              </a:spcBef>
              <a:buNone/>
              <a:defRPr sz="5401" b="1" kern="1200">
                <a:solidFill>
                  <a:schemeClr val="bg1"/>
                </a:solidFill>
                <a:latin typeface="Bree"/>
                <a:ea typeface="+mj-ea"/>
                <a:cs typeface="Bree"/>
              </a:defRPr>
            </a:lvl1pPr>
          </a:lstStyle>
          <a:p>
            <a:r>
              <a:rPr lang="es-ES_tradnl" dirty="0"/>
              <a:t>Clic para editar título de la diapositiva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996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3D41-1FE5-F146-83F0-696210064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1813" y="3091367"/>
            <a:ext cx="11871839" cy="120433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0686A7-783B-BA49-8D05-B080D9C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1817" y="4314538"/>
            <a:ext cx="11871835" cy="7852062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0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C6AA5-54A0-AB4E-A3AE-260DAF28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3" y="494143"/>
            <a:ext cx="18049461" cy="2221971"/>
          </a:xfrm>
        </p:spPr>
        <p:txBody>
          <a:bodyPr/>
          <a:lstStyle/>
          <a:p>
            <a:endParaRPr lang="es-MX" dirty="0"/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645ED0C0-43E6-1344-AD13-D4D9CE8D8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653186"/>
              </p:ext>
            </p:extLst>
          </p:nvPr>
        </p:nvGraphicFramePr>
        <p:xfrm>
          <a:off x="1669774" y="3896139"/>
          <a:ext cx="20752900" cy="608274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5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0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0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791">
                <a:tc>
                  <a:txBody>
                    <a:bodyPr/>
                    <a:lstStyle/>
                    <a:p>
                      <a:pPr algn="ctr"/>
                      <a:r>
                        <a:rPr lang="es-ES" sz="3600" b="0" dirty="0">
                          <a:latin typeface="Bree Bold"/>
                          <a:cs typeface="Bree Bold"/>
                        </a:rPr>
                        <a:t>Categoría 1</a:t>
                      </a:r>
                    </a:p>
                  </a:txBody>
                  <a:tcPr marL="106118" marR="106118" marT="53058" marB="53058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5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0" dirty="0">
                          <a:latin typeface="Bree Bold"/>
                          <a:cs typeface="Bree Bold"/>
                        </a:rPr>
                        <a:t>Categoría 2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b="0" dirty="0">
                          <a:latin typeface="Bree Bold"/>
                          <a:cs typeface="Bree Bold"/>
                        </a:rPr>
                        <a:t>Categoría 3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b="0" dirty="0">
                          <a:latin typeface="Bree Bold"/>
                          <a:cs typeface="Bree Bold"/>
                        </a:rPr>
                        <a:t>Categoría 4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5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0" dirty="0">
                          <a:latin typeface="Bree Bold"/>
                          <a:cs typeface="Bree Bold"/>
                        </a:rPr>
                        <a:t>Categoría 5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791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1.1</a:t>
                      </a:r>
                    </a:p>
                  </a:txBody>
                  <a:tcPr marL="106118" marR="106118" marT="53058" marB="53058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2.1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3.1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4.1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5.1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91"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1.2</a:t>
                      </a:r>
                    </a:p>
                  </a:txBody>
                  <a:tcPr marL="106118" marR="106118" marT="53058" marB="53058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2.2</a:t>
                      </a:r>
                    </a:p>
                  </a:txBody>
                  <a:tcPr marL="106118" marR="106118" marT="53058" marB="5305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3.2</a:t>
                      </a:r>
                    </a:p>
                  </a:txBody>
                  <a:tcPr marL="106118" marR="106118" marT="53058" marB="5305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4.2</a:t>
                      </a:r>
                    </a:p>
                  </a:txBody>
                  <a:tcPr marL="106118" marR="106118" marT="53058" marB="5305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5.2</a:t>
                      </a:r>
                    </a:p>
                  </a:txBody>
                  <a:tcPr marL="106118" marR="106118" marT="53058" marB="53058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791"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1.3</a:t>
                      </a:r>
                    </a:p>
                  </a:txBody>
                  <a:tcPr marL="106118" marR="106118" marT="53058" marB="53058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2.3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3.3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4.3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5.3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791"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1.4</a:t>
                      </a:r>
                    </a:p>
                  </a:txBody>
                  <a:tcPr marL="106118" marR="106118" marT="53058" marB="53058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2.4</a:t>
                      </a:r>
                    </a:p>
                  </a:txBody>
                  <a:tcPr marL="106118" marR="106118" marT="53058" marB="5305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3.4</a:t>
                      </a:r>
                    </a:p>
                  </a:txBody>
                  <a:tcPr marL="106118" marR="106118" marT="53058" marB="5305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4.4</a:t>
                      </a:r>
                    </a:p>
                  </a:txBody>
                  <a:tcPr marL="106118" marR="106118" marT="53058" marB="5305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5.4</a:t>
                      </a:r>
                    </a:p>
                  </a:txBody>
                  <a:tcPr marL="106118" marR="106118" marT="53058" marB="53058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791"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1.5</a:t>
                      </a:r>
                    </a:p>
                  </a:txBody>
                  <a:tcPr marL="106118" marR="106118" marT="53058" marB="53058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2.5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3.5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4.5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06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solidFill>
                            <a:srgbClr val="83786F"/>
                          </a:solidFill>
                          <a:latin typeface="Amor Sans Pro"/>
                          <a:cs typeface="Amor Sans Pro"/>
                        </a:rPr>
                        <a:t>Dato 5.5</a:t>
                      </a:r>
                    </a:p>
                  </a:txBody>
                  <a:tcPr marL="106118" marR="106118" marT="53058" marB="5305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51096"/>
      </p:ext>
    </p:extLst>
  </p:cSld>
  <p:clrMapOvr>
    <a:masterClrMapping/>
  </p:clrMapOvr>
</p:sld>
</file>

<file path=ppt/theme/theme1.xml><?xml version="1.0" encoding="utf-8"?>
<a:theme xmlns:a="http://schemas.openxmlformats.org/drawingml/2006/main" name="COM_Plantilla">
  <a:themeElements>
    <a:clrScheme name="Compartamos Banco">
      <a:dk1>
        <a:srgbClr val="70655C"/>
      </a:dk1>
      <a:lt1>
        <a:sysClr val="window" lastClr="FFFFFF"/>
      </a:lt1>
      <a:dk2>
        <a:srgbClr val="CE0058"/>
      </a:dk2>
      <a:lt2>
        <a:srgbClr val="FFFFFF"/>
      </a:lt2>
      <a:accent1>
        <a:srgbClr val="CE0058"/>
      </a:accent1>
      <a:accent2>
        <a:srgbClr val="FFA300"/>
      </a:accent2>
      <a:accent3>
        <a:srgbClr val="910048"/>
      </a:accent3>
      <a:accent4>
        <a:srgbClr val="D38736"/>
      </a:accent4>
      <a:accent5>
        <a:srgbClr val="A31F61"/>
      </a:accent5>
      <a:accent6>
        <a:srgbClr val="FFA3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198132" tIns="99066" rIns="198132" bIns="99066" rtlCol="0" anchor="b">
        <a:norm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{E559F7C8-C3A6-9246-9639-1B088AC458F9}tf16401378</Template>
  <TotalTime>1375</TotalTime>
  <Words>365</Words>
  <Application>Microsoft Macintosh PowerPoint</Application>
  <PresentationFormat>Personalizado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Amor Sans Pro</vt:lpstr>
      <vt:lpstr>Arial</vt:lpstr>
      <vt:lpstr>Bree</vt:lpstr>
      <vt:lpstr>Bree Bold</vt:lpstr>
      <vt:lpstr>Bree Regular</vt:lpstr>
      <vt:lpstr>Calibri</vt:lpstr>
      <vt:lpstr>Wingdings</vt:lpstr>
      <vt:lpstr>COM_Plantilla</vt:lpstr>
      <vt:lpstr>Presentación de PowerPoint</vt:lpstr>
      <vt:lpstr>Clic para editar el título</vt:lpstr>
      <vt:lpstr>Este es un ejemplo de cómo se vería  una gráfica de barras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Ideograma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Emilio</dc:creator>
  <cp:lastModifiedBy>Victor Hugo Alemán Pineda</cp:lastModifiedBy>
  <cp:revision>148</cp:revision>
  <dcterms:created xsi:type="dcterms:W3CDTF">2018-06-29T15:34:36Z</dcterms:created>
  <dcterms:modified xsi:type="dcterms:W3CDTF">2021-05-25T01:26:30Z</dcterms:modified>
</cp:coreProperties>
</file>