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38" r:id="rId2"/>
    <p:sldId id="339" r:id="rId3"/>
    <p:sldId id="258" r:id="rId4"/>
    <p:sldId id="259" r:id="rId5"/>
    <p:sldId id="260" r:id="rId6"/>
    <p:sldId id="261" r:id="rId7"/>
    <p:sldId id="262" r:id="rId8"/>
    <p:sldId id="263" r:id="rId9"/>
    <p:sldId id="340" r:id="rId10"/>
    <p:sldId id="266" r:id="rId11"/>
    <p:sldId id="265" r:id="rId12"/>
    <p:sldId id="267" r:id="rId13"/>
    <p:sldId id="34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42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27" r:id="rId34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s" id="{BE820239-CFFC-614D-BBC2-F8E04BE8CA36}">
          <p14:sldIdLst>
            <p14:sldId id="338"/>
            <p14:sldId id="339"/>
          </p14:sldIdLst>
        </p14:section>
        <p14:section name="Instrucciones" id="{D0051810-F570-BF4F-A3A2-52D4BB878443}">
          <p14:sldIdLst>
            <p14:sldId id="258"/>
            <p14:sldId id="259"/>
            <p14:sldId id="260"/>
          </p14:sldIdLst>
        </p14:section>
        <p14:section name="Separadores" id="{5E59BD7C-B50C-8147-A1D6-6D902FBE826B}">
          <p14:sldIdLst>
            <p14:sldId id="261"/>
            <p14:sldId id="262"/>
            <p14:sldId id="263"/>
            <p14:sldId id="340"/>
            <p14:sldId id="266"/>
            <p14:sldId id="265"/>
          </p14:sldIdLst>
        </p14:section>
        <p14:section name="Contenido" id="{96CCDF2F-9321-4649-BB59-1EE2222B0549}">
          <p14:sldIdLst>
            <p14:sldId id="267"/>
            <p14:sldId id="341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342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</p14:sldIdLst>
        </p14:section>
        <p14:section name="Cierre" id="{33EBA7D1-F88E-3841-934B-65AA0011CB31}">
          <p14:sldIdLst>
            <p14:sldId id="336"/>
            <p14:sldId id="337"/>
          </p14:sldIdLst>
        </p14:section>
        <p14:section name="Iconos" id="{F277BCA1-1A7F-7048-8B3D-DAF148FB3AC2}">
          <p14:sldIdLst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8"/>
    <p:restoredTop sz="96197"/>
  </p:normalViewPr>
  <p:slideViewPr>
    <p:cSldViewPr snapToGrid="0" snapToObjects="1">
      <p:cViewPr varScale="1">
        <p:scale>
          <a:sx n="118" d="100"/>
          <a:sy n="118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9B93-D5E6-314D-BA98-2520CF9C12D3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109BB-C689-3D43-A409-27095756299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7119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547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03AB02C5-3DB5-E7A0-629D-788B7A882851}"/>
              </a:ext>
            </a:extLst>
          </p:cNvPr>
          <p:cNvSpPr/>
          <p:nvPr userDrawn="1"/>
        </p:nvSpPr>
        <p:spPr>
          <a:xfrm>
            <a:off x="-30458" y="14516"/>
            <a:ext cx="12253313" cy="6185839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  <a:gd name="connsiteX0" fmla="*/ 10886 w 12253313"/>
              <a:gd name="connsiteY0" fmla="*/ 0 h 6086425"/>
              <a:gd name="connsiteX1" fmla="*/ 12253313 w 12253313"/>
              <a:gd name="connsiteY1" fmla="*/ 0 h 6086425"/>
              <a:gd name="connsiteX2" fmla="*/ 12242427 w 12253313"/>
              <a:gd name="connsiteY2" fmla="*/ 4817350 h 6086425"/>
              <a:gd name="connsiteX3" fmla="*/ 0 w 12253313"/>
              <a:gd name="connsiteY3" fmla="*/ 6036550 h 6086425"/>
              <a:gd name="connsiteX4" fmla="*/ 10886 w 12253313"/>
              <a:gd name="connsiteY4" fmla="*/ 0 h 6086425"/>
              <a:gd name="connsiteX0" fmla="*/ 10886 w 12253313"/>
              <a:gd name="connsiteY0" fmla="*/ 0 h 6185839"/>
              <a:gd name="connsiteX1" fmla="*/ 12253313 w 12253313"/>
              <a:gd name="connsiteY1" fmla="*/ 0 h 6185839"/>
              <a:gd name="connsiteX2" fmla="*/ 12242427 w 12253313"/>
              <a:gd name="connsiteY2" fmla="*/ 4817350 h 6185839"/>
              <a:gd name="connsiteX3" fmla="*/ 0 w 12253313"/>
              <a:gd name="connsiteY3" fmla="*/ 6036550 h 6185839"/>
              <a:gd name="connsiteX4" fmla="*/ 10886 w 12253313"/>
              <a:gd name="connsiteY4" fmla="*/ 0 h 618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185839">
                <a:moveTo>
                  <a:pt x="10886" y="0"/>
                </a:moveTo>
                <a:lnTo>
                  <a:pt x="12253313" y="0"/>
                </a:lnTo>
                <a:cubicBezTo>
                  <a:pt x="12249684" y="1605783"/>
                  <a:pt x="12246056" y="3211567"/>
                  <a:pt x="12242427" y="4817350"/>
                </a:cubicBezTo>
                <a:cubicBezTo>
                  <a:pt x="10008561" y="5702722"/>
                  <a:pt x="6250695" y="6533664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511678-A856-655B-E0DA-221923E6D14D}"/>
              </a:ext>
            </a:extLst>
          </p:cNvPr>
          <p:cNvSpPr/>
          <p:nvPr userDrawn="1"/>
        </p:nvSpPr>
        <p:spPr>
          <a:xfrm>
            <a:off x="-41345" y="-36284"/>
            <a:ext cx="12253313" cy="6067426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067426">
                <a:moveTo>
                  <a:pt x="10886" y="0"/>
                </a:moveTo>
                <a:lnTo>
                  <a:pt x="12253313" y="0"/>
                </a:lnTo>
                <a:lnTo>
                  <a:pt x="12253313" y="4327493"/>
                </a:lnTo>
                <a:cubicBezTo>
                  <a:pt x="10019447" y="5212865"/>
                  <a:pt x="7426352" y="6261521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51DC7F-8F61-C839-C1D6-F5DE4546B1A4}"/>
              </a:ext>
            </a:extLst>
          </p:cNvPr>
          <p:cNvCxnSpPr>
            <a:cxnSpLocks/>
          </p:cNvCxnSpPr>
          <p:nvPr userDrawn="1"/>
        </p:nvCxnSpPr>
        <p:spPr>
          <a:xfrm>
            <a:off x="882871" y="3100551"/>
            <a:ext cx="0" cy="1986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60E82B0-68EB-1B69-83CB-5BF9D7DD0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20" y="2791021"/>
            <a:ext cx="10733864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Portada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8CE285-27D3-4F5C-DA2E-A0BD2AA471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4020" y="4396309"/>
            <a:ext cx="5468008" cy="95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REE-LIGHT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Subtítulos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light (solo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lo </a:t>
            </a:r>
            <a:r>
              <a:rPr lang="en-US" dirty="0" err="1"/>
              <a:t>lleve</a:t>
            </a:r>
            <a:r>
              <a:rPr lang="en-US" dirty="0"/>
              <a:t>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47202E-574A-20B3-240C-12C7C7C93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9525" y="424543"/>
            <a:ext cx="4515959" cy="20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B991F484-239A-E59A-BD18-C50E8F24E697}"/>
              </a:ext>
            </a:extLst>
          </p:cNvPr>
          <p:cNvSpPr/>
          <p:nvPr userDrawn="1"/>
        </p:nvSpPr>
        <p:spPr>
          <a:xfrm>
            <a:off x="-21772" y="-10885"/>
            <a:ext cx="11067393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E46D-243D-CDAC-5D86-63600385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524" y="1812856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41A70-4534-44E7-F620-AD5ACC1D3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207" y="1809681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43F39E-062F-B4E8-9260-FAB072451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5384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132B83-A0F5-8201-CA5F-103D31097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2925" y="33237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0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65E9000-3498-98CD-84A2-8A4BB7A741A3}"/>
              </a:ext>
            </a:extLst>
          </p:cNvPr>
          <p:cNvSpPr/>
          <p:nvPr userDrawn="1"/>
        </p:nvSpPr>
        <p:spPr>
          <a:xfrm>
            <a:off x="6507573" y="-21772"/>
            <a:ext cx="5706200" cy="6901544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115" h="6868886">
                <a:moveTo>
                  <a:pt x="2068286" y="0"/>
                </a:moveTo>
                <a:lnTo>
                  <a:pt x="5704115" y="0"/>
                </a:lnTo>
                <a:lnTo>
                  <a:pt x="5704115" y="6858000"/>
                </a:lnTo>
                <a:lnTo>
                  <a:pt x="0" y="6868886"/>
                </a:lnTo>
                <a:cubicBezTo>
                  <a:pt x="417286" y="3653972"/>
                  <a:pt x="1378857" y="1429658"/>
                  <a:pt x="20682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7BFB95-951F-5072-9F61-682537DB9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76222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117386-D47A-1733-0142-667E6E1EF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603" y="527269"/>
            <a:ext cx="5809949" cy="59131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2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19FB9D-49EF-1860-4E09-B27289B5BE37}"/>
              </a:ext>
            </a:extLst>
          </p:cNvPr>
          <p:cNvSpPr/>
          <p:nvPr userDrawn="1"/>
        </p:nvSpPr>
        <p:spPr>
          <a:xfrm>
            <a:off x="-10031" y="725214"/>
            <a:ext cx="338090" cy="53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EEC361-4D38-0AA3-EBC3-A05554678A93}"/>
              </a:ext>
            </a:extLst>
          </p:cNvPr>
          <p:cNvSpPr/>
          <p:nvPr userDrawn="1"/>
        </p:nvSpPr>
        <p:spPr>
          <a:xfrm>
            <a:off x="317493" y="725214"/>
            <a:ext cx="338090" cy="534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6540F5-590C-CDD5-AFB1-62466B68B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5203" y="259208"/>
            <a:ext cx="1159304" cy="53612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A44D86-63DC-D517-7A03-A9AE2DAF7E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4799" y="2481718"/>
            <a:ext cx="3505200" cy="248216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400" b="1">
                <a:solidFill>
                  <a:schemeClr val="bg1"/>
                </a:solidFill>
                <a:latin typeface="Bree Rg" panose="02000503000000020004" pitchFamily="2" charset="77"/>
              </a:defRPr>
            </a:lvl1pPr>
            <a:lvl2pPr algn="r">
              <a:defRPr b="1">
                <a:solidFill>
                  <a:schemeClr val="bg1"/>
                </a:solidFill>
                <a:latin typeface="Bree Rg" panose="02000503000000020004" pitchFamily="2" charset="77"/>
              </a:defRPr>
            </a:lvl2pPr>
            <a:lvl3pPr algn="r">
              <a:defRPr b="1">
                <a:solidFill>
                  <a:schemeClr val="bg1"/>
                </a:solidFill>
                <a:latin typeface="Bree Rg" panose="02000503000000020004" pitchFamily="2" charset="77"/>
              </a:defRPr>
            </a:lvl3pPr>
            <a:lvl4pPr algn="r">
              <a:defRPr b="1">
                <a:solidFill>
                  <a:schemeClr val="bg1"/>
                </a:solidFill>
                <a:latin typeface="Bree Rg" panose="02000503000000020004" pitchFamily="2" charset="77"/>
              </a:defRPr>
            </a:lvl4pPr>
            <a:lvl5pPr algn="r">
              <a:defRPr b="1">
                <a:solidFill>
                  <a:schemeClr val="bg1"/>
                </a:solidFill>
                <a:latin typeface="Bree Rg" panose="02000503000000020004" pitchFamily="2" charset="77"/>
              </a:defRPr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Citas</a:t>
            </a:r>
            <a:r>
              <a:rPr lang="en-US" dirty="0"/>
              <a:t> o </a:t>
            </a:r>
            <a:r>
              <a:rPr lang="en-US" dirty="0" err="1"/>
              <a:t>notas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bold”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66506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35D4BF-CD64-076E-0B08-CE5CE4C4897F}"/>
              </a:ext>
            </a:extLst>
          </p:cNvPr>
          <p:cNvSpPr/>
          <p:nvPr userDrawn="1"/>
        </p:nvSpPr>
        <p:spPr>
          <a:xfrm>
            <a:off x="6923314" y="5904284"/>
            <a:ext cx="5268686" cy="953716"/>
          </a:xfrm>
          <a:custGeom>
            <a:avLst/>
            <a:gdLst>
              <a:gd name="connsiteX0" fmla="*/ 0 w 5268686"/>
              <a:gd name="connsiteY0" fmla="*/ 0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  <a:gd name="connsiteX4" fmla="*/ 0 w 5268686"/>
              <a:gd name="connsiteY4" fmla="*/ 0 h 953716"/>
              <a:gd name="connsiteX0" fmla="*/ 0 w 5268686"/>
              <a:gd name="connsiteY0" fmla="*/ 953716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  <a:gd name="connsiteX0" fmla="*/ 0 w 5268686"/>
              <a:gd name="connsiteY0" fmla="*/ 953716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  <a:gd name="connsiteX0" fmla="*/ 0 w 5268686"/>
              <a:gd name="connsiteY0" fmla="*/ 953716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686" h="953716">
                <a:moveTo>
                  <a:pt x="0" y="953716"/>
                </a:moveTo>
                <a:cubicBezTo>
                  <a:pt x="2692400" y="233040"/>
                  <a:pt x="3904343" y="121962"/>
                  <a:pt x="5268686" y="0"/>
                </a:cubicBezTo>
                <a:lnTo>
                  <a:pt x="5268686" y="953716"/>
                </a:lnTo>
                <a:lnTo>
                  <a:pt x="0" y="95371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307FF46-26B6-07E8-E5A2-6B800DD38E88}"/>
              </a:ext>
            </a:extLst>
          </p:cNvPr>
          <p:cNvSpPr/>
          <p:nvPr userDrawn="1"/>
        </p:nvSpPr>
        <p:spPr>
          <a:xfrm>
            <a:off x="-21772" y="-10885"/>
            <a:ext cx="11067393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E46D-243D-CDAC-5D86-63600385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117" y="3429000"/>
            <a:ext cx="3239814" cy="239098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41A70-4534-44E7-F620-AD5ACC1D3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1283" y="3425823"/>
            <a:ext cx="3352800" cy="239098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43F39E-062F-B4E8-9260-FAB072451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5384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52BB842-783C-4FE6-9A16-6518FEB6AC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82455" y="3425823"/>
            <a:ext cx="3352800" cy="239098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57EC5CD-32ED-0125-8295-DA8DCB098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2925" y="33237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9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581A89E-A09B-9A03-689E-0DBA004940B2}"/>
              </a:ext>
            </a:extLst>
          </p:cNvPr>
          <p:cNvSpPr/>
          <p:nvPr userDrawn="1"/>
        </p:nvSpPr>
        <p:spPr>
          <a:xfrm>
            <a:off x="6923314" y="5904284"/>
            <a:ext cx="5268686" cy="953716"/>
          </a:xfrm>
          <a:custGeom>
            <a:avLst/>
            <a:gdLst>
              <a:gd name="connsiteX0" fmla="*/ 0 w 5268686"/>
              <a:gd name="connsiteY0" fmla="*/ 0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  <a:gd name="connsiteX4" fmla="*/ 0 w 5268686"/>
              <a:gd name="connsiteY4" fmla="*/ 0 h 953716"/>
              <a:gd name="connsiteX0" fmla="*/ 0 w 5268686"/>
              <a:gd name="connsiteY0" fmla="*/ 953716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  <a:gd name="connsiteX0" fmla="*/ 0 w 5268686"/>
              <a:gd name="connsiteY0" fmla="*/ 953716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  <a:gd name="connsiteX0" fmla="*/ 0 w 5268686"/>
              <a:gd name="connsiteY0" fmla="*/ 953716 h 953716"/>
              <a:gd name="connsiteX1" fmla="*/ 5268686 w 5268686"/>
              <a:gd name="connsiteY1" fmla="*/ 0 h 953716"/>
              <a:gd name="connsiteX2" fmla="*/ 5268686 w 5268686"/>
              <a:gd name="connsiteY2" fmla="*/ 953716 h 953716"/>
              <a:gd name="connsiteX3" fmla="*/ 0 w 5268686"/>
              <a:gd name="connsiteY3" fmla="*/ 953716 h 95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686" h="953716">
                <a:moveTo>
                  <a:pt x="0" y="953716"/>
                </a:moveTo>
                <a:cubicBezTo>
                  <a:pt x="2692400" y="233040"/>
                  <a:pt x="3904343" y="121962"/>
                  <a:pt x="5268686" y="0"/>
                </a:cubicBezTo>
                <a:lnTo>
                  <a:pt x="5268686" y="953716"/>
                </a:lnTo>
                <a:lnTo>
                  <a:pt x="0" y="9537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E46D-243D-CDAC-5D86-63600385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117" y="751114"/>
            <a:ext cx="3239814" cy="541639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41A70-4534-44E7-F620-AD5ACC1D3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1283" y="751114"/>
            <a:ext cx="3352800" cy="541639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52BB842-783C-4FE6-9A16-6518FEB6AC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82455" y="751115"/>
            <a:ext cx="3352800" cy="5416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B36BEB3-0525-E20B-23EE-EFE050BE3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4317" y="6167510"/>
            <a:ext cx="1159304" cy="53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59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lustra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6E7A2A6-1CB7-5970-89C6-355135916033}"/>
              </a:ext>
            </a:extLst>
          </p:cNvPr>
          <p:cNvSpPr/>
          <p:nvPr userDrawn="1"/>
        </p:nvSpPr>
        <p:spPr>
          <a:xfrm>
            <a:off x="6531429" y="-21772"/>
            <a:ext cx="5682343" cy="6901544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115" h="6868886">
                <a:moveTo>
                  <a:pt x="2068286" y="0"/>
                </a:moveTo>
                <a:lnTo>
                  <a:pt x="5704115" y="0"/>
                </a:lnTo>
                <a:lnTo>
                  <a:pt x="5704115" y="6858000"/>
                </a:lnTo>
                <a:lnTo>
                  <a:pt x="0" y="6868886"/>
                </a:lnTo>
                <a:cubicBezTo>
                  <a:pt x="417286" y="3653972"/>
                  <a:pt x="1378857" y="1429658"/>
                  <a:pt x="206828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E46D-243D-CDAC-5D86-63600385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76222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43F39E-062F-B4E8-9260-FAB072451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603" y="527269"/>
            <a:ext cx="5809949" cy="59131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2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B0D80F-031A-ACD3-F272-7A45FD38743C}"/>
              </a:ext>
            </a:extLst>
          </p:cNvPr>
          <p:cNvSpPr/>
          <p:nvPr userDrawn="1"/>
        </p:nvSpPr>
        <p:spPr>
          <a:xfrm>
            <a:off x="-10031" y="725214"/>
            <a:ext cx="338090" cy="53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A1FE6A-280A-FAC2-F503-CA305A349CEC}"/>
              </a:ext>
            </a:extLst>
          </p:cNvPr>
          <p:cNvSpPr/>
          <p:nvPr userDrawn="1"/>
        </p:nvSpPr>
        <p:spPr>
          <a:xfrm>
            <a:off x="317493" y="725214"/>
            <a:ext cx="338090" cy="534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6B1786-5BC6-5A4E-608B-5365AD1C84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5203" y="259208"/>
            <a:ext cx="1159304" cy="53612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88CB57A-8F68-4A40-41AB-68CF2E2BB5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8160" y="43544"/>
            <a:ext cx="659384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2F81BA5-B64C-6C2A-FDA9-E5824AC87A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1370" y="494611"/>
            <a:ext cx="1861953" cy="40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70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4B206DE-A9DB-4156-CEA9-DA35F0872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886" y="0"/>
            <a:ext cx="11819514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89A45DE-092D-2AA4-64A0-8FA74C3F1620}"/>
              </a:ext>
            </a:extLst>
          </p:cNvPr>
          <p:cNvSpPr/>
          <p:nvPr userDrawn="1"/>
        </p:nvSpPr>
        <p:spPr>
          <a:xfrm>
            <a:off x="6509657" y="-54428"/>
            <a:ext cx="5704115" cy="6955972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115" h="6868886">
                <a:moveTo>
                  <a:pt x="2068286" y="0"/>
                </a:moveTo>
                <a:lnTo>
                  <a:pt x="5704115" y="0"/>
                </a:lnTo>
                <a:lnTo>
                  <a:pt x="5704115" y="6858000"/>
                </a:lnTo>
                <a:lnTo>
                  <a:pt x="0" y="6868886"/>
                </a:lnTo>
                <a:cubicBezTo>
                  <a:pt x="417286" y="3653972"/>
                  <a:pt x="1378857" y="1429658"/>
                  <a:pt x="20682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A8454F-A68B-1072-3DAB-0C775BA8E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9765" y="2133422"/>
            <a:ext cx="3549805" cy="3319525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Amor Sans Pro" panose="02000503080000020003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Amor Sans Pro" panose="02000503080000020003" pitchFamily="2" charset="77"/>
              </a:defRPr>
            </a:lvl2pPr>
            <a:lvl3pPr>
              <a:defRPr sz="1600" b="0" i="0">
                <a:solidFill>
                  <a:schemeClr val="bg1"/>
                </a:solidFill>
                <a:latin typeface="Amor Sans Pro" panose="02000503080000020003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Amor Sans Pro" panose="02000503080000020003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3A98D5-3DE4-D277-7BD8-11E74D1747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5203" y="259208"/>
            <a:ext cx="1159304" cy="53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18009-93CE-12B9-2B2D-562B31AFD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6541" y="-63351"/>
            <a:ext cx="13007368" cy="695398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220BE10-6E6E-C1A2-C777-7005BC0E45A7}"/>
              </a:ext>
            </a:extLst>
          </p:cNvPr>
          <p:cNvSpPr/>
          <p:nvPr userDrawn="1"/>
        </p:nvSpPr>
        <p:spPr>
          <a:xfrm>
            <a:off x="6509657" y="-54428"/>
            <a:ext cx="5704115" cy="6912428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115" h="6868886">
                <a:moveTo>
                  <a:pt x="2068286" y="0"/>
                </a:moveTo>
                <a:lnTo>
                  <a:pt x="5704115" y="0"/>
                </a:lnTo>
                <a:lnTo>
                  <a:pt x="5704115" y="6858000"/>
                </a:lnTo>
                <a:lnTo>
                  <a:pt x="0" y="6868886"/>
                </a:lnTo>
                <a:cubicBezTo>
                  <a:pt x="417286" y="3653972"/>
                  <a:pt x="1378857" y="1429658"/>
                  <a:pt x="20682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3EB5B4-8215-9C8B-FB96-0DDDE47F5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888" y="1453198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80FD96C-2E9A-92C3-8BA0-03FE0DC6C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5203" y="259208"/>
            <a:ext cx="1159304" cy="536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AFD8D-3C0C-1F99-FB69-7766F4DEED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16122" y="697349"/>
            <a:ext cx="6097650" cy="61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9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18009-93CE-12B9-2B2D-562B31AFD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193" y="-58951"/>
            <a:ext cx="12999138" cy="6949589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DAC1EC3-416E-FA20-07F9-8BA7929D786F}"/>
              </a:ext>
            </a:extLst>
          </p:cNvPr>
          <p:cNvSpPr/>
          <p:nvPr userDrawn="1"/>
        </p:nvSpPr>
        <p:spPr>
          <a:xfrm>
            <a:off x="6509657" y="-54428"/>
            <a:ext cx="5704115" cy="6955972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115" h="6868886">
                <a:moveTo>
                  <a:pt x="2068286" y="0"/>
                </a:moveTo>
                <a:lnTo>
                  <a:pt x="5704115" y="0"/>
                </a:lnTo>
                <a:lnTo>
                  <a:pt x="5704115" y="6858000"/>
                </a:lnTo>
                <a:lnTo>
                  <a:pt x="0" y="6868886"/>
                </a:lnTo>
                <a:cubicBezTo>
                  <a:pt x="417286" y="3653972"/>
                  <a:pt x="1378857" y="1429658"/>
                  <a:pt x="20682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3EB5B4-8215-9C8B-FB96-0DDDE47F5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888" y="1453198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00F21F-C41B-3053-B807-AF66DC65F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5203" y="259208"/>
            <a:ext cx="1159304" cy="536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97F61-906F-264A-46EF-3E27086F00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9135" y="412120"/>
            <a:ext cx="6432165" cy="64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9056D8E3-7DA9-8076-146B-DEC7EBCBCD33}"/>
              </a:ext>
            </a:extLst>
          </p:cNvPr>
          <p:cNvSpPr/>
          <p:nvPr userDrawn="1"/>
        </p:nvSpPr>
        <p:spPr>
          <a:xfrm>
            <a:off x="-30459" y="-36284"/>
            <a:ext cx="12264199" cy="6255927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  <a:gd name="connsiteX0" fmla="*/ 10886 w 12253313"/>
              <a:gd name="connsiteY0" fmla="*/ 0 h 6216492"/>
              <a:gd name="connsiteX1" fmla="*/ 12253313 w 12253313"/>
              <a:gd name="connsiteY1" fmla="*/ 0 h 6216492"/>
              <a:gd name="connsiteX2" fmla="*/ 12253313 w 12253313"/>
              <a:gd name="connsiteY2" fmla="*/ 4327493 h 6216492"/>
              <a:gd name="connsiteX3" fmla="*/ 0 w 12253313"/>
              <a:gd name="connsiteY3" fmla="*/ 6188950 h 6216492"/>
              <a:gd name="connsiteX4" fmla="*/ 10886 w 12253313"/>
              <a:gd name="connsiteY4" fmla="*/ 0 h 6216492"/>
              <a:gd name="connsiteX0" fmla="*/ 10886 w 12264199"/>
              <a:gd name="connsiteY0" fmla="*/ 0 h 6289003"/>
              <a:gd name="connsiteX1" fmla="*/ 12253313 w 12264199"/>
              <a:gd name="connsiteY1" fmla="*/ 0 h 6289003"/>
              <a:gd name="connsiteX2" fmla="*/ 12264199 w 12264199"/>
              <a:gd name="connsiteY2" fmla="*/ 5416065 h 6289003"/>
              <a:gd name="connsiteX3" fmla="*/ 0 w 12264199"/>
              <a:gd name="connsiteY3" fmla="*/ 6188950 h 6289003"/>
              <a:gd name="connsiteX4" fmla="*/ 10886 w 12264199"/>
              <a:gd name="connsiteY4" fmla="*/ 0 h 6289003"/>
              <a:gd name="connsiteX0" fmla="*/ 10886 w 12264199"/>
              <a:gd name="connsiteY0" fmla="*/ 0 h 6213987"/>
              <a:gd name="connsiteX1" fmla="*/ 12253313 w 12264199"/>
              <a:gd name="connsiteY1" fmla="*/ 0 h 6213987"/>
              <a:gd name="connsiteX2" fmla="*/ 12264199 w 12264199"/>
              <a:gd name="connsiteY2" fmla="*/ 5416065 h 6213987"/>
              <a:gd name="connsiteX3" fmla="*/ 0 w 12264199"/>
              <a:gd name="connsiteY3" fmla="*/ 6188950 h 6213987"/>
              <a:gd name="connsiteX4" fmla="*/ 10886 w 12264199"/>
              <a:gd name="connsiteY4" fmla="*/ 0 h 6213987"/>
              <a:gd name="connsiteX0" fmla="*/ 10886 w 12264199"/>
              <a:gd name="connsiteY0" fmla="*/ 0 h 6255927"/>
              <a:gd name="connsiteX1" fmla="*/ 12253313 w 12264199"/>
              <a:gd name="connsiteY1" fmla="*/ 0 h 6255927"/>
              <a:gd name="connsiteX2" fmla="*/ 12264199 w 12264199"/>
              <a:gd name="connsiteY2" fmla="*/ 5416065 h 6255927"/>
              <a:gd name="connsiteX3" fmla="*/ 0 w 12264199"/>
              <a:gd name="connsiteY3" fmla="*/ 6188950 h 6255927"/>
              <a:gd name="connsiteX4" fmla="*/ 10886 w 12264199"/>
              <a:gd name="connsiteY4" fmla="*/ 0 h 625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4199" h="6255927">
                <a:moveTo>
                  <a:pt x="10886" y="0"/>
                </a:moveTo>
                <a:lnTo>
                  <a:pt x="12253313" y="0"/>
                </a:lnTo>
                <a:cubicBezTo>
                  <a:pt x="12256942" y="1805355"/>
                  <a:pt x="12260570" y="3610710"/>
                  <a:pt x="12264199" y="5416065"/>
                </a:cubicBezTo>
                <a:cubicBezTo>
                  <a:pt x="9115933" y="6051066"/>
                  <a:pt x="7426352" y="6413921"/>
                  <a:pt x="0" y="6188950"/>
                </a:cubicBezTo>
                <a:cubicBezTo>
                  <a:pt x="3629" y="41767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74AFFD-D939-38BB-6CE6-A161B087D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267" y="784124"/>
            <a:ext cx="5077523" cy="4289681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Amor Sans Pro" panose="02000503080000020003" pitchFamily="2" charset="77"/>
              </a:defRPr>
            </a:lvl1pPr>
            <a:lvl2pPr>
              <a:defRPr sz="1800" b="0" i="0">
                <a:solidFill>
                  <a:schemeClr val="bg1"/>
                </a:solidFill>
                <a:latin typeface="Amor Sans Pro" panose="02000503080000020003" pitchFamily="2" charset="77"/>
              </a:defRPr>
            </a:lvl2pPr>
            <a:lvl3pPr>
              <a:defRPr sz="1800" b="0" i="0">
                <a:solidFill>
                  <a:schemeClr val="bg1"/>
                </a:solidFill>
                <a:latin typeface="Amor Sans Pro" panose="02000503080000020003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Amor Sans Pro" panose="02000503080000020003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967D71-A7C8-9853-13A1-1C42531BC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603" y="527269"/>
            <a:ext cx="5809949" cy="59131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E7962-0C77-633E-6FCF-524F09660543}"/>
              </a:ext>
            </a:extLst>
          </p:cNvPr>
          <p:cNvSpPr/>
          <p:nvPr userDrawn="1"/>
        </p:nvSpPr>
        <p:spPr>
          <a:xfrm>
            <a:off x="-10031" y="725214"/>
            <a:ext cx="338090" cy="5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DABB8A-CD8B-1A0C-95DB-1702BAFE0F08}"/>
              </a:ext>
            </a:extLst>
          </p:cNvPr>
          <p:cNvSpPr/>
          <p:nvPr userDrawn="1"/>
        </p:nvSpPr>
        <p:spPr>
          <a:xfrm>
            <a:off x="317493" y="725214"/>
            <a:ext cx="338090" cy="534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B20E650-8BBE-CCF9-7BFD-34FE23FBE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3971" y="5894213"/>
            <a:ext cx="1861457" cy="83171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F399EC-A0EF-3A39-F4CE-5EB89B88C5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83" y="2046688"/>
            <a:ext cx="4891667" cy="3244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Bree Rg" panose="02000503000000020004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Bree Rg" panose="02000503000000020004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Bree Rg" panose="02000503000000020004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Bree Rg" panose="02000503000000020004" pitchFamily="2" charset="77"/>
              </a:defRPr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Frase</a:t>
            </a:r>
            <a:r>
              <a:rPr lang="en-US" dirty="0"/>
              <a:t>, </a:t>
            </a:r>
            <a:r>
              <a:rPr lang="en-US" dirty="0" err="1"/>
              <a:t>cita</a:t>
            </a:r>
            <a:r>
              <a:rPr lang="en-US" dirty="0"/>
              <a:t> o nota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tipografia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bold”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064865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>
            <a:extLst>
              <a:ext uri="{FF2B5EF4-FFF2-40B4-BE49-F238E27FC236}">
                <a16:creationId xmlns:a16="http://schemas.microsoft.com/office/drawing/2014/main" id="{E7D74DCF-6450-E64B-1A26-BB8C109918E5}"/>
              </a:ext>
            </a:extLst>
          </p:cNvPr>
          <p:cNvSpPr/>
          <p:nvPr userDrawn="1"/>
        </p:nvSpPr>
        <p:spPr>
          <a:xfrm>
            <a:off x="-21772" y="-10885"/>
            <a:ext cx="12202886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0A1B2-3286-5D53-3D87-B39BE54E2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9588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3D65-D52C-3920-43CB-104CBDC17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147"/>
            <a:ext cx="10515600" cy="83951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MX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B4A92E-1A13-8E67-6613-BCA595A50E12}"/>
              </a:ext>
            </a:extLst>
          </p:cNvPr>
          <p:cNvSpPr/>
          <p:nvPr userDrawn="1"/>
        </p:nvSpPr>
        <p:spPr>
          <a:xfrm>
            <a:off x="771293" y="2791832"/>
            <a:ext cx="3376961" cy="3534937"/>
          </a:xfrm>
          <a:prstGeom prst="roundRect">
            <a:avLst>
              <a:gd name="adj" fmla="val 378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B04CC6-456E-81CD-1168-1D4EFD7039DD}"/>
              </a:ext>
            </a:extLst>
          </p:cNvPr>
          <p:cNvSpPr/>
          <p:nvPr userDrawn="1"/>
        </p:nvSpPr>
        <p:spPr>
          <a:xfrm>
            <a:off x="637478" y="2667155"/>
            <a:ext cx="3376961" cy="3534937"/>
          </a:xfrm>
          <a:prstGeom prst="roundRect">
            <a:avLst>
              <a:gd name="adj" fmla="val 378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C23208-F887-5178-59E9-A93D693B6A4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8339" y="4434623"/>
            <a:ext cx="3075237" cy="1454537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X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280EDB-B1AC-5F49-E4CC-7CC2D7FCB54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8339" y="2976523"/>
            <a:ext cx="3075237" cy="1393903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2"/>
                </a:solidFill>
                <a:latin typeface="Bree Rg" panose="02000503000000020004" pitchFamily="2" charset="77"/>
              </a:defRPr>
            </a:lvl1pPr>
            <a:lvl2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C53016-E5C5-A2DF-2962-4A37CD6A852F}"/>
              </a:ext>
            </a:extLst>
          </p:cNvPr>
          <p:cNvSpPr/>
          <p:nvPr userDrawn="1"/>
        </p:nvSpPr>
        <p:spPr>
          <a:xfrm>
            <a:off x="4440045" y="2791832"/>
            <a:ext cx="3376961" cy="3534937"/>
          </a:xfrm>
          <a:prstGeom prst="roundRect">
            <a:avLst>
              <a:gd name="adj" fmla="val 378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ECEB00-3344-B4CB-18A2-7735DA35E486}"/>
              </a:ext>
            </a:extLst>
          </p:cNvPr>
          <p:cNvSpPr/>
          <p:nvPr userDrawn="1"/>
        </p:nvSpPr>
        <p:spPr>
          <a:xfrm>
            <a:off x="4306230" y="2667155"/>
            <a:ext cx="3376961" cy="3534937"/>
          </a:xfrm>
          <a:prstGeom prst="roundRect">
            <a:avLst>
              <a:gd name="adj" fmla="val 378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2563328-9386-F7BE-ED71-E2DE6F4EB0C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57091" y="4434623"/>
            <a:ext cx="3075237" cy="1454537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X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DBBD36-CDB5-76AB-F2FD-AA5BA4B301A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57091" y="2976523"/>
            <a:ext cx="3075237" cy="1393903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2"/>
                </a:solidFill>
                <a:latin typeface="Bree Rg" panose="02000503000000020004" pitchFamily="2" charset="77"/>
              </a:defRPr>
            </a:lvl1pPr>
            <a:lvl2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A0812E9-9BB2-826D-5FE7-F8544CD4C200}"/>
              </a:ext>
            </a:extLst>
          </p:cNvPr>
          <p:cNvSpPr/>
          <p:nvPr userDrawn="1"/>
        </p:nvSpPr>
        <p:spPr>
          <a:xfrm>
            <a:off x="8097645" y="2791832"/>
            <a:ext cx="3376961" cy="3534937"/>
          </a:xfrm>
          <a:prstGeom prst="roundRect">
            <a:avLst>
              <a:gd name="adj" fmla="val 378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EEF8C2C-0001-23B6-93BF-6E16C7CE0231}"/>
              </a:ext>
            </a:extLst>
          </p:cNvPr>
          <p:cNvSpPr/>
          <p:nvPr userDrawn="1"/>
        </p:nvSpPr>
        <p:spPr>
          <a:xfrm>
            <a:off x="7963830" y="2667155"/>
            <a:ext cx="3376961" cy="3534937"/>
          </a:xfrm>
          <a:prstGeom prst="roundRect">
            <a:avLst>
              <a:gd name="adj" fmla="val 378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D6DC439-8547-FD08-2EFE-DDD8BACF8C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14691" y="4434623"/>
            <a:ext cx="3075237" cy="1454537"/>
          </a:xfrm>
          <a:prstGeom prst="rect">
            <a:avLst/>
          </a:prstGeom>
        </p:spPr>
        <p:txBody>
          <a:bodyPr/>
          <a:lstStyle>
            <a:lvl1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X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A9361B7-45B6-7F08-E632-D4B55BFC4E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14691" y="2976523"/>
            <a:ext cx="3075237" cy="1393903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solidFill>
                  <a:schemeClr val="bg2"/>
                </a:solidFill>
                <a:latin typeface="Bree Rg" panose="02000503000000020004" pitchFamily="2" charset="77"/>
              </a:defRPr>
            </a:lvl1pPr>
            <a:lvl2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 algn="ctr">
              <a:defRPr sz="14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6AD0072-8A29-EEAA-C241-A0E1E8179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582" y="617696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48F62BBF-4FE0-3CB5-E57D-ACB019C9F5D6}"/>
              </a:ext>
            </a:extLst>
          </p:cNvPr>
          <p:cNvSpPr/>
          <p:nvPr userDrawn="1"/>
        </p:nvSpPr>
        <p:spPr>
          <a:xfrm>
            <a:off x="-30458" y="14516"/>
            <a:ext cx="12253313" cy="6185839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  <a:gd name="connsiteX0" fmla="*/ 10886 w 12253313"/>
              <a:gd name="connsiteY0" fmla="*/ 0 h 6086425"/>
              <a:gd name="connsiteX1" fmla="*/ 12253313 w 12253313"/>
              <a:gd name="connsiteY1" fmla="*/ 0 h 6086425"/>
              <a:gd name="connsiteX2" fmla="*/ 12242427 w 12253313"/>
              <a:gd name="connsiteY2" fmla="*/ 4817350 h 6086425"/>
              <a:gd name="connsiteX3" fmla="*/ 0 w 12253313"/>
              <a:gd name="connsiteY3" fmla="*/ 6036550 h 6086425"/>
              <a:gd name="connsiteX4" fmla="*/ 10886 w 12253313"/>
              <a:gd name="connsiteY4" fmla="*/ 0 h 6086425"/>
              <a:gd name="connsiteX0" fmla="*/ 10886 w 12253313"/>
              <a:gd name="connsiteY0" fmla="*/ 0 h 6185839"/>
              <a:gd name="connsiteX1" fmla="*/ 12253313 w 12253313"/>
              <a:gd name="connsiteY1" fmla="*/ 0 h 6185839"/>
              <a:gd name="connsiteX2" fmla="*/ 12242427 w 12253313"/>
              <a:gd name="connsiteY2" fmla="*/ 4817350 h 6185839"/>
              <a:gd name="connsiteX3" fmla="*/ 0 w 12253313"/>
              <a:gd name="connsiteY3" fmla="*/ 6036550 h 6185839"/>
              <a:gd name="connsiteX4" fmla="*/ 10886 w 12253313"/>
              <a:gd name="connsiteY4" fmla="*/ 0 h 618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185839">
                <a:moveTo>
                  <a:pt x="10886" y="0"/>
                </a:moveTo>
                <a:lnTo>
                  <a:pt x="12253313" y="0"/>
                </a:lnTo>
                <a:cubicBezTo>
                  <a:pt x="12249684" y="1605783"/>
                  <a:pt x="12246056" y="3211567"/>
                  <a:pt x="12242427" y="4817350"/>
                </a:cubicBezTo>
                <a:cubicBezTo>
                  <a:pt x="10008561" y="5702722"/>
                  <a:pt x="6250695" y="6533664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E722CA6-F3E0-3361-2546-407392EF7B13}"/>
              </a:ext>
            </a:extLst>
          </p:cNvPr>
          <p:cNvSpPr/>
          <p:nvPr userDrawn="1"/>
        </p:nvSpPr>
        <p:spPr>
          <a:xfrm>
            <a:off x="-41345" y="-36284"/>
            <a:ext cx="12253313" cy="6067426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067426">
                <a:moveTo>
                  <a:pt x="10886" y="0"/>
                </a:moveTo>
                <a:lnTo>
                  <a:pt x="12253313" y="0"/>
                </a:lnTo>
                <a:lnTo>
                  <a:pt x="12253313" y="4327493"/>
                </a:lnTo>
                <a:cubicBezTo>
                  <a:pt x="10019447" y="5212865"/>
                  <a:pt x="7426352" y="6261521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E8BB93-A87D-3B22-1FE4-25361CC6A9ED}"/>
              </a:ext>
            </a:extLst>
          </p:cNvPr>
          <p:cNvCxnSpPr>
            <a:cxnSpLocks/>
          </p:cNvCxnSpPr>
          <p:nvPr userDrawn="1"/>
        </p:nvCxnSpPr>
        <p:spPr>
          <a:xfrm>
            <a:off x="882871" y="3100551"/>
            <a:ext cx="0" cy="1986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4DE63BA-D60E-F88B-AF4F-E0BB0F4E18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20" y="2791021"/>
            <a:ext cx="10733864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Portada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55AF379-3044-DF23-F415-B8C145BDC1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4020" y="4396309"/>
            <a:ext cx="5468008" cy="95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REE-LIGHT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Subtítulos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light (solo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lo </a:t>
            </a:r>
            <a:r>
              <a:rPr lang="en-US" dirty="0" err="1"/>
              <a:t>lleve</a:t>
            </a:r>
            <a:r>
              <a:rPr lang="en-US" dirty="0"/>
              <a:t>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BEC5E51-E19F-8A1F-B300-1F3B50CFE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9525" y="424543"/>
            <a:ext cx="4515959" cy="20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11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642FCB0-7DC9-63BF-9CEA-7486C20C0BA2}"/>
              </a:ext>
            </a:extLst>
          </p:cNvPr>
          <p:cNvSpPr/>
          <p:nvPr userDrawn="1"/>
        </p:nvSpPr>
        <p:spPr>
          <a:xfrm>
            <a:off x="-21772" y="-10885"/>
            <a:ext cx="12202886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0A1B2-3286-5D53-3D87-B39BE54E2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9588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3D65-D52C-3920-43CB-104CBDC17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147"/>
            <a:ext cx="10515600" cy="460781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83435C-5D04-F453-A0A4-44B367305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582" y="617696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89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6B5164F-1AE1-C1C6-898F-BD1CFA8DDB9F}"/>
              </a:ext>
            </a:extLst>
          </p:cNvPr>
          <p:cNvSpPr/>
          <p:nvPr userDrawn="1"/>
        </p:nvSpPr>
        <p:spPr>
          <a:xfrm>
            <a:off x="-21772" y="-10885"/>
            <a:ext cx="12202886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0A1B2-3286-5D53-3D87-B39BE54E2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9588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3D65-D52C-3920-43CB-104CBDC17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147"/>
            <a:ext cx="5027341" cy="461978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sz="1800"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CCBEBD1-532A-78A5-2049-8BF580C16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582" y="617696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2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FF77F4B-8393-AB92-2C14-E85E608621D0}"/>
              </a:ext>
            </a:extLst>
          </p:cNvPr>
          <p:cNvSpPr/>
          <p:nvPr userDrawn="1"/>
        </p:nvSpPr>
        <p:spPr>
          <a:xfrm>
            <a:off x="-21772" y="-10885"/>
            <a:ext cx="12202886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0A1B2-3286-5D53-3D87-B39BE54E2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9588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105CEBE-F40B-9A2B-1134-05EE56839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582" y="617696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69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2E442A-55E1-32AB-EAAD-25E611F6565E}"/>
              </a:ext>
            </a:extLst>
          </p:cNvPr>
          <p:cNvSpPr/>
          <p:nvPr userDrawn="1"/>
        </p:nvSpPr>
        <p:spPr>
          <a:xfrm>
            <a:off x="-104931" y="-6782"/>
            <a:ext cx="12301035" cy="68906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9847B71-3DCD-FB4C-3F76-D0FCEDBFF389}"/>
              </a:ext>
            </a:extLst>
          </p:cNvPr>
          <p:cNvSpPr/>
          <p:nvPr userDrawn="1"/>
        </p:nvSpPr>
        <p:spPr>
          <a:xfrm>
            <a:off x="8023166" y="5382492"/>
            <a:ext cx="4183825" cy="1490498"/>
          </a:xfrm>
          <a:custGeom>
            <a:avLst/>
            <a:gdLst>
              <a:gd name="connsiteX0" fmla="*/ 4183825 w 4183825"/>
              <a:gd name="connsiteY0" fmla="*/ 0 h 1490498"/>
              <a:gd name="connsiteX1" fmla="*/ 4183825 w 4183825"/>
              <a:gd name="connsiteY1" fmla="*/ 1490498 h 1490498"/>
              <a:gd name="connsiteX2" fmla="*/ 1162869 w 4183825"/>
              <a:gd name="connsiteY2" fmla="*/ 1490498 h 1490498"/>
              <a:gd name="connsiteX3" fmla="*/ 1084179 w 4183825"/>
              <a:gd name="connsiteY3" fmla="*/ 1438218 h 1490498"/>
              <a:gd name="connsiteX4" fmla="*/ 20210 w 4183825"/>
              <a:gd name="connsiteY4" fmla="*/ 563494 h 1490498"/>
              <a:gd name="connsiteX5" fmla="*/ 0 w 4183825"/>
              <a:gd name="connsiteY5" fmla="*/ 544174 h 1490498"/>
              <a:gd name="connsiteX6" fmla="*/ 103513 w 4183825"/>
              <a:gd name="connsiteY6" fmla="*/ 524507 h 1490498"/>
              <a:gd name="connsiteX7" fmla="*/ 4183825 w 4183825"/>
              <a:gd name="connsiteY7" fmla="*/ 0 h 149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3825" h="1490498">
                <a:moveTo>
                  <a:pt x="4183825" y="0"/>
                </a:moveTo>
                <a:lnTo>
                  <a:pt x="4183825" y="1490498"/>
                </a:lnTo>
                <a:lnTo>
                  <a:pt x="1162869" y="1490498"/>
                </a:lnTo>
                <a:lnTo>
                  <a:pt x="1084179" y="1438218"/>
                </a:lnTo>
                <a:cubicBezTo>
                  <a:pt x="777478" y="1227836"/>
                  <a:pt x="413364" y="932624"/>
                  <a:pt x="20210" y="563494"/>
                </a:cubicBezTo>
                <a:lnTo>
                  <a:pt x="0" y="544174"/>
                </a:lnTo>
                <a:lnTo>
                  <a:pt x="103513" y="524507"/>
                </a:lnTo>
                <a:cubicBezTo>
                  <a:pt x="1735758" y="220349"/>
                  <a:pt x="2917808" y="113173"/>
                  <a:pt x="4183825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X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4F7A746-BF00-FA07-FBD6-CF7E60ABB090}"/>
              </a:ext>
            </a:extLst>
          </p:cNvPr>
          <p:cNvSpPr/>
          <p:nvPr userDrawn="1"/>
        </p:nvSpPr>
        <p:spPr>
          <a:xfrm>
            <a:off x="4118906" y="-39439"/>
            <a:ext cx="8109857" cy="6945087"/>
          </a:xfrm>
          <a:custGeom>
            <a:avLst/>
            <a:gdLst>
              <a:gd name="connsiteX0" fmla="*/ 8109857 w 8109857"/>
              <a:gd name="connsiteY0" fmla="*/ 0 h 6945087"/>
              <a:gd name="connsiteX1" fmla="*/ 8109857 w 8109857"/>
              <a:gd name="connsiteY1" fmla="*/ 6944948 h 6945087"/>
              <a:gd name="connsiteX2" fmla="*/ 5116285 w 8109857"/>
              <a:gd name="connsiteY2" fmla="*/ 6945087 h 6945087"/>
              <a:gd name="connsiteX3" fmla="*/ 5067129 w 8109857"/>
              <a:gd name="connsiteY3" fmla="*/ 6912429 h 6945087"/>
              <a:gd name="connsiteX4" fmla="*/ 8088085 w 8109857"/>
              <a:gd name="connsiteY4" fmla="*/ 6912429 h 6945087"/>
              <a:gd name="connsiteX5" fmla="*/ 8088085 w 8109857"/>
              <a:gd name="connsiteY5" fmla="*/ 5421931 h 6945087"/>
              <a:gd name="connsiteX6" fmla="*/ 4007773 w 8109857"/>
              <a:gd name="connsiteY6" fmla="*/ 5946438 h 6945087"/>
              <a:gd name="connsiteX7" fmla="*/ 3904260 w 8109857"/>
              <a:gd name="connsiteY7" fmla="*/ 5966105 h 6945087"/>
              <a:gd name="connsiteX8" fmla="*/ 3754280 w 8109857"/>
              <a:gd name="connsiteY8" fmla="*/ 5822733 h 6945087"/>
              <a:gd name="connsiteX9" fmla="*/ 0 w 8109857"/>
              <a:gd name="connsiteY9" fmla="*/ 21771 h 6945087"/>
              <a:gd name="connsiteX10" fmla="*/ 8109857 w 8109857"/>
              <a:gd name="connsiteY10" fmla="*/ 0 h 694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09857" h="6945087">
                <a:moveTo>
                  <a:pt x="8109857" y="0"/>
                </a:moveTo>
                <a:lnTo>
                  <a:pt x="8109857" y="6944948"/>
                </a:lnTo>
                <a:lnTo>
                  <a:pt x="5116285" y="6945087"/>
                </a:lnTo>
                <a:lnTo>
                  <a:pt x="5067129" y="6912429"/>
                </a:lnTo>
                <a:lnTo>
                  <a:pt x="8088085" y="6912429"/>
                </a:lnTo>
                <a:lnTo>
                  <a:pt x="8088085" y="5421931"/>
                </a:lnTo>
                <a:cubicBezTo>
                  <a:pt x="6822068" y="5535104"/>
                  <a:pt x="5640018" y="5642280"/>
                  <a:pt x="4007773" y="5946438"/>
                </a:cubicBezTo>
                <a:lnTo>
                  <a:pt x="3904260" y="5966105"/>
                </a:lnTo>
                <a:lnTo>
                  <a:pt x="3754280" y="5822733"/>
                </a:lnTo>
                <a:cubicBezTo>
                  <a:pt x="2437128" y="4541218"/>
                  <a:pt x="850220" y="2478529"/>
                  <a:pt x="0" y="21771"/>
                </a:cubicBezTo>
                <a:lnTo>
                  <a:pt x="8109857" y="0"/>
                </a:lnTo>
                <a:close/>
              </a:path>
            </a:pathLst>
          </a:custGeom>
          <a:solidFill>
            <a:schemeClr val="tx2">
              <a:lumMod val="75000"/>
              <a:alpha val="177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X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48066D-618A-2AD5-FDBB-DBC86B4BB447}"/>
              </a:ext>
            </a:extLst>
          </p:cNvPr>
          <p:cNvSpPr/>
          <p:nvPr userDrawn="1"/>
        </p:nvSpPr>
        <p:spPr>
          <a:xfrm>
            <a:off x="3972918" y="5926666"/>
            <a:ext cx="5213116" cy="946324"/>
          </a:xfrm>
          <a:custGeom>
            <a:avLst/>
            <a:gdLst>
              <a:gd name="connsiteX0" fmla="*/ 4050247 w 5213116"/>
              <a:gd name="connsiteY0" fmla="*/ 0 h 946324"/>
              <a:gd name="connsiteX1" fmla="*/ 4070457 w 5213116"/>
              <a:gd name="connsiteY1" fmla="*/ 19320 h 946324"/>
              <a:gd name="connsiteX2" fmla="*/ 5134426 w 5213116"/>
              <a:gd name="connsiteY2" fmla="*/ 894044 h 946324"/>
              <a:gd name="connsiteX3" fmla="*/ 5213116 w 5213116"/>
              <a:gd name="connsiteY3" fmla="*/ 946324 h 946324"/>
              <a:gd name="connsiteX4" fmla="*/ 0 w 5213116"/>
              <a:gd name="connsiteY4" fmla="*/ 946324 h 946324"/>
              <a:gd name="connsiteX5" fmla="*/ 3892218 w 5213116"/>
              <a:gd name="connsiteY5" fmla="*/ 30025 h 946324"/>
              <a:gd name="connsiteX6" fmla="*/ 4050247 w 5213116"/>
              <a:gd name="connsiteY6" fmla="*/ 0 h 94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3116" h="946324">
                <a:moveTo>
                  <a:pt x="4050247" y="0"/>
                </a:moveTo>
                <a:lnTo>
                  <a:pt x="4070457" y="19320"/>
                </a:lnTo>
                <a:cubicBezTo>
                  <a:pt x="4463611" y="388450"/>
                  <a:pt x="4827725" y="683662"/>
                  <a:pt x="5134426" y="894044"/>
                </a:cubicBezTo>
                <a:lnTo>
                  <a:pt x="5213116" y="946324"/>
                </a:lnTo>
                <a:lnTo>
                  <a:pt x="0" y="946324"/>
                </a:lnTo>
                <a:cubicBezTo>
                  <a:pt x="1577914" y="523964"/>
                  <a:pt x="2830463" y="235576"/>
                  <a:pt x="3892218" y="30025"/>
                </a:cubicBezTo>
                <a:lnTo>
                  <a:pt x="4050247" y="0"/>
                </a:lnTo>
                <a:close/>
              </a:path>
            </a:pathLst>
          </a:custGeom>
          <a:solidFill>
            <a:schemeClr val="tx2">
              <a:lumMod val="75000"/>
              <a:alpha val="621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X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D1CF74-CB2D-0AE3-0C7F-AFE786FCD22F}"/>
              </a:ext>
            </a:extLst>
          </p:cNvPr>
          <p:cNvCxnSpPr>
            <a:cxnSpLocks/>
          </p:cNvCxnSpPr>
          <p:nvPr userDrawn="1"/>
        </p:nvCxnSpPr>
        <p:spPr>
          <a:xfrm>
            <a:off x="7226734" y="2368866"/>
            <a:ext cx="0" cy="1986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7526390-F693-BB40-BEC2-45A00A3CF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3990" y="3066436"/>
            <a:ext cx="3444138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/>
              <a:t>GRACIAS</a:t>
            </a:r>
            <a:endParaRPr lang="en-MX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4230602-EB2C-1D51-4665-17E6301F2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191" y="2266914"/>
            <a:ext cx="4515959" cy="20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55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err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000950-A182-D4E8-4B23-19AD0365C184}"/>
              </a:ext>
            </a:extLst>
          </p:cNvPr>
          <p:cNvSpPr/>
          <p:nvPr userDrawn="1"/>
        </p:nvSpPr>
        <p:spPr>
          <a:xfrm>
            <a:off x="-104931" y="-6782"/>
            <a:ext cx="12301035" cy="68906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2F78FB2-D519-D8AD-2E64-B7AAA7D90E92}"/>
              </a:ext>
            </a:extLst>
          </p:cNvPr>
          <p:cNvSpPr/>
          <p:nvPr userDrawn="1"/>
        </p:nvSpPr>
        <p:spPr>
          <a:xfrm>
            <a:off x="8023166" y="5382492"/>
            <a:ext cx="4183825" cy="1490498"/>
          </a:xfrm>
          <a:custGeom>
            <a:avLst/>
            <a:gdLst>
              <a:gd name="connsiteX0" fmla="*/ 4183825 w 4183825"/>
              <a:gd name="connsiteY0" fmla="*/ 0 h 1490498"/>
              <a:gd name="connsiteX1" fmla="*/ 4183825 w 4183825"/>
              <a:gd name="connsiteY1" fmla="*/ 1490498 h 1490498"/>
              <a:gd name="connsiteX2" fmla="*/ 1162869 w 4183825"/>
              <a:gd name="connsiteY2" fmla="*/ 1490498 h 1490498"/>
              <a:gd name="connsiteX3" fmla="*/ 1084179 w 4183825"/>
              <a:gd name="connsiteY3" fmla="*/ 1438218 h 1490498"/>
              <a:gd name="connsiteX4" fmla="*/ 20210 w 4183825"/>
              <a:gd name="connsiteY4" fmla="*/ 563494 h 1490498"/>
              <a:gd name="connsiteX5" fmla="*/ 0 w 4183825"/>
              <a:gd name="connsiteY5" fmla="*/ 544174 h 1490498"/>
              <a:gd name="connsiteX6" fmla="*/ 103513 w 4183825"/>
              <a:gd name="connsiteY6" fmla="*/ 524507 h 1490498"/>
              <a:gd name="connsiteX7" fmla="*/ 4183825 w 4183825"/>
              <a:gd name="connsiteY7" fmla="*/ 0 h 149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3825" h="1490498">
                <a:moveTo>
                  <a:pt x="4183825" y="0"/>
                </a:moveTo>
                <a:lnTo>
                  <a:pt x="4183825" y="1490498"/>
                </a:lnTo>
                <a:lnTo>
                  <a:pt x="1162869" y="1490498"/>
                </a:lnTo>
                <a:lnTo>
                  <a:pt x="1084179" y="1438218"/>
                </a:lnTo>
                <a:cubicBezTo>
                  <a:pt x="777478" y="1227836"/>
                  <a:pt x="413364" y="932624"/>
                  <a:pt x="20210" y="563494"/>
                </a:cubicBezTo>
                <a:lnTo>
                  <a:pt x="0" y="544174"/>
                </a:lnTo>
                <a:lnTo>
                  <a:pt x="103513" y="524507"/>
                </a:lnTo>
                <a:cubicBezTo>
                  <a:pt x="1735758" y="220349"/>
                  <a:pt x="2917808" y="113173"/>
                  <a:pt x="4183825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X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C2E54EC-37B8-7BB4-F758-86E33A20AA49}"/>
              </a:ext>
            </a:extLst>
          </p:cNvPr>
          <p:cNvSpPr/>
          <p:nvPr userDrawn="1"/>
        </p:nvSpPr>
        <p:spPr>
          <a:xfrm>
            <a:off x="4118906" y="-39439"/>
            <a:ext cx="8109857" cy="6945087"/>
          </a:xfrm>
          <a:custGeom>
            <a:avLst/>
            <a:gdLst>
              <a:gd name="connsiteX0" fmla="*/ 8109857 w 8109857"/>
              <a:gd name="connsiteY0" fmla="*/ 0 h 6945087"/>
              <a:gd name="connsiteX1" fmla="*/ 8109857 w 8109857"/>
              <a:gd name="connsiteY1" fmla="*/ 6944948 h 6945087"/>
              <a:gd name="connsiteX2" fmla="*/ 5116285 w 8109857"/>
              <a:gd name="connsiteY2" fmla="*/ 6945087 h 6945087"/>
              <a:gd name="connsiteX3" fmla="*/ 5067129 w 8109857"/>
              <a:gd name="connsiteY3" fmla="*/ 6912429 h 6945087"/>
              <a:gd name="connsiteX4" fmla="*/ 8088085 w 8109857"/>
              <a:gd name="connsiteY4" fmla="*/ 6912429 h 6945087"/>
              <a:gd name="connsiteX5" fmla="*/ 8088085 w 8109857"/>
              <a:gd name="connsiteY5" fmla="*/ 5421931 h 6945087"/>
              <a:gd name="connsiteX6" fmla="*/ 4007773 w 8109857"/>
              <a:gd name="connsiteY6" fmla="*/ 5946438 h 6945087"/>
              <a:gd name="connsiteX7" fmla="*/ 3904260 w 8109857"/>
              <a:gd name="connsiteY7" fmla="*/ 5966105 h 6945087"/>
              <a:gd name="connsiteX8" fmla="*/ 3754280 w 8109857"/>
              <a:gd name="connsiteY8" fmla="*/ 5822733 h 6945087"/>
              <a:gd name="connsiteX9" fmla="*/ 0 w 8109857"/>
              <a:gd name="connsiteY9" fmla="*/ 21771 h 6945087"/>
              <a:gd name="connsiteX10" fmla="*/ 8109857 w 8109857"/>
              <a:gd name="connsiteY10" fmla="*/ 0 h 694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09857" h="6945087">
                <a:moveTo>
                  <a:pt x="8109857" y="0"/>
                </a:moveTo>
                <a:lnTo>
                  <a:pt x="8109857" y="6944948"/>
                </a:lnTo>
                <a:lnTo>
                  <a:pt x="5116285" y="6945087"/>
                </a:lnTo>
                <a:lnTo>
                  <a:pt x="5067129" y="6912429"/>
                </a:lnTo>
                <a:lnTo>
                  <a:pt x="8088085" y="6912429"/>
                </a:lnTo>
                <a:lnTo>
                  <a:pt x="8088085" y="5421931"/>
                </a:lnTo>
                <a:cubicBezTo>
                  <a:pt x="6822068" y="5535104"/>
                  <a:pt x="5640018" y="5642280"/>
                  <a:pt x="4007773" y="5946438"/>
                </a:cubicBezTo>
                <a:lnTo>
                  <a:pt x="3904260" y="5966105"/>
                </a:lnTo>
                <a:lnTo>
                  <a:pt x="3754280" y="5822733"/>
                </a:lnTo>
                <a:cubicBezTo>
                  <a:pt x="2437128" y="4541218"/>
                  <a:pt x="850220" y="2478529"/>
                  <a:pt x="0" y="21771"/>
                </a:cubicBezTo>
                <a:lnTo>
                  <a:pt x="8109857" y="0"/>
                </a:lnTo>
                <a:close/>
              </a:path>
            </a:pathLst>
          </a:custGeom>
          <a:solidFill>
            <a:schemeClr val="bg2">
              <a:lumMod val="75000"/>
              <a:alpha val="22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X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C7F36C2-5E45-361E-278C-D6E42984A26F}"/>
              </a:ext>
            </a:extLst>
          </p:cNvPr>
          <p:cNvSpPr/>
          <p:nvPr userDrawn="1"/>
        </p:nvSpPr>
        <p:spPr>
          <a:xfrm>
            <a:off x="3972918" y="5926666"/>
            <a:ext cx="5213116" cy="946324"/>
          </a:xfrm>
          <a:custGeom>
            <a:avLst/>
            <a:gdLst>
              <a:gd name="connsiteX0" fmla="*/ 4050247 w 5213116"/>
              <a:gd name="connsiteY0" fmla="*/ 0 h 946324"/>
              <a:gd name="connsiteX1" fmla="*/ 4070457 w 5213116"/>
              <a:gd name="connsiteY1" fmla="*/ 19320 h 946324"/>
              <a:gd name="connsiteX2" fmla="*/ 5134426 w 5213116"/>
              <a:gd name="connsiteY2" fmla="*/ 894044 h 946324"/>
              <a:gd name="connsiteX3" fmla="*/ 5213116 w 5213116"/>
              <a:gd name="connsiteY3" fmla="*/ 946324 h 946324"/>
              <a:gd name="connsiteX4" fmla="*/ 0 w 5213116"/>
              <a:gd name="connsiteY4" fmla="*/ 946324 h 946324"/>
              <a:gd name="connsiteX5" fmla="*/ 3892218 w 5213116"/>
              <a:gd name="connsiteY5" fmla="*/ 30025 h 946324"/>
              <a:gd name="connsiteX6" fmla="*/ 4050247 w 5213116"/>
              <a:gd name="connsiteY6" fmla="*/ 0 h 94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3116" h="946324">
                <a:moveTo>
                  <a:pt x="4050247" y="0"/>
                </a:moveTo>
                <a:lnTo>
                  <a:pt x="4070457" y="19320"/>
                </a:lnTo>
                <a:cubicBezTo>
                  <a:pt x="4463611" y="388450"/>
                  <a:pt x="4827725" y="683662"/>
                  <a:pt x="5134426" y="894044"/>
                </a:cubicBezTo>
                <a:lnTo>
                  <a:pt x="5213116" y="946324"/>
                </a:lnTo>
                <a:lnTo>
                  <a:pt x="0" y="946324"/>
                </a:lnTo>
                <a:cubicBezTo>
                  <a:pt x="1577914" y="523964"/>
                  <a:pt x="2830463" y="235576"/>
                  <a:pt x="3892218" y="30025"/>
                </a:cubicBezTo>
                <a:lnTo>
                  <a:pt x="4050247" y="0"/>
                </a:lnTo>
                <a:close/>
              </a:path>
            </a:pathLst>
          </a:custGeom>
          <a:solidFill>
            <a:schemeClr val="bg2">
              <a:lumMod val="75000"/>
              <a:alpha val="487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MX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D1CF74-CB2D-0AE3-0C7F-AFE786FCD22F}"/>
              </a:ext>
            </a:extLst>
          </p:cNvPr>
          <p:cNvCxnSpPr>
            <a:cxnSpLocks/>
          </p:cNvCxnSpPr>
          <p:nvPr userDrawn="1"/>
        </p:nvCxnSpPr>
        <p:spPr>
          <a:xfrm>
            <a:off x="7226734" y="2368866"/>
            <a:ext cx="0" cy="1986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63CE6901-E5F0-06E0-0112-12C4EC1F4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3990" y="3066436"/>
            <a:ext cx="3444138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/>
              <a:t>GRACIAS</a:t>
            </a:r>
            <a:endParaRPr lang="en-MX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A733F8-58B4-3AE7-F7CD-8F29E0589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353" y="2266914"/>
            <a:ext cx="4515959" cy="20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04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D4E4-9780-4707-F880-AFA2E296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7DEBD-E8AF-6BAD-1BEA-563353472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A4CEF-E285-63DC-F881-4A8407FAB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A6B39-2E0E-37F0-F6C9-E9009358A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002E4-E5B2-9412-07DE-E070C4F33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CB1E4D-3394-0CD3-D1CE-93C2BD4A5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25D97-4323-9C44-9469-BB6698D9B92A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34AE6-B06C-CB9B-2D40-7ABD1412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384C3-8426-C239-F56E-8B5198B7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B2CFE-803A-5947-998C-991634817F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4424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0C6C-E7F1-9969-885E-75666BBB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3E6E1E-355A-F367-3F1D-DA2F054F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25D97-4323-9C44-9469-BB6698D9B92A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3FE99-AE8F-8F32-D61E-35974AD1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331A-35D3-3DC1-613B-A991E144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B2CFE-803A-5947-998C-991634817F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85906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61C5-5BCE-2CF5-06A4-7CDB78AC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7A73D-3035-A994-43F7-08FCA7E52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5025B-5BDA-7E67-A980-CEAAB1B92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6752A-B9BB-04F4-4995-1B2A7E67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25D97-4323-9C44-9469-BB6698D9B92A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9293C-E236-08E5-0A21-720C54A5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29DAF-746B-AF90-F0C1-58EFCCD8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B2CFE-803A-5947-998C-991634817F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87120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A9F16-CF98-C406-670D-43881A4E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A94C0-63EF-9AB7-B982-B8FEB0D9A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69807-0221-4C08-0A99-D8E15A96B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EFACC-B7A3-6810-5CF4-292B07F5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25D97-4323-9C44-9469-BB6698D9B92A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D0D2E-E79C-EE70-2B0A-D7D25902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55EF5-C79C-792F-0B91-D01FBDD8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B2CFE-803A-5947-998C-991634817F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3582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54D1-EB91-273C-728F-F6EB7548B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BDD81-6C4C-0215-8A70-3BCF7A14C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C84C8-05A8-E3B9-F933-81668C6A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25D97-4323-9C44-9469-BB6698D9B92A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A277F-7DE0-B67D-0EB0-FE9AFD14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7F0FD-F398-7A44-0C26-F4EDB04B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B2CFE-803A-5947-998C-991634817F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9362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B54662-A832-C78F-3AD7-D020F091BCB3}"/>
              </a:ext>
            </a:extLst>
          </p:cNvPr>
          <p:cNvSpPr/>
          <p:nvPr userDrawn="1"/>
        </p:nvSpPr>
        <p:spPr>
          <a:xfrm>
            <a:off x="-21772" y="-10885"/>
            <a:ext cx="12202886" cy="1320701"/>
          </a:xfrm>
          <a:custGeom>
            <a:avLst/>
            <a:gdLst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12192000 w 12192000"/>
              <a:gd name="connsiteY2" fmla="*/ 1469571 h 1469571"/>
              <a:gd name="connsiteX3" fmla="*/ 0 w 12192000"/>
              <a:gd name="connsiteY3" fmla="*/ 1469571 h 1469571"/>
              <a:gd name="connsiteX4" fmla="*/ 0 w 12192000"/>
              <a:gd name="connsiteY4" fmla="*/ 0 h 1469571"/>
              <a:gd name="connsiteX0" fmla="*/ 0 w 12192000"/>
              <a:gd name="connsiteY0" fmla="*/ 0 h 1469571"/>
              <a:gd name="connsiteX1" fmla="*/ 12192000 w 12192000"/>
              <a:gd name="connsiteY1" fmla="*/ 0 h 1469571"/>
              <a:gd name="connsiteX2" fmla="*/ 0 w 12192000"/>
              <a:gd name="connsiteY2" fmla="*/ 1469571 h 1469571"/>
              <a:gd name="connsiteX3" fmla="*/ 0 w 12192000"/>
              <a:gd name="connsiteY3" fmla="*/ 0 h 1469571"/>
              <a:gd name="connsiteX0" fmla="*/ 0 w 12192000"/>
              <a:gd name="connsiteY0" fmla="*/ 0 h 1475828"/>
              <a:gd name="connsiteX1" fmla="*/ 12192000 w 12192000"/>
              <a:gd name="connsiteY1" fmla="*/ 0 h 1475828"/>
              <a:gd name="connsiteX2" fmla="*/ 0 w 12192000"/>
              <a:gd name="connsiteY2" fmla="*/ 1469571 h 1475828"/>
              <a:gd name="connsiteX3" fmla="*/ 0 w 12192000"/>
              <a:gd name="connsiteY3" fmla="*/ 0 h 1475828"/>
              <a:gd name="connsiteX0" fmla="*/ 0 w 12192000"/>
              <a:gd name="connsiteY0" fmla="*/ 0 h 1476833"/>
              <a:gd name="connsiteX1" fmla="*/ 12192000 w 12192000"/>
              <a:gd name="connsiteY1" fmla="*/ 0 h 1476833"/>
              <a:gd name="connsiteX2" fmla="*/ 0 w 12192000"/>
              <a:gd name="connsiteY2" fmla="*/ 1469571 h 1476833"/>
              <a:gd name="connsiteX3" fmla="*/ 0 w 12192000"/>
              <a:gd name="connsiteY3" fmla="*/ 0 h 1476833"/>
              <a:gd name="connsiteX0" fmla="*/ 10886 w 12202886"/>
              <a:gd name="connsiteY0" fmla="*/ 0 h 1239613"/>
              <a:gd name="connsiteX1" fmla="*/ 12202886 w 12202886"/>
              <a:gd name="connsiteY1" fmla="*/ 0 h 1239613"/>
              <a:gd name="connsiteX2" fmla="*/ 0 w 12202886"/>
              <a:gd name="connsiteY2" fmla="*/ 1230086 h 1239613"/>
              <a:gd name="connsiteX3" fmla="*/ 10886 w 12202886"/>
              <a:gd name="connsiteY3" fmla="*/ 0 h 1239613"/>
              <a:gd name="connsiteX0" fmla="*/ 10886 w 12202886"/>
              <a:gd name="connsiteY0" fmla="*/ 0 h 1302560"/>
              <a:gd name="connsiteX1" fmla="*/ 12202886 w 12202886"/>
              <a:gd name="connsiteY1" fmla="*/ 0 h 1302560"/>
              <a:gd name="connsiteX2" fmla="*/ 0 w 12202886"/>
              <a:gd name="connsiteY2" fmla="*/ 1230086 h 1302560"/>
              <a:gd name="connsiteX3" fmla="*/ 10886 w 12202886"/>
              <a:gd name="connsiteY3" fmla="*/ 0 h 1302560"/>
              <a:gd name="connsiteX0" fmla="*/ 10886 w 12202886"/>
              <a:gd name="connsiteY0" fmla="*/ 0 h 1310590"/>
              <a:gd name="connsiteX1" fmla="*/ 12202886 w 12202886"/>
              <a:gd name="connsiteY1" fmla="*/ 0 h 1310590"/>
              <a:gd name="connsiteX2" fmla="*/ 0 w 12202886"/>
              <a:gd name="connsiteY2" fmla="*/ 1230086 h 1310590"/>
              <a:gd name="connsiteX3" fmla="*/ 10886 w 12202886"/>
              <a:gd name="connsiteY3" fmla="*/ 0 h 1310590"/>
              <a:gd name="connsiteX0" fmla="*/ 21772 w 12213772"/>
              <a:gd name="connsiteY0" fmla="*/ 0 h 1320701"/>
              <a:gd name="connsiteX1" fmla="*/ 12213772 w 12213772"/>
              <a:gd name="connsiteY1" fmla="*/ 0 h 1320701"/>
              <a:gd name="connsiteX2" fmla="*/ 0 w 12213772"/>
              <a:gd name="connsiteY2" fmla="*/ 1240971 h 1320701"/>
              <a:gd name="connsiteX3" fmla="*/ 21772 w 12213772"/>
              <a:gd name="connsiteY3" fmla="*/ 0 h 1320701"/>
              <a:gd name="connsiteX0" fmla="*/ 10886 w 12202886"/>
              <a:gd name="connsiteY0" fmla="*/ 0 h 1320701"/>
              <a:gd name="connsiteX1" fmla="*/ 12202886 w 12202886"/>
              <a:gd name="connsiteY1" fmla="*/ 0 h 1320701"/>
              <a:gd name="connsiteX2" fmla="*/ 0 w 12202886"/>
              <a:gd name="connsiteY2" fmla="*/ 1240971 h 1320701"/>
              <a:gd name="connsiteX3" fmla="*/ 10886 w 12202886"/>
              <a:gd name="connsiteY3" fmla="*/ 0 h 132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86" h="1320701">
                <a:moveTo>
                  <a:pt x="10886" y="0"/>
                </a:moveTo>
                <a:lnTo>
                  <a:pt x="12202886" y="0"/>
                </a:lnTo>
                <a:cubicBezTo>
                  <a:pt x="9466943" y="783770"/>
                  <a:pt x="5773058" y="1578428"/>
                  <a:pt x="0" y="1240971"/>
                </a:cubicBezTo>
                <a:cubicBezTo>
                  <a:pt x="3629" y="830942"/>
                  <a:pt x="7257" y="410029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10A1B2-3286-5D53-3D87-B39BE54E2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807" y="395889"/>
            <a:ext cx="5657193" cy="59131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B3D65-D52C-3920-43CB-104CBDC17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1pPr>
            <a:lvl2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2pPr>
            <a:lvl3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3pPr>
            <a:lvl4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4pPr>
            <a:lvl5pPr>
              <a:defRPr b="0" i="0">
                <a:solidFill>
                  <a:schemeClr val="tx2"/>
                </a:solidFill>
                <a:latin typeface="Amor Sans Pro" panose="02000503080000020003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X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2167611-0923-5F0B-09CA-E60746750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5582" y="6176963"/>
            <a:ext cx="123643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8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6A6175-8E94-36CB-87F1-36395C57A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6E179-B8B6-2901-F23F-9F8592CB1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62CE4-10F5-7D8C-D1D6-695EFF80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25D97-4323-9C44-9469-BB6698D9B92A}" type="datetimeFigureOut">
              <a:rPr lang="en-MX" smtClean="0"/>
              <a:t>26/01/24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2F2BC-355D-A9E3-34DA-62C3E15A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BEC1-278D-F5EA-8A2B-361D0BDE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B2CFE-803A-5947-998C-991634817F7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60193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 userDrawn="1">
  <p:cSld name="Default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93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920">
          <p15:clr>
            <a:srgbClr val="FBAE40"/>
          </p15:clr>
        </p15:guide>
        <p15:guide id="4" orient="horz" pos="504">
          <p15:clr>
            <a:srgbClr val="FBAE40"/>
          </p15:clr>
        </p15:guide>
        <p15:guide id="5" orient="horz" pos="2304">
          <p15:clr>
            <a:srgbClr val="FBAE40"/>
          </p15:clr>
        </p15:guide>
        <p15:guide id="6" pos="2208">
          <p15:clr>
            <a:srgbClr val="FBAE40"/>
          </p15:clr>
        </p15:guide>
        <p15:guide id="7" pos="131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 Magen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BA00EE6F-FA90-BF6D-69F8-CD6E9D73A096}"/>
              </a:ext>
            </a:extLst>
          </p:cNvPr>
          <p:cNvSpPr/>
          <p:nvPr userDrawn="1"/>
        </p:nvSpPr>
        <p:spPr>
          <a:xfrm>
            <a:off x="-41345" y="-36284"/>
            <a:ext cx="12253313" cy="6067426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067426">
                <a:moveTo>
                  <a:pt x="10886" y="0"/>
                </a:moveTo>
                <a:lnTo>
                  <a:pt x="12253313" y="0"/>
                </a:lnTo>
                <a:lnTo>
                  <a:pt x="12253313" y="4327493"/>
                </a:lnTo>
                <a:cubicBezTo>
                  <a:pt x="10019447" y="5212865"/>
                  <a:pt x="7426352" y="6261521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E3B63-6649-9B1E-33BE-39E21BC48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62" y="984524"/>
            <a:ext cx="10733864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C4829-3C53-6AB8-C2A0-5464F3193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6362" y="2589812"/>
            <a:ext cx="5468008" cy="95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REE-LIGHT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Subtítulos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light (solo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lo </a:t>
            </a:r>
            <a:r>
              <a:rPr lang="en-US" dirty="0" err="1"/>
              <a:t>lleve</a:t>
            </a:r>
            <a:r>
              <a:rPr lang="en-US" dirty="0"/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67777D-3EE2-4BD2-5F3E-242EA92773E3}"/>
              </a:ext>
            </a:extLst>
          </p:cNvPr>
          <p:cNvCxnSpPr>
            <a:cxnSpLocks/>
          </p:cNvCxnSpPr>
          <p:nvPr userDrawn="1"/>
        </p:nvCxnSpPr>
        <p:spPr>
          <a:xfrm>
            <a:off x="809301" y="1261238"/>
            <a:ext cx="0" cy="1986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D729D6-A2CA-5CAD-3F35-B79F09500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1086" y="5504742"/>
            <a:ext cx="2590800" cy="11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 Gr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3D2A0810-3B21-B5E7-F3CE-49F1FEE12B9B}"/>
              </a:ext>
            </a:extLst>
          </p:cNvPr>
          <p:cNvSpPr/>
          <p:nvPr userDrawn="1"/>
        </p:nvSpPr>
        <p:spPr>
          <a:xfrm>
            <a:off x="-41345" y="-36284"/>
            <a:ext cx="12253313" cy="6067426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067426">
                <a:moveTo>
                  <a:pt x="10886" y="0"/>
                </a:moveTo>
                <a:lnTo>
                  <a:pt x="12253313" y="0"/>
                </a:lnTo>
                <a:lnTo>
                  <a:pt x="12253313" y="4327493"/>
                </a:lnTo>
                <a:cubicBezTo>
                  <a:pt x="10019447" y="5212865"/>
                  <a:pt x="7426352" y="6261521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E3B63-6649-9B1E-33BE-39E21BC48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62" y="984524"/>
            <a:ext cx="10733864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C4829-3C53-6AB8-C2A0-5464F3193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6362" y="2589812"/>
            <a:ext cx="5468008" cy="95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REE-LIGHT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Subtítulos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light (solo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lo </a:t>
            </a:r>
            <a:r>
              <a:rPr lang="en-US" dirty="0" err="1"/>
              <a:t>lleve</a:t>
            </a:r>
            <a:r>
              <a:rPr lang="en-US" dirty="0"/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67777D-3EE2-4BD2-5F3E-242EA92773E3}"/>
              </a:ext>
            </a:extLst>
          </p:cNvPr>
          <p:cNvCxnSpPr>
            <a:cxnSpLocks/>
          </p:cNvCxnSpPr>
          <p:nvPr userDrawn="1"/>
        </p:nvCxnSpPr>
        <p:spPr>
          <a:xfrm>
            <a:off x="809301" y="1261238"/>
            <a:ext cx="0" cy="1986456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A8E7113-52B1-4665-11CD-FF26BD78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1086" y="5504742"/>
            <a:ext cx="2590800" cy="11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 Man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04BB688A-BD3C-E63A-662B-2CC4D758DB83}"/>
              </a:ext>
            </a:extLst>
          </p:cNvPr>
          <p:cNvSpPr/>
          <p:nvPr userDrawn="1"/>
        </p:nvSpPr>
        <p:spPr>
          <a:xfrm>
            <a:off x="-41345" y="-36284"/>
            <a:ext cx="12253313" cy="6067426"/>
          </a:xfrm>
          <a:custGeom>
            <a:avLst/>
            <a:gdLst>
              <a:gd name="connsiteX0" fmla="*/ 0 w 12242427"/>
              <a:gd name="connsiteY0" fmla="*/ 0 h 4327493"/>
              <a:gd name="connsiteX1" fmla="*/ 12242427 w 12242427"/>
              <a:gd name="connsiteY1" fmla="*/ 0 h 4327493"/>
              <a:gd name="connsiteX2" fmla="*/ 12242427 w 12242427"/>
              <a:gd name="connsiteY2" fmla="*/ 4327493 h 4327493"/>
              <a:gd name="connsiteX3" fmla="*/ 0 w 12242427"/>
              <a:gd name="connsiteY3" fmla="*/ 4327493 h 4327493"/>
              <a:gd name="connsiteX4" fmla="*/ 0 w 12242427"/>
              <a:gd name="connsiteY4" fmla="*/ 0 h 4327493"/>
              <a:gd name="connsiteX0" fmla="*/ 10886 w 12253313"/>
              <a:gd name="connsiteY0" fmla="*/ 0 h 6036550"/>
              <a:gd name="connsiteX1" fmla="*/ 12253313 w 12253313"/>
              <a:gd name="connsiteY1" fmla="*/ 0 h 6036550"/>
              <a:gd name="connsiteX2" fmla="*/ 12253313 w 12253313"/>
              <a:gd name="connsiteY2" fmla="*/ 4327493 h 6036550"/>
              <a:gd name="connsiteX3" fmla="*/ 0 w 12253313"/>
              <a:gd name="connsiteY3" fmla="*/ 6036550 h 6036550"/>
              <a:gd name="connsiteX4" fmla="*/ 10886 w 12253313"/>
              <a:gd name="connsiteY4" fmla="*/ 0 h 6036550"/>
              <a:gd name="connsiteX0" fmla="*/ 10886 w 12253313"/>
              <a:gd name="connsiteY0" fmla="*/ 0 h 6061354"/>
              <a:gd name="connsiteX1" fmla="*/ 12253313 w 12253313"/>
              <a:gd name="connsiteY1" fmla="*/ 0 h 6061354"/>
              <a:gd name="connsiteX2" fmla="*/ 12253313 w 12253313"/>
              <a:gd name="connsiteY2" fmla="*/ 4327493 h 6061354"/>
              <a:gd name="connsiteX3" fmla="*/ 0 w 12253313"/>
              <a:gd name="connsiteY3" fmla="*/ 6036550 h 6061354"/>
              <a:gd name="connsiteX4" fmla="*/ 10886 w 12253313"/>
              <a:gd name="connsiteY4" fmla="*/ 0 h 6061354"/>
              <a:gd name="connsiteX0" fmla="*/ 10886 w 12253313"/>
              <a:gd name="connsiteY0" fmla="*/ 0 h 6067426"/>
              <a:gd name="connsiteX1" fmla="*/ 12253313 w 12253313"/>
              <a:gd name="connsiteY1" fmla="*/ 0 h 6067426"/>
              <a:gd name="connsiteX2" fmla="*/ 12253313 w 12253313"/>
              <a:gd name="connsiteY2" fmla="*/ 4327493 h 6067426"/>
              <a:gd name="connsiteX3" fmla="*/ 0 w 12253313"/>
              <a:gd name="connsiteY3" fmla="*/ 6036550 h 6067426"/>
              <a:gd name="connsiteX4" fmla="*/ 10886 w 12253313"/>
              <a:gd name="connsiteY4" fmla="*/ 0 h 606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3313" h="6067426">
                <a:moveTo>
                  <a:pt x="10886" y="0"/>
                </a:moveTo>
                <a:lnTo>
                  <a:pt x="12253313" y="0"/>
                </a:lnTo>
                <a:lnTo>
                  <a:pt x="12253313" y="4327493"/>
                </a:lnTo>
                <a:cubicBezTo>
                  <a:pt x="10019447" y="5212865"/>
                  <a:pt x="7426352" y="6261521"/>
                  <a:pt x="0" y="6036550"/>
                </a:cubicBezTo>
                <a:cubicBezTo>
                  <a:pt x="3629" y="4024367"/>
                  <a:pt x="7257" y="2012183"/>
                  <a:pt x="108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E3B63-6649-9B1E-33BE-39E21BC48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62" y="984524"/>
            <a:ext cx="10733864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2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C4829-3C53-6AB8-C2A0-5464F3193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6362" y="2589812"/>
            <a:ext cx="5468008" cy="952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REE-LIGHT" panose="0200050300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Subtítulos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bree</a:t>
            </a:r>
            <a:r>
              <a:rPr lang="en-US" dirty="0"/>
              <a:t> light (solo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de que lo </a:t>
            </a:r>
            <a:r>
              <a:rPr lang="en-US" dirty="0" err="1"/>
              <a:t>lleve</a:t>
            </a:r>
            <a:r>
              <a:rPr lang="en-US" dirty="0"/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67777D-3EE2-4BD2-5F3E-242EA92773E3}"/>
              </a:ext>
            </a:extLst>
          </p:cNvPr>
          <p:cNvCxnSpPr>
            <a:cxnSpLocks/>
          </p:cNvCxnSpPr>
          <p:nvPr userDrawn="1"/>
        </p:nvCxnSpPr>
        <p:spPr>
          <a:xfrm>
            <a:off x="809301" y="1261238"/>
            <a:ext cx="0" cy="1986456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7FEFC75-1ADF-23DA-93A4-18A565D8A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1086" y="5504742"/>
            <a:ext cx="2590800" cy="11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0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 y Ci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5DBC25F-62EE-EE11-8C3B-D0579F474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5710" y="200297"/>
            <a:ext cx="6172200" cy="6439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66CB990-A672-FEFB-4FC6-EA93FE82DE0F}"/>
              </a:ext>
            </a:extLst>
          </p:cNvPr>
          <p:cNvSpPr/>
          <p:nvPr userDrawn="1"/>
        </p:nvSpPr>
        <p:spPr>
          <a:xfrm flipH="1" flipV="1">
            <a:off x="349251" y="-27214"/>
            <a:ext cx="8006333" cy="6917872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4440015 w 8075844"/>
              <a:gd name="connsiteY0" fmla="*/ 0 h 6868886"/>
              <a:gd name="connsiteX1" fmla="*/ 8075844 w 8075844"/>
              <a:gd name="connsiteY1" fmla="*/ 0 h 6868886"/>
              <a:gd name="connsiteX2" fmla="*/ 8075844 w 8075844"/>
              <a:gd name="connsiteY2" fmla="*/ 6858000 h 6868886"/>
              <a:gd name="connsiteX3" fmla="*/ 0 w 8075844"/>
              <a:gd name="connsiteY3" fmla="*/ 6868886 h 6868886"/>
              <a:gd name="connsiteX4" fmla="*/ 4440015 w 8075844"/>
              <a:gd name="connsiteY4" fmla="*/ 0 h 6868886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5844" h="6890572">
                <a:moveTo>
                  <a:pt x="1980445" y="0"/>
                </a:moveTo>
                <a:lnTo>
                  <a:pt x="8075844" y="21686"/>
                </a:lnTo>
                <a:lnTo>
                  <a:pt x="8075844" y="6879686"/>
                </a:lnTo>
                <a:lnTo>
                  <a:pt x="0" y="6890572"/>
                </a:lnTo>
                <a:cubicBezTo>
                  <a:pt x="768653" y="5475555"/>
                  <a:pt x="1675322" y="3251240"/>
                  <a:pt x="19804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A6946-BA15-E884-CF8F-7AEEF695D35C}"/>
              </a:ext>
            </a:extLst>
          </p:cNvPr>
          <p:cNvSpPr/>
          <p:nvPr userDrawn="1"/>
        </p:nvSpPr>
        <p:spPr>
          <a:xfrm flipH="1" flipV="1">
            <a:off x="-21772" y="-16328"/>
            <a:ext cx="7745076" cy="6896100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4440015 w 8075844"/>
              <a:gd name="connsiteY0" fmla="*/ 0 h 6868886"/>
              <a:gd name="connsiteX1" fmla="*/ 8075844 w 8075844"/>
              <a:gd name="connsiteY1" fmla="*/ 0 h 6868886"/>
              <a:gd name="connsiteX2" fmla="*/ 8075844 w 8075844"/>
              <a:gd name="connsiteY2" fmla="*/ 6858000 h 6868886"/>
              <a:gd name="connsiteX3" fmla="*/ 0 w 8075844"/>
              <a:gd name="connsiteY3" fmla="*/ 6868886 h 6868886"/>
              <a:gd name="connsiteX4" fmla="*/ 4440015 w 8075844"/>
              <a:gd name="connsiteY4" fmla="*/ 0 h 6868886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2319" h="6868886">
                <a:moveTo>
                  <a:pt x="1365553" y="0"/>
                </a:moveTo>
                <a:lnTo>
                  <a:pt x="7812319" y="10843"/>
                </a:lnTo>
                <a:lnTo>
                  <a:pt x="7812319" y="6868843"/>
                </a:lnTo>
                <a:lnTo>
                  <a:pt x="0" y="6868886"/>
                </a:lnTo>
                <a:cubicBezTo>
                  <a:pt x="647870" y="5681568"/>
                  <a:pt x="1367877" y="2026008"/>
                  <a:pt x="13655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33B115-5AF0-EACE-9CE4-42993B79C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477" y="1136923"/>
            <a:ext cx="5468001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2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3F18D2-75AD-8969-6C7A-988CCDDE23D7}"/>
              </a:ext>
            </a:extLst>
          </p:cNvPr>
          <p:cNvCxnSpPr>
            <a:cxnSpLocks/>
          </p:cNvCxnSpPr>
          <p:nvPr userDrawn="1"/>
        </p:nvCxnSpPr>
        <p:spPr>
          <a:xfrm>
            <a:off x="809301" y="1261238"/>
            <a:ext cx="0" cy="13758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ED3B6B-418A-12C1-3821-C3CBE04C9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1" y="5951133"/>
            <a:ext cx="1490055" cy="5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8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y Ci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5DBC25F-62EE-EE11-8C3B-D0579F474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5710" y="200297"/>
            <a:ext cx="6172200" cy="6439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66CB990-A672-FEFB-4FC6-EA93FE82DE0F}"/>
              </a:ext>
            </a:extLst>
          </p:cNvPr>
          <p:cNvSpPr/>
          <p:nvPr userDrawn="1"/>
        </p:nvSpPr>
        <p:spPr>
          <a:xfrm flipH="1" flipV="1">
            <a:off x="349251" y="-27214"/>
            <a:ext cx="8006333" cy="6917872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4440015 w 8075844"/>
              <a:gd name="connsiteY0" fmla="*/ 0 h 6868886"/>
              <a:gd name="connsiteX1" fmla="*/ 8075844 w 8075844"/>
              <a:gd name="connsiteY1" fmla="*/ 0 h 6868886"/>
              <a:gd name="connsiteX2" fmla="*/ 8075844 w 8075844"/>
              <a:gd name="connsiteY2" fmla="*/ 6858000 h 6868886"/>
              <a:gd name="connsiteX3" fmla="*/ 0 w 8075844"/>
              <a:gd name="connsiteY3" fmla="*/ 6868886 h 6868886"/>
              <a:gd name="connsiteX4" fmla="*/ 4440015 w 8075844"/>
              <a:gd name="connsiteY4" fmla="*/ 0 h 6868886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5844" h="6890572">
                <a:moveTo>
                  <a:pt x="1980445" y="0"/>
                </a:moveTo>
                <a:lnTo>
                  <a:pt x="8075844" y="21686"/>
                </a:lnTo>
                <a:lnTo>
                  <a:pt x="8075844" y="6879686"/>
                </a:lnTo>
                <a:lnTo>
                  <a:pt x="0" y="6890572"/>
                </a:lnTo>
                <a:cubicBezTo>
                  <a:pt x="768653" y="5475555"/>
                  <a:pt x="1675322" y="3251240"/>
                  <a:pt x="19804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A6946-BA15-E884-CF8F-7AEEF695D35C}"/>
              </a:ext>
            </a:extLst>
          </p:cNvPr>
          <p:cNvSpPr/>
          <p:nvPr userDrawn="1"/>
        </p:nvSpPr>
        <p:spPr>
          <a:xfrm flipH="1" flipV="1">
            <a:off x="-21772" y="-16328"/>
            <a:ext cx="7745076" cy="6896100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4440015 w 8075844"/>
              <a:gd name="connsiteY0" fmla="*/ 0 h 6868886"/>
              <a:gd name="connsiteX1" fmla="*/ 8075844 w 8075844"/>
              <a:gd name="connsiteY1" fmla="*/ 0 h 6868886"/>
              <a:gd name="connsiteX2" fmla="*/ 8075844 w 8075844"/>
              <a:gd name="connsiteY2" fmla="*/ 6858000 h 6868886"/>
              <a:gd name="connsiteX3" fmla="*/ 0 w 8075844"/>
              <a:gd name="connsiteY3" fmla="*/ 6868886 h 6868886"/>
              <a:gd name="connsiteX4" fmla="*/ 4440015 w 8075844"/>
              <a:gd name="connsiteY4" fmla="*/ 0 h 6868886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2319" h="6868886">
                <a:moveTo>
                  <a:pt x="1365553" y="0"/>
                </a:moveTo>
                <a:lnTo>
                  <a:pt x="7812319" y="10843"/>
                </a:lnTo>
                <a:lnTo>
                  <a:pt x="7812319" y="6868843"/>
                </a:lnTo>
                <a:lnTo>
                  <a:pt x="0" y="6868886"/>
                </a:lnTo>
                <a:cubicBezTo>
                  <a:pt x="647870" y="5681568"/>
                  <a:pt x="1367877" y="2026008"/>
                  <a:pt x="136555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33B115-5AF0-EACE-9CE4-42993B79C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477" y="1136923"/>
            <a:ext cx="5468001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3F18D2-75AD-8969-6C7A-988CCDDE23D7}"/>
              </a:ext>
            </a:extLst>
          </p:cNvPr>
          <p:cNvCxnSpPr>
            <a:cxnSpLocks/>
          </p:cNvCxnSpPr>
          <p:nvPr userDrawn="1"/>
        </p:nvCxnSpPr>
        <p:spPr>
          <a:xfrm>
            <a:off x="809301" y="1261238"/>
            <a:ext cx="0" cy="1375872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ED3B6B-418A-12C1-3821-C3CBE04C9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1" y="6003263"/>
            <a:ext cx="1490055" cy="5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9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o y Ci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5DBC25F-62EE-EE11-8C3B-D0579F474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15710" y="200297"/>
            <a:ext cx="6172200" cy="6439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66CB990-A672-FEFB-4FC6-EA93FE82DE0F}"/>
              </a:ext>
            </a:extLst>
          </p:cNvPr>
          <p:cNvSpPr/>
          <p:nvPr userDrawn="1"/>
        </p:nvSpPr>
        <p:spPr>
          <a:xfrm flipH="1" flipV="1">
            <a:off x="349251" y="-27214"/>
            <a:ext cx="8006333" cy="6917872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4440015 w 8075844"/>
              <a:gd name="connsiteY0" fmla="*/ 0 h 6868886"/>
              <a:gd name="connsiteX1" fmla="*/ 8075844 w 8075844"/>
              <a:gd name="connsiteY1" fmla="*/ 0 h 6868886"/>
              <a:gd name="connsiteX2" fmla="*/ 8075844 w 8075844"/>
              <a:gd name="connsiteY2" fmla="*/ 6858000 h 6868886"/>
              <a:gd name="connsiteX3" fmla="*/ 0 w 8075844"/>
              <a:gd name="connsiteY3" fmla="*/ 6868886 h 6868886"/>
              <a:gd name="connsiteX4" fmla="*/ 4440015 w 8075844"/>
              <a:gd name="connsiteY4" fmla="*/ 0 h 6868886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  <a:gd name="connsiteX0" fmla="*/ 1980445 w 8075844"/>
              <a:gd name="connsiteY0" fmla="*/ 0 h 6890572"/>
              <a:gd name="connsiteX1" fmla="*/ 8075844 w 8075844"/>
              <a:gd name="connsiteY1" fmla="*/ 21686 h 6890572"/>
              <a:gd name="connsiteX2" fmla="*/ 8075844 w 8075844"/>
              <a:gd name="connsiteY2" fmla="*/ 6879686 h 6890572"/>
              <a:gd name="connsiteX3" fmla="*/ 0 w 8075844"/>
              <a:gd name="connsiteY3" fmla="*/ 6890572 h 6890572"/>
              <a:gd name="connsiteX4" fmla="*/ 1980445 w 8075844"/>
              <a:gd name="connsiteY4" fmla="*/ 0 h 689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5844" h="6890572">
                <a:moveTo>
                  <a:pt x="1980445" y="0"/>
                </a:moveTo>
                <a:lnTo>
                  <a:pt x="8075844" y="21686"/>
                </a:lnTo>
                <a:lnTo>
                  <a:pt x="8075844" y="6879686"/>
                </a:lnTo>
                <a:lnTo>
                  <a:pt x="0" y="6890572"/>
                </a:lnTo>
                <a:cubicBezTo>
                  <a:pt x="768653" y="5475555"/>
                  <a:pt x="1675322" y="3251240"/>
                  <a:pt x="19804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A6946-BA15-E884-CF8F-7AEEF695D35C}"/>
              </a:ext>
            </a:extLst>
          </p:cNvPr>
          <p:cNvSpPr/>
          <p:nvPr userDrawn="1"/>
        </p:nvSpPr>
        <p:spPr>
          <a:xfrm flipH="1" flipV="1">
            <a:off x="-21772" y="-16328"/>
            <a:ext cx="7745076" cy="6896100"/>
          </a:xfrm>
          <a:custGeom>
            <a:avLst/>
            <a:gdLst>
              <a:gd name="connsiteX0" fmla="*/ 0 w 3635829"/>
              <a:gd name="connsiteY0" fmla="*/ 0 h 6858000"/>
              <a:gd name="connsiteX1" fmla="*/ 3635829 w 3635829"/>
              <a:gd name="connsiteY1" fmla="*/ 0 h 6858000"/>
              <a:gd name="connsiteX2" fmla="*/ 3635829 w 3635829"/>
              <a:gd name="connsiteY2" fmla="*/ 6858000 h 6858000"/>
              <a:gd name="connsiteX3" fmla="*/ 0 w 3635829"/>
              <a:gd name="connsiteY3" fmla="*/ 6858000 h 6858000"/>
              <a:gd name="connsiteX4" fmla="*/ 0 w 3635829"/>
              <a:gd name="connsiteY4" fmla="*/ 0 h 6858000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2068286 w 5704115"/>
              <a:gd name="connsiteY0" fmla="*/ 0 h 6868886"/>
              <a:gd name="connsiteX1" fmla="*/ 5704115 w 5704115"/>
              <a:gd name="connsiteY1" fmla="*/ 0 h 6868886"/>
              <a:gd name="connsiteX2" fmla="*/ 5704115 w 5704115"/>
              <a:gd name="connsiteY2" fmla="*/ 6858000 h 6868886"/>
              <a:gd name="connsiteX3" fmla="*/ 0 w 5704115"/>
              <a:gd name="connsiteY3" fmla="*/ 6868886 h 6868886"/>
              <a:gd name="connsiteX4" fmla="*/ 2068286 w 5704115"/>
              <a:gd name="connsiteY4" fmla="*/ 0 h 6868886"/>
              <a:gd name="connsiteX0" fmla="*/ 4440015 w 8075844"/>
              <a:gd name="connsiteY0" fmla="*/ 0 h 6868886"/>
              <a:gd name="connsiteX1" fmla="*/ 8075844 w 8075844"/>
              <a:gd name="connsiteY1" fmla="*/ 0 h 6868886"/>
              <a:gd name="connsiteX2" fmla="*/ 8075844 w 8075844"/>
              <a:gd name="connsiteY2" fmla="*/ 6858000 h 6868886"/>
              <a:gd name="connsiteX3" fmla="*/ 0 w 8075844"/>
              <a:gd name="connsiteY3" fmla="*/ 6868886 h 6868886"/>
              <a:gd name="connsiteX4" fmla="*/ 4440015 w 8075844"/>
              <a:gd name="connsiteY4" fmla="*/ 0 h 6868886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629078 w 8075844"/>
              <a:gd name="connsiteY0" fmla="*/ 0 h 6879729"/>
              <a:gd name="connsiteX1" fmla="*/ 8075844 w 8075844"/>
              <a:gd name="connsiteY1" fmla="*/ 10843 h 6879729"/>
              <a:gd name="connsiteX2" fmla="*/ 8075844 w 8075844"/>
              <a:gd name="connsiteY2" fmla="*/ 6868843 h 6879729"/>
              <a:gd name="connsiteX3" fmla="*/ 0 w 8075844"/>
              <a:gd name="connsiteY3" fmla="*/ 6879729 h 6879729"/>
              <a:gd name="connsiteX4" fmla="*/ 1629078 w 8075844"/>
              <a:gd name="connsiteY4" fmla="*/ 0 h 6879729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  <a:gd name="connsiteX0" fmla="*/ 1365553 w 7812319"/>
              <a:gd name="connsiteY0" fmla="*/ 0 h 6868886"/>
              <a:gd name="connsiteX1" fmla="*/ 7812319 w 7812319"/>
              <a:gd name="connsiteY1" fmla="*/ 10843 h 6868886"/>
              <a:gd name="connsiteX2" fmla="*/ 7812319 w 7812319"/>
              <a:gd name="connsiteY2" fmla="*/ 6868843 h 6868886"/>
              <a:gd name="connsiteX3" fmla="*/ 0 w 7812319"/>
              <a:gd name="connsiteY3" fmla="*/ 6868886 h 6868886"/>
              <a:gd name="connsiteX4" fmla="*/ 1365553 w 7812319"/>
              <a:gd name="connsiteY4" fmla="*/ 0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2319" h="6868886">
                <a:moveTo>
                  <a:pt x="1365553" y="0"/>
                </a:moveTo>
                <a:lnTo>
                  <a:pt x="7812319" y="10843"/>
                </a:lnTo>
                <a:lnTo>
                  <a:pt x="7812319" y="6868843"/>
                </a:lnTo>
                <a:lnTo>
                  <a:pt x="0" y="6868886"/>
                </a:lnTo>
                <a:cubicBezTo>
                  <a:pt x="647870" y="5681568"/>
                  <a:pt x="1367877" y="2026008"/>
                  <a:pt x="136555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33B115-5AF0-EACE-9CE4-42993B79C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477" y="1136923"/>
            <a:ext cx="5468001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3F18D2-75AD-8969-6C7A-988CCDDE23D7}"/>
              </a:ext>
            </a:extLst>
          </p:cNvPr>
          <p:cNvCxnSpPr>
            <a:cxnSpLocks/>
          </p:cNvCxnSpPr>
          <p:nvPr userDrawn="1"/>
        </p:nvCxnSpPr>
        <p:spPr>
          <a:xfrm>
            <a:off x="809301" y="1261238"/>
            <a:ext cx="0" cy="13758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ED3B6B-418A-12C1-3821-C3CBE04C9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1" y="6003263"/>
            <a:ext cx="1490055" cy="5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1" r:id="rId5"/>
    <p:sldLayoutId id="2147483662" r:id="rId6"/>
    <p:sldLayoutId id="2147483681" r:id="rId7"/>
    <p:sldLayoutId id="2147483678" r:id="rId8"/>
    <p:sldLayoutId id="2147483682" r:id="rId9"/>
    <p:sldLayoutId id="2147483652" r:id="rId10"/>
    <p:sldLayoutId id="214748368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84" r:id="rId18"/>
    <p:sldLayoutId id="2147483672" r:id="rId19"/>
    <p:sldLayoutId id="2147483673" r:id="rId20"/>
    <p:sldLayoutId id="2147483674" r:id="rId21"/>
    <p:sldLayoutId id="2147483675" r:id="rId22"/>
    <p:sldLayoutId id="2147483655" r:id="rId23"/>
    <p:sldLayoutId id="2147483676" r:id="rId24"/>
    <p:sldLayoutId id="2147483653" r:id="rId25"/>
    <p:sldLayoutId id="2147483654" r:id="rId26"/>
    <p:sldLayoutId id="2147483656" r:id="rId27"/>
    <p:sldLayoutId id="2147483657" r:id="rId28"/>
    <p:sldLayoutId id="2147483658" r:id="rId29"/>
    <p:sldLayoutId id="2147483659" r:id="rId30"/>
    <p:sldLayoutId id="214748367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6ED3-BF81-45BA-38E8-7B72AB6D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2C18A-3A5E-F0C5-90C4-B0071F33D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6748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D16E-AB58-ADED-3661-48C02A8EE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4680" y="0"/>
            <a:ext cx="5917320" cy="6857999"/>
          </a:xfrm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545F5E-53E7-3BC5-4BB1-BC0A88004C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852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A92BFA-93EE-284C-DE6B-1F9332E08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62" y="984524"/>
            <a:ext cx="5468001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>
                <a:solidFill>
                  <a:schemeClr val="bg2"/>
                </a:solidFill>
              </a:rPr>
              <a:t>Título</a:t>
            </a:r>
            <a:r>
              <a:rPr lang="en-US" dirty="0">
                <a:solidFill>
                  <a:schemeClr val="bg2"/>
                </a:solidFill>
              </a:rPr>
              <a:t> de </a:t>
            </a:r>
            <a:r>
              <a:rPr lang="en-US" dirty="0" err="1">
                <a:solidFill>
                  <a:schemeClr val="bg2"/>
                </a:solidFill>
              </a:rPr>
              <a:t>separador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 err="1">
                <a:solidFill>
                  <a:schemeClr val="bg2"/>
                </a:solidFill>
              </a:rPr>
              <a:t>Tipografía</a:t>
            </a:r>
            <a:r>
              <a:rPr lang="en-US" dirty="0">
                <a:solidFill>
                  <a:schemeClr val="bg2"/>
                </a:solidFill>
              </a:rPr>
              <a:t> Bree Bold</a:t>
            </a:r>
            <a:endParaRPr lang="en-MX" dirty="0">
              <a:solidFill>
                <a:schemeClr val="bg2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DE028-6008-DCE1-CED9-D205E7297171}"/>
              </a:ext>
            </a:extLst>
          </p:cNvPr>
          <p:cNvCxnSpPr>
            <a:cxnSpLocks/>
          </p:cNvCxnSpPr>
          <p:nvPr/>
        </p:nvCxnSpPr>
        <p:spPr>
          <a:xfrm>
            <a:off x="809301" y="1261238"/>
            <a:ext cx="0" cy="1986456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21E12A8-470F-CAE3-BAA3-7C0B7CCCA2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1" y="5706413"/>
            <a:ext cx="1490055" cy="5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58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D16E-AB58-ADED-3661-48C02A8EE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4680" y="0"/>
            <a:ext cx="5917320" cy="6857999"/>
          </a:xfrm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E229E-3A64-2BAC-F0D7-FD8A1C6205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852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A92BFA-93EE-284C-DE6B-1F9332E08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62" y="984524"/>
            <a:ext cx="5468001" cy="1500187"/>
          </a:xfrm>
          <a:prstGeom prst="rect">
            <a:avLst/>
          </a:prstGeom>
        </p:spPr>
        <p:txBody>
          <a:bodyPr anchor="b"/>
          <a:lstStyle>
            <a:lvl1pPr>
              <a:defRPr sz="4400" b="1" i="0">
                <a:solidFill>
                  <a:schemeClr val="bg1"/>
                </a:solidFill>
                <a:latin typeface="Bree Rg" panose="02000503000000020004" pitchFamily="2" charset="77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Bree Bold</a:t>
            </a:r>
            <a:endParaRPr lang="en-MX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DE028-6008-DCE1-CED9-D205E7297171}"/>
              </a:ext>
            </a:extLst>
          </p:cNvPr>
          <p:cNvCxnSpPr>
            <a:cxnSpLocks/>
          </p:cNvCxnSpPr>
          <p:nvPr/>
        </p:nvCxnSpPr>
        <p:spPr>
          <a:xfrm>
            <a:off x="809301" y="1261238"/>
            <a:ext cx="0" cy="1986456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21E12A8-470F-CAE3-BAA3-7C0B7CCCA2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1" y="5706413"/>
            <a:ext cx="1490055" cy="5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B4C1B0-634E-3710-0FAE-05B6E008F9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C2AC0-1F11-ED2B-3EBC-4C3024A9BF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F1E981-AE7F-4E7F-A71E-0E9E5F73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876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51AE02-0EA9-27F0-0DF1-17FDD3890B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857D71-3778-47B1-5116-BB443E85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2988D-2D0F-E144-C55E-71A2D61C9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272999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83EB9E-3E19-26D0-AD0E-EF90F47323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9D6D1-8415-B3F8-D905-DD3DD5C61C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F78188-32CE-4BDA-F20B-BE310295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44ACD2-2ACE-B04C-D7CC-F450E51C30F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00CC-D59E-8B7C-187B-256AEFDB19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3" y="1776530"/>
            <a:ext cx="1167524" cy="10678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1EEFA39-9E7F-E0C5-4170-455C80447C91}"/>
              </a:ext>
            </a:extLst>
          </p:cNvPr>
          <p:cNvSpPr txBox="1">
            <a:spLocks/>
          </p:cNvSpPr>
          <p:nvPr/>
        </p:nvSpPr>
        <p:spPr>
          <a:xfrm>
            <a:off x="5717626" y="2025310"/>
            <a:ext cx="480849" cy="59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ree Rg" panose="02000503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2</a:t>
            </a:r>
            <a:endParaRPr lang="en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DBEC0-9ABD-10C3-8CBC-082BCB29BA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83" y="1776530"/>
            <a:ext cx="1167524" cy="10678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1E056C-385A-F406-33B2-BB55DC372C5D}"/>
              </a:ext>
            </a:extLst>
          </p:cNvPr>
          <p:cNvSpPr txBox="1">
            <a:spLocks/>
          </p:cNvSpPr>
          <p:nvPr/>
        </p:nvSpPr>
        <p:spPr>
          <a:xfrm>
            <a:off x="2060026" y="2025310"/>
            <a:ext cx="480849" cy="59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ree Rg" panose="02000503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1</a:t>
            </a:r>
            <a:endParaRPr lang="en-MX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A863E2-66DE-7ED5-8712-1DF84C2BE4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973" y="1776530"/>
            <a:ext cx="1167524" cy="10678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B5C3C8-0DEB-EC86-EA82-90EBDF2D5C21}"/>
              </a:ext>
            </a:extLst>
          </p:cNvPr>
          <p:cNvSpPr txBox="1">
            <a:spLocks/>
          </p:cNvSpPr>
          <p:nvPr/>
        </p:nvSpPr>
        <p:spPr>
          <a:xfrm>
            <a:off x="9364716" y="2025310"/>
            <a:ext cx="480849" cy="59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ree Rg" panose="02000503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3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874234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1964B0-6AAA-DB54-64C4-B1BD44C57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117" y="2122837"/>
            <a:ext cx="3239814" cy="4044673"/>
          </a:xfrm>
        </p:spPr>
        <p:txBody>
          <a:bodyPr/>
          <a:lstStyle/>
          <a:p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FDBD3-0FBB-1241-3402-536337346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1283" y="2122836"/>
            <a:ext cx="3352800" cy="4044673"/>
          </a:xfrm>
        </p:spPr>
        <p:txBody>
          <a:bodyPr/>
          <a:lstStyle/>
          <a:p>
            <a:endParaRPr lang="en-MX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D7E6C-FEB8-0382-09FF-A13E535F3CE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82455" y="2122837"/>
            <a:ext cx="3352800" cy="4044672"/>
          </a:xfrm>
        </p:spPr>
        <p:txBody>
          <a:bodyPr/>
          <a:lstStyle/>
          <a:p>
            <a:endParaRPr lang="en-MX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55C32-3F4C-17A3-4D25-D89CD8E248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83" y="806200"/>
            <a:ext cx="1167524" cy="10678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24F2BBA-BB48-97EE-E9CB-CE52B6E498E3}"/>
              </a:ext>
            </a:extLst>
          </p:cNvPr>
          <p:cNvSpPr txBox="1">
            <a:spLocks/>
          </p:cNvSpPr>
          <p:nvPr/>
        </p:nvSpPr>
        <p:spPr>
          <a:xfrm>
            <a:off x="5717626" y="1054980"/>
            <a:ext cx="480849" cy="59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ree Rg" panose="02000503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2</a:t>
            </a:r>
            <a:endParaRPr lang="en-MX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06E3BF-2CF8-F416-1CD7-69D17A6921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283" y="806200"/>
            <a:ext cx="1167524" cy="10678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7C37D04-B1F8-90DB-E423-8144905ECD1B}"/>
              </a:ext>
            </a:extLst>
          </p:cNvPr>
          <p:cNvSpPr txBox="1">
            <a:spLocks/>
          </p:cNvSpPr>
          <p:nvPr/>
        </p:nvSpPr>
        <p:spPr>
          <a:xfrm>
            <a:off x="2060026" y="1054980"/>
            <a:ext cx="480849" cy="59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ree Rg" panose="02000503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1</a:t>
            </a:r>
            <a:endParaRPr lang="en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678188-B1FD-71B1-6449-45C0EB5C29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973" y="806200"/>
            <a:ext cx="1167524" cy="10678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89C655-243E-2D0A-333B-01C038C365B1}"/>
              </a:ext>
            </a:extLst>
          </p:cNvPr>
          <p:cNvSpPr txBox="1">
            <a:spLocks/>
          </p:cNvSpPr>
          <p:nvPr/>
        </p:nvSpPr>
        <p:spPr>
          <a:xfrm>
            <a:off x="9364716" y="1054980"/>
            <a:ext cx="480849" cy="5913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ree Rg" panose="02000503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3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4190042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69A48-C68E-DA83-D423-9DBCD590B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1"/>
            <a:ext cx="12191999" cy="4151585"/>
          </a:xfrm>
          <a:solidFill>
            <a:schemeClr val="bg1">
              <a:lumMod val="95000"/>
            </a:schemeClr>
          </a:solid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0FECE-42D5-693D-9D45-020ED8461E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1950"/>
            <a:ext cx="12192000" cy="39560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3FB01-C41E-4344-3B05-35F67A4A2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151586"/>
            <a:ext cx="3217205" cy="2017986"/>
          </a:xfrm>
        </p:spPr>
        <p:txBody>
          <a:bodyPr/>
          <a:lstStyle/>
          <a:p>
            <a:endParaRPr lang="en-MX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CB1A4D-47E6-875C-5223-E0EFDF7208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243" y="6169571"/>
            <a:ext cx="1152018" cy="4554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C877DF-04BE-DFE7-75CC-9A9B861CC90F}"/>
              </a:ext>
            </a:extLst>
          </p:cNvPr>
          <p:cNvSpPr txBox="1"/>
          <p:nvPr/>
        </p:nvSpPr>
        <p:spPr>
          <a:xfrm>
            <a:off x="136636" y="6594584"/>
            <a:ext cx="618008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X" sz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contenido de esta comunicación es confidencial para uso exclusivo del destinatario, por lo que se prohibe su divulgación total o parcial a cualquier tercero no autorizado.</a:t>
            </a:r>
          </a:p>
        </p:txBody>
      </p:sp>
    </p:spTree>
    <p:extLst>
      <p:ext uri="{BB962C8B-B14F-4D97-AF65-F5344CB8AC3E}">
        <p14:creationId xmlns:p14="http://schemas.microsoft.com/office/powerpoint/2010/main" val="1768411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56EDB8-7B30-C8EB-ED25-268CB58D8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53352" y="0"/>
            <a:ext cx="5738648" cy="6857999"/>
          </a:xfrm>
          <a:solidFill>
            <a:schemeClr val="bg1">
              <a:lumMod val="95000"/>
            </a:schemeClr>
          </a:solid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65E00-852E-50A8-9133-05CB1786F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091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82432-815F-2240-AFED-00ADD3D13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71926"/>
            <a:ext cx="3932237" cy="596462"/>
          </a:xfrm>
        </p:spPr>
        <p:txBody>
          <a:bodyPr/>
          <a:lstStyle/>
          <a:p>
            <a:endParaRPr lang="en-MX" dirty="0">
              <a:solidFill>
                <a:schemeClr val="bg2"/>
              </a:solidFill>
              <a:latin typeface="Bree Rg" panose="02000503000000020004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3EF14-040E-01AD-63F3-CC01341EE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773" y="1540313"/>
            <a:ext cx="5481945" cy="4524155"/>
          </a:xfrm>
        </p:spPr>
        <p:txBody>
          <a:bodyPr/>
          <a:lstStyle/>
          <a:p>
            <a:endParaRPr lang="en-MX" sz="18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F75239-B17C-7D15-4623-2FF77777D21C}"/>
              </a:ext>
            </a:extLst>
          </p:cNvPr>
          <p:cNvSpPr/>
          <p:nvPr/>
        </p:nvSpPr>
        <p:spPr>
          <a:xfrm>
            <a:off x="-10031" y="725214"/>
            <a:ext cx="338090" cy="53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2E595C-6545-68D1-E2F3-94A97B62CE95}"/>
              </a:ext>
            </a:extLst>
          </p:cNvPr>
          <p:cNvSpPr/>
          <p:nvPr/>
        </p:nvSpPr>
        <p:spPr>
          <a:xfrm>
            <a:off x="317493" y="725214"/>
            <a:ext cx="338090" cy="534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BC9D0-71D5-4F20-48B5-AB7DA5FE5320}"/>
              </a:ext>
            </a:extLst>
          </p:cNvPr>
          <p:cNvSpPr txBox="1"/>
          <p:nvPr/>
        </p:nvSpPr>
        <p:spPr>
          <a:xfrm>
            <a:off x="136636" y="6594584"/>
            <a:ext cx="618008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X" sz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contenido de esta comunicación es confidencial para uso exclusivo del destinatario, por lo que se prohibe su divulgación total o parcial a cualquier tercero no autorizado.</a:t>
            </a:r>
          </a:p>
        </p:txBody>
      </p:sp>
    </p:spTree>
    <p:extLst>
      <p:ext uri="{BB962C8B-B14F-4D97-AF65-F5344CB8AC3E}">
        <p14:creationId xmlns:p14="http://schemas.microsoft.com/office/powerpoint/2010/main" val="161297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24EC1A-7639-6752-0B3B-7F30FE2727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5B16AA-C9A4-64EB-63BB-64879486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33017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5BA866-EF2C-58A2-A654-5215FF5391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7917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47DD-F4DE-983A-6087-E8283C11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89326-8D35-69FD-B1FF-E64623DEE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92532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C4738-5993-13B0-FDED-F12F50F5B4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924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B6C1C5-6989-6FFF-4482-FDA02A01DA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32943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94FAEF-F088-C385-1FE4-F4EE446661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156A7-BEC4-382F-0938-FC87099B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6B4A-C914-86E6-9AF4-9215959BD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32897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7441B-7178-B930-FFDA-981A27B0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D5960-B77B-2F39-4570-C8688D4C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8E88C-BC94-CCA0-1575-7E34E09BC2B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3B70DC-A5BA-2B6B-AAB0-9773A08C10F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416A89-E52A-4A9D-27F2-8E84F6FC4D3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E77EFC-3626-8BAB-8605-6F4346269E1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274A9B-2BF0-8461-10B1-1A6D78D1BF5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CE2D9F-FB67-2D0A-C3A4-EF7C84959F5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641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B174-4626-4BAB-2EA6-AD7E4FDB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EE399-C65E-EA57-114D-C094675C5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Google Shape;712;p39">
            <a:extLst>
              <a:ext uri="{FF2B5EF4-FFF2-40B4-BE49-F238E27FC236}">
                <a16:creationId xmlns:a16="http://schemas.microsoft.com/office/drawing/2014/main" id="{851DF65F-0915-A959-0CF3-A8739986C6D6}"/>
              </a:ext>
            </a:extLst>
          </p:cNvPr>
          <p:cNvSpPr txBox="1"/>
          <p:nvPr/>
        </p:nvSpPr>
        <p:spPr>
          <a:xfrm>
            <a:off x="1113533" y="3572697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rgbClr val="897D76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13;p39">
            <a:extLst>
              <a:ext uri="{FF2B5EF4-FFF2-40B4-BE49-F238E27FC236}">
                <a16:creationId xmlns:a16="http://schemas.microsoft.com/office/drawing/2014/main" id="{3BAA9696-4788-36AC-99C6-78CBCB043CE0}"/>
              </a:ext>
            </a:extLst>
          </p:cNvPr>
          <p:cNvSpPr txBox="1"/>
          <p:nvPr/>
        </p:nvSpPr>
        <p:spPr>
          <a:xfrm>
            <a:off x="886294" y="5427106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" name="Google Shape;714;p39">
            <a:extLst>
              <a:ext uri="{FF2B5EF4-FFF2-40B4-BE49-F238E27FC236}">
                <a16:creationId xmlns:a16="http://schemas.microsoft.com/office/drawing/2014/main" id="{DA86FACD-17FF-43DB-AA30-89C0953A7530}"/>
              </a:ext>
            </a:extLst>
          </p:cNvPr>
          <p:cNvSpPr txBox="1"/>
          <p:nvPr/>
        </p:nvSpPr>
        <p:spPr>
          <a:xfrm>
            <a:off x="3811237" y="3572697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</a:p>
        </p:txBody>
      </p:sp>
      <p:sp>
        <p:nvSpPr>
          <p:cNvPr id="7" name="Google Shape;716;p39">
            <a:extLst>
              <a:ext uri="{FF2B5EF4-FFF2-40B4-BE49-F238E27FC236}">
                <a16:creationId xmlns:a16="http://schemas.microsoft.com/office/drawing/2014/main" id="{524DF761-5F34-0F93-EC91-C69A9DE23313}"/>
              </a:ext>
            </a:extLst>
          </p:cNvPr>
          <p:cNvSpPr txBox="1"/>
          <p:nvPr/>
        </p:nvSpPr>
        <p:spPr>
          <a:xfrm>
            <a:off x="6508940" y="3572697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</a:p>
        </p:txBody>
      </p:sp>
      <p:sp>
        <p:nvSpPr>
          <p:cNvPr id="8" name="Google Shape;718;p39">
            <a:extLst>
              <a:ext uri="{FF2B5EF4-FFF2-40B4-BE49-F238E27FC236}">
                <a16:creationId xmlns:a16="http://schemas.microsoft.com/office/drawing/2014/main" id="{5DF63127-F8CA-034B-087F-151F6DF15F64}"/>
              </a:ext>
            </a:extLst>
          </p:cNvPr>
          <p:cNvSpPr txBox="1"/>
          <p:nvPr/>
        </p:nvSpPr>
        <p:spPr>
          <a:xfrm>
            <a:off x="9206643" y="3572697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</a:p>
        </p:txBody>
      </p:sp>
      <p:sp>
        <p:nvSpPr>
          <p:cNvPr id="9" name="Google Shape;720;p39">
            <a:extLst>
              <a:ext uri="{FF2B5EF4-FFF2-40B4-BE49-F238E27FC236}">
                <a16:creationId xmlns:a16="http://schemas.microsoft.com/office/drawing/2014/main" id="{2E9E35A4-0176-AF37-18E1-04DD18CE0CD0}"/>
              </a:ext>
            </a:extLst>
          </p:cNvPr>
          <p:cNvSpPr/>
          <p:nvPr/>
        </p:nvSpPr>
        <p:spPr>
          <a:xfrm>
            <a:off x="4471773" y="4357794"/>
            <a:ext cx="550752" cy="597842"/>
          </a:xfrm>
          <a:custGeom>
            <a:avLst/>
            <a:gdLst/>
            <a:ahLst/>
            <a:cxnLst/>
            <a:rect l="0" t="0" r="0" b="0"/>
            <a:pathLst>
              <a:path w="2410" h="2622" extrusionOk="0">
                <a:moveTo>
                  <a:pt x="2383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2595"/>
                  <a:pt x="0" y="2595"/>
                  <a:pt x="0" y="2595"/>
                </a:cubicBezTo>
                <a:cubicBezTo>
                  <a:pt x="0" y="2610"/>
                  <a:pt x="12" y="2622"/>
                  <a:pt x="27" y="2622"/>
                </a:cubicBezTo>
                <a:cubicBezTo>
                  <a:pt x="2383" y="2622"/>
                  <a:pt x="2383" y="2622"/>
                  <a:pt x="2383" y="2622"/>
                </a:cubicBezTo>
                <a:cubicBezTo>
                  <a:pt x="2398" y="2622"/>
                  <a:pt x="2410" y="2610"/>
                  <a:pt x="2410" y="2595"/>
                </a:cubicBezTo>
                <a:cubicBezTo>
                  <a:pt x="2410" y="27"/>
                  <a:pt x="2410" y="27"/>
                  <a:pt x="2410" y="27"/>
                </a:cubicBezTo>
                <a:cubicBezTo>
                  <a:pt x="2410" y="12"/>
                  <a:pt x="2398" y="0"/>
                  <a:pt x="2383" y="0"/>
                </a:cubicBezTo>
                <a:close/>
                <a:moveTo>
                  <a:pt x="2356" y="2568"/>
                </a:moveTo>
                <a:cubicBezTo>
                  <a:pt x="53" y="2568"/>
                  <a:pt x="53" y="2568"/>
                  <a:pt x="53" y="2568"/>
                </a:cubicBezTo>
                <a:cubicBezTo>
                  <a:pt x="53" y="54"/>
                  <a:pt x="53" y="54"/>
                  <a:pt x="53" y="54"/>
                </a:cubicBezTo>
                <a:cubicBezTo>
                  <a:pt x="2356" y="54"/>
                  <a:pt x="2356" y="54"/>
                  <a:pt x="2356" y="54"/>
                </a:cubicBezTo>
                <a:lnTo>
                  <a:pt x="2356" y="2568"/>
                </a:lnTo>
                <a:close/>
                <a:moveTo>
                  <a:pt x="580" y="1060"/>
                </a:moveTo>
                <a:cubicBezTo>
                  <a:pt x="253" y="1060"/>
                  <a:pt x="253" y="1060"/>
                  <a:pt x="253" y="1060"/>
                </a:cubicBezTo>
                <a:cubicBezTo>
                  <a:pt x="238" y="1060"/>
                  <a:pt x="226" y="1072"/>
                  <a:pt x="226" y="1087"/>
                </a:cubicBezTo>
                <a:cubicBezTo>
                  <a:pt x="226" y="1414"/>
                  <a:pt x="226" y="1414"/>
                  <a:pt x="226" y="1414"/>
                </a:cubicBezTo>
                <a:cubicBezTo>
                  <a:pt x="226" y="1429"/>
                  <a:pt x="238" y="1441"/>
                  <a:pt x="253" y="1441"/>
                </a:cubicBezTo>
                <a:cubicBezTo>
                  <a:pt x="580" y="1441"/>
                  <a:pt x="580" y="1441"/>
                  <a:pt x="580" y="1441"/>
                </a:cubicBezTo>
                <a:cubicBezTo>
                  <a:pt x="595" y="1441"/>
                  <a:pt x="607" y="1429"/>
                  <a:pt x="607" y="1414"/>
                </a:cubicBezTo>
                <a:cubicBezTo>
                  <a:pt x="607" y="1087"/>
                  <a:pt x="607" y="1087"/>
                  <a:pt x="607" y="1087"/>
                </a:cubicBezTo>
                <a:cubicBezTo>
                  <a:pt x="607" y="1072"/>
                  <a:pt x="595" y="1060"/>
                  <a:pt x="580" y="1060"/>
                </a:cubicBezTo>
                <a:close/>
                <a:moveTo>
                  <a:pt x="553" y="1387"/>
                </a:moveTo>
                <a:cubicBezTo>
                  <a:pt x="280" y="1387"/>
                  <a:pt x="280" y="1387"/>
                  <a:pt x="280" y="1387"/>
                </a:cubicBezTo>
                <a:cubicBezTo>
                  <a:pt x="280" y="1114"/>
                  <a:pt x="280" y="1114"/>
                  <a:pt x="280" y="1114"/>
                </a:cubicBezTo>
                <a:cubicBezTo>
                  <a:pt x="553" y="1114"/>
                  <a:pt x="553" y="1114"/>
                  <a:pt x="553" y="1114"/>
                </a:cubicBezTo>
                <a:lnTo>
                  <a:pt x="553" y="1387"/>
                </a:lnTo>
                <a:close/>
                <a:moveTo>
                  <a:pt x="1103" y="1060"/>
                </a:moveTo>
                <a:cubicBezTo>
                  <a:pt x="776" y="1060"/>
                  <a:pt x="776" y="1060"/>
                  <a:pt x="776" y="1060"/>
                </a:cubicBezTo>
                <a:cubicBezTo>
                  <a:pt x="761" y="1060"/>
                  <a:pt x="749" y="1072"/>
                  <a:pt x="749" y="1087"/>
                </a:cubicBezTo>
                <a:cubicBezTo>
                  <a:pt x="749" y="1414"/>
                  <a:pt x="749" y="1414"/>
                  <a:pt x="749" y="1414"/>
                </a:cubicBezTo>
                <a:cubicBezTo>
                  <a:pt x="749" y="1429"/>
                  <a:pt x="761" y="1441"/>
                  <a:pt x="776" y="1441"/>
                </a:cubicBezTo>
                <a:cubicBezTo>
                  <a:pt x="1103" y="1441"/>
                  <a:pt x="1103" y="1441"/>
                  <a:pt x="1103" y="1441"/>
                </a:cubicBezTo>
                <a:cubicBezTo>
                  <a:pt x="1118" y="1441"/>
                  <a:pt x="1130" y="1429"/>
                  <a:pt x="1130" y="1414"/>
                </a:cubicBezTo>
                <a:cubicBezTo>
                  <a:pt x="1130" y="1087"/>
                  <a:pt x="1130" y="1087"/>
                  <a:pt x="1130" y="1087"/>
                </a:cubicBezTo>
                <a:cubicBezTo>
                  <a:pt x="1130" y="1072"/>
                  <a:pt x="1118" y="1060"/>
                  <a:pt x="1103" y="1060"/>
                </a:cubicBezTo>
                <a:close/>
                <a:moveTo>
                  <a:pt x="1076" y="1387"/>
                </a:moveTo>
                <a:cubicBezTo>
                  <a:pt x="803" y="1387"/>
                  <a:pt x="803" y="1387"/>
                  <a:pt x="803" y="1387"/>
                </a:cubicBezTo>
                <a:cubicBezTo>
                  <a:pt x="803" y="1114"/>
                  <a:pt x="803" y="1114"/>
                  <a:pt x="803" y="1114"/>
                </a:cubicBezTo>
                <a:cubicBezTo>
                  <a:pt x="1076" y="1114"/>
                  <a:pt x="1076" y="1114"/>
                  <a:pt x="1076" y="1114"/>
                </a:cubicBezTo>
                <a:lnTo>
                  <a:pt x="1076" y="1387"/>
                </a:lnTo>
                <a:close/>
                <a:moveTo>
                  <a:pt x="224" y="872"/>
                </a:moveTo>
                <a:cubicBezTo>
                  <a:pt x="2186" y="872"/>
                  <a:pt x="2186" y="872"/>
                  <a:pt x="2186" y="872"/>
                </a:cubicBezTo>
                <a:cubicBezTo>
                  <a:pt x="2201" y="872"/>
                  <a:pt x="2213" y="860"/>
                  <a:pt x="2213" y="845"/>
                </a:cubicBezTo>
                <a:cubicBezTo>
                  <a:pt x="2213" y="321"/>
                  <a:pt x="2213" y="321"/>
                  <a:pt x="2213" y="321"/>
                </a:cubicBezTo>
                <a:cubicBezTo>
                  <a:pt x="2213" y="306"/>
                  <a:pt x="2201" y="294"/>
                  <a:pt x="2186" y="294"/>
                </a:cubicBezTo>
                <a:cubicBezTo>
                  <a:pt x="224" y="294"/>
                  <a:pt x="224" y="294"/>
                  <a:pt x="224" y="294"/>
                </a:cubicBezTo>
                <a:cubicBezTo>
                  <a:pt x="209" y="294"/>
                  <a:pt x="197" y="306"/>
                  <a:pt x="197" y="321"/>
                </a:cubicBezTo>
                <a:cubicBezTo>
                  <a:pt x="197" y="845"/>
                  <a:pt x="197" y="845"/>
                  <a:pt x="197" y="845"/>
                </a:cubicBezTo>
                <a:cubicBezTo>
                  <a:pt x="197" y="860"/>
                  <a:pt x="209" y="872"/>
                  <a:pt x="224" y="872"/>
                </a:cubicBezTo>
                <a:close/>
                <a:moveTo>
                  <a:pt x="251" y="347"/>
                </a:moveTo>
                <a:cubicBezTo>
                  <a:pt x="2159" y="347"/>
                  <a:pt x="2159" y="347"/>
                  <a:pt x="2159" y="347"/>
                </a:cubicBezTo>
                <a:cubicBezTo>
                  <a:pt x="2159" y="818"/>
                  <a:pt x="2159" y="818"/>
                  <a:pt x="2159" y="818"/>
                </a:cubicBezTo>
                <a:cubicBezTo>
                  <a:pt x="251" y="818"/>
                  <a:pt x="251" y="818"/>
                  <a:pt x="251" y="818"/>
                </a:cubicBezTo>
                <a:lnTo>
                  <a:pt x="251" y="347"/>
                </a:lnTo>
                <a:close/>
                <a:moveTo>
                  <a:pt x="1626" y="1060"/>
                </a:moveTo>
                <a:cubicBezTo>
                  <a:pt x="1299" y="1060"/>
                  <a:pt x="1299" y="1060"/>
                  <a:pt x="1299" y="1060"/>
                </a:cubicBezTo>
                <a:cubicBezTo>
                  <a:pt x="1284" y="1060"/>
                  <a:pt x="1272" y="1072"/>
                  <a:pt x="1272" y="1087"/>
                </a:cubicBezTo>
                <a:cubicBezTo>
                  <a:pt x="1272" y="1414"/>
                  <a:pt x="1272" y="1414"/>
                  <a:pt x="1272" y="1414"/>
                </a:cubicBezTo>
                <a:cubicBezTo>
                  <a:pt x="1272" y="1429"/>
                  <a:pt x="1284" y="1441"/>
                  <a:pt x="1299" y="1441"/>
                </a:cubicBezTo>
                <a:cubicBezTo>
                  <a:pt x="1626" y="1441"/>
                  <a:pt x="1626" y="1441"/>
                  <a:pt x="1626" y="1441"/>
                </a:cubicBezTo>
                <a:cubicBezTo>
                  <a:pt x="1640" y="1441"/>
                  <a:pt x="1652" y="1429"/>
                  <a:pt x="1652" y="1414"/>
                </a:cubicBezTo>
                <a:cubicBezTo>
                  <a:pt x="1652" y="1087"/>
                  <a:pt x="1652" y="1087"/>
                  <a:pt x="1652" y="1087"/>
                </a:cubicBezTo>
                <a:cubicBezTo>
                  <a:pt x="1652" y="1072"/>
                  <a:pt x="1640" y="1060"/>
                  <a:pt x="1626" y="1060"/>
                </a:cubicBezTo>
                <a:close/>
                <a:moveTo>
                  <a:pt x="1599" y="1387"/>
                </a:moveTo>
                <a:cubicBezTo>
                  <a:pt x="1325" y="1387"/>
                  <a:pt x="1325" y="1387"/>
                  <a:pt x="1325" y="1387"/>
                </a:cubicBezTo>
                <a:cubicBezTo>
                  <a:pt x="1325" y="1114"/>
                  <a:pt x="1325" y="1114"/>
                  <a:pt x="1325" y="1114"/>
                </a:cubicBezTo>
                <a:cubicBezTo>
                  <a:pt x="1599" y="1114"/>
                  <a:pt x="1599" y="1114"/>
                  <a:pt x="1599" y="1114"/>
                </a:cubicBezTo>
                <a:lnTo>
                  <a:pt x="1599" y="1387"/>
                </a:lnTo>
                <a:close/>
                <a:moveTo>
                  <a:pt x="2148" y="1060"/>
                </a:moveTo>
                <a:cubicBezTo>
                  <a:pt x="1821" y="1060"/>
                  <a:pt x="1821" y="1060"/>
                  <a:pt x="1821" y="1060"/>
                </a:cubicBezTo>
                <a:cubicBezTo>
                  <a:pt x="1806" y="1060"/>
                  <a:pt x="1794" y="1072"/>
                  <a:pt x="1794" y="1087"/>
                </a:cubicBezTo>
                <a:cubicBezTo>
                  <a:pt x="1794" y="1414"/>
                  <a:pt x="1794" y="1414"/>
                  <a:pt x="1794" y="1414"/>
                </a:cubicBezTo>
                <a:cubicBezTo>
                  <a:pt x="1794" y="1429"/>
                  <a:pt x="1806" y="1441"/>
                  <a:pt x="1821" y="1441"/>
                </a:cubicBezTo>
                <a:cubicBezTo>
                  <a:pt x="2148" y="1441"/>
                  <a:pt x="2148" y="1441"/>
                  <a:pt x="2148" y="1441"/>
                </a:cubicBezTo>
                <a:cubicBezTo>
                  <a:pt x="2163" y="1441"/>
                  <a:pt x="2175" y="1429"/>
                  <a:pt x="2175" y="1414"/>
                </a:cubicBezTo>
                <a:cubicBezTo>
                  <a:pt x="2175" y="1087"/>
                  <a:pt x="2175" y="1087"/>
                  <a:pt x="2175" y="1087"/>
                </a:cubicBezTo>
                <a:cubicBezTo>
                  <a:pt x="2175" y="1072"/>
                  <a:pt x="2163" y="1060"/>
                  <a:pt x="2148" y="1060"/>
                </a:cubicBezTo>
                <a:close/>
                <a:moveTo>
                  <a:pt x="2121" y="1387"/>
                </a:moveTo>
                <a:cubicBezTo>
                  <a:pt x="1848" y="1387"/>
                  <a:pt x="1848" y="1387"/>
                  <a:pt x="1848" y="1387"/>
                </a:cubicBezTo>
                <a:cubicBezTo>
                  <a:pt x="1848" y="1114"/>
                  <a:pt x="1848" y="1114"/>
                  <a:pt x="1848" y="1114"/>
                </a:cubicBezTo>
                <a:cubicBezTo>
                  <a:pt x="2121" y="1114"/>
                  <a:pt x="2121" y="1114"/>
                  <a:pt x="2121" y="1114"/>
                </a:cubicBezTo>
                <a:lnTo>
                  <a:pt x="2121" y="1387"/>
                </a:lnTo>
                <a:close/>
                <a:moveTo>
                  <a:pt x="580" y="1547"/>
                </a:moveTo>
                <a:cubicBezTo>
                  <a:pt x="253" y="1547"/>
                  <a:pt x="253" y="1547"/>
                  <a:pt x="253" y="1547"/>
                </a:cubicBezTo>
                <a:cubicBezTo>
                  <a:pt x="238" y="1547"/>
                  <a:pt x="226" y="1559"/>
                  <a:pt x="226" y="1574"/>
                </a:cubicBezTo>
                <a:cubicBezTo>
                  <a:pt x="226" y="1901"/>
                  <a:pt x="226" y="1901"/>
                  <a:pt x="226" y="1901"/>
                </a:cubicBezTo>
                <a:cubicBezTo>
                  <a:pt x="226" y="1916"/>
                  <a:pt x="238" y="1928"/>
                  <a:pt x="253" y="1928"/>
                </a:cubicBezTo>
                <a:cubicBezTo>
                  <a:pt x="580" y="1928"/>
                  <a:pt x="580" y="1928"/>
                  <a:pt x="580" y="1928"/>
                </a:cubicBezTo>
                <a:cubicBezTo>
                  <a:pt x="595" y="1928"/>
                  <a:pt x="607" y="1916"/>
                  <a:pt x="607" y="1901"/>
                </a:cubicBezTo>
                <a:cubicBezTo>
                  <a:pt x="607" y="1574"/>
                  <a:pt x="607" y="1574"/>
                  <a:pt x="607" y="1574"/>
                </a:cubicBezTo>
                <a:cubicBezTo>
                  <a:pt x="607" y="1559"/>
                  <a:pt x="595" y="1547"/>
                  <a:pt x="580" y="1547"/>
                </a:cubicBezTo>
                <a:close/>
                <a:moveTo>
                  <a:pt x="553" y="1874"/>
                </a:moveTo>
                <a:cubicBezTo>
                  <a:pt x="280" y="1874"/>
                  <a:pt x="280" y="1874"/>
                  <a:pt x="280" y="1874"/>
                </a:cubicBezTo>
                <a:cubicBezTo>
                  <a:pt x="280" y="1601"/>
                  <a:pt x="280" y="1601"/>
                  <a:pt x="280" y="1601"/>
                </a:cubicBezTo>
                <a:cubicBezTo>
                  <a:pt x="553" y="1601"/>
                  <a:pt x="553" y="1601"/>
                  <a:pt x="553" y="1601"/>
                </a:cubicBezTo>
                <a:lnTo>
                  <a:pt x="553" y="1874"/>
                </a:lnTo>
                <a:close/>
                <a:moveTo>
                  <a:pt x="1103" y="1547"/>
                </a:moveTo>
                <a:cubicBezTo>
                  <a:pt x="776" y="1547"/>
                  <a:pt x="776" y="1547"/>
                  <a:pt x="776" y="1547"/>
                </a:cubicBezTo>
                <a:cubicBezTo>
                  <a:pt x="761" y="1547"/>
                  <a:pt x="749" y="1559"/>
                  <a:pt x="749" y="1574"/>
                </a:cubicBezTo>
                <a:cubicBezTo>
                  <a:pt x="749" y="1901"/>
                  <a:pt x="749" y="1901"/>
                  <a:pt x="749" y="1901"/>
                </a:cubicBezTo>
                <a:cubicBezTo>
                  <a:pt x="749" y="1916"/>
                  <a:pt x="761" y="1928"/>
                  <a:pt x="776" y="1928"/>
                </a:cubicBezTo>
                <a:cubicBezTo>
                  <a:pt x="1103" y="1928"/>
                  <a:pt x="1103" y="1928"/>
                  <a:pt x="1103" y="1928"/>
                </a:cubicBezTo>
                <a:cubicBezTo>
                  <a:pt x="1118" y="1928"/>
                  <a:pt x="1130" y="1916"/>
                  <a:pt x="1130" y="1901"/>
                </a:cubicBezTo>
                <a:cubicBezTo>
                  <a:pt x="1130" y="1574"/>
                  <a:pt x="1130" y="1574"/>
                  <a:pt x="1130" y="1574"/>
                </a:cubicBezTo>
                <a:cubicBezTo>
                  <a:pt x="1130" y="1559"/>
                  <a:pt x="1118" y="1547"/>
                  <a:pt x="1103" y="1547"/>
                </a:cubicBezTo>
                <a:close/>
                <a:moveTo>
                  <a:pt x="1076" y="1874"/>
                </a:moveTo>
                <a:cubicBezTo>
                  <a:pt x="803" y="1874"/>
                  <a:pt x="803" y="1874"/>
                  <a:pt x="803" y="1874"/>
                </a:cubicBezTo>
                <a:cubicBezTo>
                  <a:pt x="803" y="1601"/>
                  <a:pt x="803" y="1601"/>
                  <a:pt x="803" y="1601"/>
                </a:cubicBezTo>
                <a:cubicBezTo>
                  <a:pt x="1076" y="1601"/>
                  <a:pt x="1076" y="1601"/>
                  <a:pt x="1076" y="1601"/>
                </a:cubicBezTo>
                <a:lnTo>
                  <a:pt x="1076" y="1874"/>
                </a:lnTo>
                <a:close/>
                <a:moveTo>
                  <a:pt x="1626" y="1547"/>
                </a:moveTo>
                <a:cubicBezTo>
                  <a:pt x="1299" y="1547"/>
                  <a:pt x="1299" y="1547"/>
                  <a:pt x="1299" y="1547"/>
                </a:cubicBezTo>
                <a:cubicBezTo>
                  <a:pt x="1284" y="1547"/>
                  <a:pt x="1272" y="1559"/>
                  <a:pt x="1272" y="1574"/>
                </a:cubicBezTo>
                <a:cubicBezTo>
                  <a:pt x="1272" y="1901"/>
                  <a:pt x="1272" y="1901"/>
                  <a:pt x="1272" y="1901"/>
                </a:cubicBezTo>
                <a:cubicBezTo>
                  <a:pt x="1272" y="1916"/>
                  <a:pt x="1284" y="1928"/>
                  <a:pt x="1299" y="1928"/>
                </a:cubicBezTo>
                <a:cubicBezTo>
                  <a:pt x="1626" y="1928"/>
                  <a:pt x="1626" y="1928"/>
                  <a:pt x="1626" y="1928"/>
                </a:cubicBezTo>
                <a:cubicBezTo>
                  <a:pt x="1640" y="1928"/>
                  <a:pt x="1652" y="1916"/>
                  <a:pt x="1652" y="1901"/>
                </a:cubicBezTo>
                <a:cubicBezTo>
                  <a:pt x="1652" y="1574"/>
                  <a:pt x="1652" y="1574"/>
                  <a:pt x="1652" y="1574"/>
                </a:cubicBezTo>
                <a:cubicBezTo>
                  <a:pt x="1652" y="1559"/>
                  <a:pt x="1640" y="1547"/>
                  <a:pt x="1626" y="1547"/>
                </a:cubicBezTo>
                <a:close/>
                <a:moveTo>
                  <a:pt x="1599" y="1874"/>
                </a:moveTo>
                <a:cubicBezTo>
                  <a:pt x="1325" y="1874"/>
                  <a:pt x="1325" y="1874"/>
                  <a:pt x="1325" y="1874"/>
                </a:cubicBezTo>
                <a:cubicBezTo>
                  <a:pt x="1325" y="1601"/>
                  <a:pt x="1325" y="1601"/>
                  <a:pt x="1325" y="1601"/>
                </a:cubicBezTo>
                <a:cubicBezTo>
                  <a:pt x="1599" y="1601"/>
                  <a:pt x="1599" y="1601"/>
                  <a:pt x="1599" y="1601"/>
                </a:cubicBezTo>
                <a:lnTo>
                  <a:pt x="1599" y="1874"/>
                </a:lnTo>
                <a:close/>
                <a:moveTo>
                  <a:pt x="2148" y="1547"/>
                </a:moveTo>
                <a:cubicBezTo>
                  <a:pt x="1821" y="1547"/>
                  <a:pt x="1821" y="1547"/>
                  <a:pt x="1821" y="1547"/>
                </a:cubicBezTo>
                <a:cubicBezTo>
                  <a:pt x="1806" y="1547"/>
                  <a:pt x="1794" y="1559"/>
                  <a:pt x="1794" y="1574"/>
                </a:cubicBezTo>
                <a:cubicBezTo>
                  <a:pt x="1794" y="1901"/>
                  <a:pt x="1794" y="1901"/>
                  <a:pt x="1794" y="1901"/>
                </a:cubicBezTo>
                <a:cubicBezTo>
                  <a:pt x="1794" y="1916"/>
                  <a:pt x="1806" y="1928"/>
                  <a:pt x="1821" y="1928"/>
                </a:cubicBezTo>
                <a:cubicBezTo>
                  <a:pt x="2148" y="1928"/>
                  <a:pt x="2148" y="1928"/>
                  <a:pt x="2148" y="1928"/>
                </a:cubicBezTo>
                <a:cubicBezTo>
                  <a:pt x="2163" y="1928"/>
                  <a:pt x="2175" y="1916"/>
                  <a:pt x="2175" y="1901"/>
                </a:cubicBezTo>
                <a:cubicBezTo>
                  <a:pt x="2175" y="1574"/>
                  <a:pt x="2175" y="1574"/>
                  <a:pt x="2175" y="1574"/>
                </a:cubicBezTo>
                <a:cubicBezTo>
                  <a:pt x="2175" y="1559"/>
                  <a:pt x="2163" y="1547"/>
                  <a:pt x="2148" y="1547"/>
                </a:cubicBezTo>
                <a:close/>
                <a:moveTo>
                  <a:pt x="2121" y="1874"/>
                </a:moveTo>
                <a:cubicBezTo>
                  <a:pt x="1848" y="1874"/>
                  <a:pt x="1848" y="1874"/>
                  <a:pt x="1848" y="1874"/>
                </a:cubicBezTo>
                <a:cubicBezTo>
                  <a:pt x="1848" y="1601"/>
                  <a:pt x="1848" y="1601"/>
                  <a:pt x="1848" y="1601"/>
                </a:cubicBezTo>
                <a:cubicBezTo>
                  <a:pt x="2121" y="1601"/>
                  <a:pt x="2121" y="1601"/>
                  <a:pt x="2121" y="1601"/>
                </a:cubicBezTo>
                <a:lnTo>
                  <a:pt x="2121" y="1874"/>
                </a:lnTo>
                <a:close/>
                <a:moveTo>
                  <a:pt x="580" y="2033"/>
                </a:moveTo>
                <a:cubicBezTo>
                  <a:pt x="253" y="2033"/>
                  <a:pt x="253" y="2033"/>
                  <a:pt x="253" y="2033"/>
                </a:cubicBezTo>
                <a:cubicBezTo>
                  <a:pt x="238" y="2033"/>
                  <a:pt x="226" y="2045"/>
                  <a:pt x="226" y="2060"/>
                </a:cubicBezTo>
                <a:cubicBezTo>
                  <a:pt x="226" y="2387"/>
                  <a:pt x="226" y="2387"/>
                  <a:pt x="226" y="2387"/>
                </a:cubicBezTo>
                <a:cubicBezTo>
                  <a:pt x="226" y="2402"/>
                  <a:pt x="238" y="2414"/>
                  <a:pt x="253" y="2414"/>
                </a:cubicBezTo>
                <a:cubicBezTo>
                  <a:pt x="580" y="2414"/>
                  <a:pt x="580" y="2414"/>
                  <a:pt x="580" y="2414"/>
                </a:cubicBezTo>
                <a:cubicBezTo>
                  <a:pt x="595" y="2414"/>
                  <a:pt x="607" y="2402"/>
                  <a:pt x="607" y="2387"/>
                </a:cubicBezTo>
                <a:cubicBezTo>
                  <a:pt x="607" y="2060"/>
                  <a:pt x="607" y="2060"/>
                  <a:pt x="607" y="2060"/>
                </a:cubicBezTo>
                <a:cubicBezTo>
                  <a:pt x="607" y="2045"/>
                  <a:pt x="595" y="2033"/>
                  <a:pt x="580" y="2033"/>
                </a:cubicBezTo>
                <a:close/>
                <a:moveTo>
                  <a:pt x="553" y="2360"/>
                </a:moveTo>
                <a:cubicBezTo>
                  <a:pt x="280" y="2360"/>
                  <a:pt x="280" y="2360"/>
                  <a:pt x="280" y="2360"/>
                </a:cubicBezTo>
                <a:cubicBezTo>
                  <a:pt x="280" y="2087"/>
                  <a:pt x="280" y="2087"/>
                  <a:pt x="280" y="2087"/>
                </a:cubicBezTo>
                <a:cubicBezTo>
                  <a:pt x="553" y="2087"/>
                  <a:pt x="553" y="2087"/>
                  <a:pt x="553" y="2087"/>
                </a:cubicBezTo>
                <a:lnTo>
                  <a:pt x="553" y="2360"/>
                </a:lnTo>
                <a:close/>
                <a:moveTo>
                  <a:pt x="1103" y="2033"/>
                </a:moveTo>
                <a:cubicBezTo>
                  <a:pt x="776" y="2033"/>
                  <a:pt x="776" y="2033"/>
                  <a:pt x="776" y="2033"/>
                </a:cubicBezTo>
                <a:cubicBezTo>
                  <a:pt x="761" y="2033"/>
                  <a:pt x="749" y="2045"/>
                  <a:pt x="749" y="2060"/>
                </a:cubicBezTo>
                <a:cubicBezTo>
                  <a:pt x="749" y="2387"/>
                  <a:pt x="749" y="2387"/>
                  <a:pt x="749" y="2387"/>
                </a:cubicBezTo>
                <a:cubicBezTo>
                  <a:pt x="749" y="2402"/>
                  <a:pt x="761" y="2414"/>
                  <a:pt x="776" y="2414"/>
                </a:cubicBezTo>
                <a:cubicBezTo>
                  <a:pt x="1103" y="2414"/>
                  <a:pt x="1103" y="2414"/>
                  <a:pt x="1103" y="2414"/>
                </a:cubicBezTo>
                <a:cubicBezTo>
                  <a:pt x="1118" y="2414"/>
                  <a:pt x="1130" y="2402"/>
                  <a:pt x="1130" y="2387"/>
                </a:cubicBezTo>
                <a:cubicBezTo>
                  <a:pt x="1130" y="2060"/>
                  <a:pt x="1130" y="2060"/>
                  <a:pt x="1130" y="2060"/>
                </a:cubicBezTo>
                <a:cubicBezTo>
                  <a:pt x="1130" y="2045"/>
                  <a:pt x="1118" y="2033"/>
                  <a:pt x="1103" y="2033"/>
                </a:cubicBezTo>
                <a:close/>
                <a:moveTo>
                  <a:pt x="1076" y="2360"/>
                </a:moveTo>
                <a:cubicBezTo>
                  <a:pt x="803" y="2360"/>
                  <a:pt x="803" y="2360"/>
                  <a:pt x="803" y="2360"/>
                </a:cubicBezTo>
                <a:cubicBezTo>
                  <a:pt x="803" y="2087"/>
                  <a:pt x="803" y="2087"/>
                  <a:pt x="803" y="2087"/>
                </a:cubicBezTo>
                <a:cubicBezTo>
                  <a:pt x="1076" y="2087"/>
                  <a:pt x="1076" y="2087"/>
                  <a:pt x="1076" y="2087"/>
                </a:cubicBezTo>
                <a:lnTo>
                  <a:pt x="1076" y="2360"/>
                </a:lnTo>
                <a:close/>
                <a:moveTo>
                  <a:pt x="1626" y="2033"/>
                </a:moveTo>
                <a:cubicBezTo>
                  <a:pt x="1299" y="2033"/>
                  <a:pt x="1299" y="2033"/>
                  <a:pt x="1299" y="2033"/>
                </a:cubicBezTo>
                <a:cubicBezTo>
                  <a:pt x="1284" y="2033"/>
                  <a:pt x="1272" y="2045"/>
                  <a:pt x="1272" y="2060"/>
                </a:cubicBezTo>
                <a:cubicBezTo>
                  <a:pt x="1272" y="2387"/>
                  <a:pt x="1272" y="2387"/>
                  <a:pt x="1272" y="2387"/>
                </a:cubicBezTo>
                <a:cubicBezTo>
                  <a:pt x="1272" y="2402"/>
                  <a:pt x="1284" y="2414"/>
                  <a:pt x="1299" y="2414"/>
                </a:cubicBezTo>
                <a:cubicBezTo>
                  <a:pt x="1626" y="2414"/>
                  <a:pt x="1626" y="2414"/>
                  <a:pt x="1626" y="2414"/>
                </a:cubicBezTo>
                <a:cubicBezTo>
                  <a:pt x="1640" y="2414"/>
                  <a:pt x="1652" y="2402"/>
                  <a:pt x="1652" y="2387"/>
                </a:cubicBezTo>
                <a:cubicBezTo>
                  <a:pt x="1652" y="2060"/>
                  <a:pt x="1652" y="2060"/>
                  <a:pt x="1652" y="2060"/>
                </a:cubicBezTo>
                <a:cubicBezTo>
                  <a:pt x="1652" y="2045"/>
                  <a:pt x="1640" y="2033"/>
                  <a:pt x="1626" y="2033"/>
                </a:cubicBezTo>
                <a:close/>
                <a:moveTo>
                  <a:pt x="1599" y="2360"/>
                </a:moveTo>
                <a:cubicBezTo>
                  <a:pt x="1325" y="2360"/>
                  <a:pt x="1325" y="2360"/>
                  <a:pt x="1325" y="2360"/>
                </a:cubicBezTo>
                <a:cubicBezTo>
                  <a:pt x="1325" y="2087"/>
                  <a:pt x="1325" y="2087"/>
                  <a:pt x="1325" y="2087"/>
                </a:cubicBezTo>
                <a:cubicBezTo>
                  <a:pt x="1599" y="2087"/>
                  <a:pt x="1599" y="2087"/>
                  <a:pt x="1599" y="2087"/>
                </a:cubicBezTo>
                <a:lnTo>
                  <a:pt x="1599" y="2360"/>
                </a:lnTo>
                <a:close/>
                <a:moveTo>
                  <a:pt x="2148" y="2033"/>
                </a:moveTo>
                <a:cubicBezTo>
                  <a:pt x="1821" y="2033"/>
                  <a:pt x="1821" y="2033"/>
                  <a:pt x="1821" y="2033"/>
                </a:cubicBezTo>
                <a:cubicBezTo>
                  <a:pt x="1806" y="2033"/>
                  <a:pt x="1794" y="2045"/>
                  <a:pt x="1794" y="2060"/>
                </a:cubicBezTo>
                <a:cubicBezTo>
                  <a:pt x="1794" y="2387"/>
                  <a:pt x="1794" y="2387"/>
                  <a:pt x="1794" y="2387"/>
                </a:cubicBezTo>
                <a:cubicBezTo>
                  <a:pt x="1794" y="2402"/>
                  <a:pt x="1806" y="2414"/>
                  <a:pt x="1821" y="2414"/>
                </a:cubicBezTo>
                <a:cubicBezTo>
                  <a:pt x="2148" y="2414"/>
                  <a:pt x="2148" y="2414"/>
                  <a:pt x="2148" y="2414"/>
                </a:cubicBezTo>
                <a:cubicBezTo>
                  <a:pt x="2163" y="2414"/>
                  <a:pt x="2175" y="2402"/>
                  <a:pt x="2175" y="2387"/>
                </a:cubicBezTo>
                <a:cubicBezTo>
                  <a:pt x="2175" y="2060"/>
                  <a:pt x="2175" y="2060"/>
                  <a:pt x="2175" y="2060"/>
                </a:cubicBezTo>
                <a:cubicBezTo>
                  <a:pt x="2175" y="2045"/>
                  <a:pt x="2163" y="2033"/>
                  <a:pt x="2148" y="2033"/>
                </a:cubicBezTo>
                <a:close/>
                <a:moveTo>
                  <a:pt x="2121" y="2360"/>
                </a:moveTo>
                <a:cubicBezTo>
                  <a:pt x="1848" y="2360"/>
                  <a:pt x="1848" y="2360"/>
                  <a:pt x="1848" y="2360"/>
                </a:cubicBezTo>
                <a:cubicBezTo>
                  <a:pt x="1848" y="2087"/>
                  <a:pt x="1848" y="2087"/>
                  <a:pt x="1848" y="2087"/>
                </a:cubicBezTo>
                <a:cubicBezTo>
                  <a:pt x="2121" y="2087"/>
                  <a:pt x="2121" y="2087"/>
                  <a:pt x="2121" y="2087"/>
                </a:cubicBezTo>
                <a:lnTo>
                  <a:pt x="2121" y="2360"/>
                </a:lnTo>
                <a:close/>
                <a:moveTo>
                  <a:pt x="520" y="402"/>
                </a:moveTo>
                <a:cubicBezTo>
                  <a:pt x="356" y="402"/>
                  <a:pt x="356" y="402"/>
                  <a:pt x="356" y="402"/>
                </a:cubicBezTo>
                <a:cubicBezTo>
                  <a:pt x="341" y="402"/>
                  <a:pt x="329" y="414"/>
                  <a:pt x="329" y="429"/>
                </a:cubicBezTo>
                <a:cubicBezTo>
                  <a:pt x="329" y="747"/>
                  <a:pt x="329" y="747"/>
                  <a:pt x="329" y="747"/>
                </a:cubicBezTo>
                <a:cubicBezTo>
                  <a:pt x="329" y="762"/>
                  <a:pt x="341" y="774"/>
                  <a:pt x="356" y="774"/>
                </a:cubicBezTo>
                <a:cubicBezTo>
                  <a:pt x="520" y="774"/>
                  <a:pt x="520" y="774"/>
                  <a:pt x="520" y="774"/>
                </a:cubicBezTo>
                <a:cubicBezTo>
                  <a:pt x="535" y="774"/>
                  <a:pt x="547" y="762"/>
                  <a:pt x="547" y="747"/>
                </a:cubicBezTo>
                <a:cubicBezTo>
                  <a:pt x="547" y="429"/>
                  <a:pt x="547" y="429"/>
                  <a:pt x="547" y="429"/>
                </a:cubicBezTo>
                <a:cubicBezTo>
                  <a:pt x="547" y="414"/>
                  <a:pt x="535" y="402"/>
                  <a:pt x="520" y="402"/>
                </a:cubicBezTo>
                <a:close/>
                <a:moveTo>
                  <a:pt x="493" y="720"/>
                </a:moveTo>
                <a:cubicBezTo>
                  <a:pt x="383" y="720"/>
                  <a:pt x="383" y="720"/>
                  <a:pt x="383" y="720"/>
                </a:cubicBezTo>
                <a:cubicBezTo>
                  <a:pt x="383" y="456"/>
                  <a:pt x="383" y="456"/>
                  <a:pt x="383" y="456"/>
                </a:cubicBezTo>
                <a:cubicBezTo>
                  <a:pt x="493" y="456"/>
                  <a:pt x="493" y="456"/>
                  <a:pt x="493" y="456"/>
                </a:cubicBezTo>
                <a:lnTo>
                  <a:pt x="493" y="720"/>
                </a:lnTo>
                <a:close/>
                <a:moveTo>
                  <a:pt x="827" y="402"/>
                </a:moveTo>
                <a:cubicBezTo>
                  <a:pt x="663" y="402"/>
                  <a:pt x="663" y="402"/>
                  <a:pt x="663" y="402"/>
                </a:cubicBezTo>
                <a:cubicBezTo>
                  <a:pt x="648" y="402"/>
                  <a:pt x="636" y="414"/>
                  <a:pt x="636" y="429"/>
                </a:cubicBezTo>
                <a:cubicBezTo>
                  <a:pt x="636" y="747"/>
                  <a:pt x="636" y="747"/>
                  <a:pt x="636" y="747"/>
                </a:cubicBezTo>
                <a:cubicBezTo>
                  <a:pt x="636" y="762"/>
                  <a:pt x="648" y="774"/>
                  <a:pt x="663" y="774"/>
                </a:cubicBezTo>
                <a:cubicBezTo>
                  <a:pt x="827" y="774"/>
                  <a:pt x="827" y="774"/>
                  <a:pt x="827" y="774"/>
                </a:cubicBezTo>
                <a:cubicBezTo>
                  <a:pt x="842" y="774"/>
                  <a:pt x="854" y="762"/>
                  <a:pt x="854" y="747"/>
                </a:cubicBezTo>
                <a:cubicBezTo>
                  <a:pt x="854" y="429"/>
                  <a:pt x="854" y="429"/>
                  <a:pt x="854" y="429"/>
                </a:cubicBezTo>
                <a:cubicBezTo>
                  <a:pt x="854" y="414"/>
                  <a:pt x="842" y="402"/>
                  <a:pt x="827" y="402"/>
                </a:cubicBezTo>
                <a:close/>
                <a:moveTo>
                  <a:pt x="800" y="720"/>
                </a:moveTo>
                <a:cubicBezTo>
                  <a:pt x="690" y="720"/>
                  <a:pt x="690" y="720"/>
                  <a:pt x="690" y="720"/>
                </a:cubicBezTo>
                <a:cubicBezTo>
                  <a:pt x="690" y="456"/>
                  <a:pt x="690" y="456"/>
                  <a:pt x="690" y="456"/>
                </a:cubicBezTo>
                <a:cubicBezTo>
                  <a:pt x="800" y="456"/>
                  <a:pt x="800" y="456"/>
                  <a:pt x="800" y="456"/>
                </a:cubicBezTo>
                <a:lnTo>
                  <a:pt x="800" y="720"/>
                </a:lnTo>
                <a:close/>
                <a:moveTo>
                  <a:pt x="1134" y="402"/>
                </a:moveTo>
                <a:cubicBezTo>
                  <a:pt x="970" y="402"/>
                  <a:pt x="970" y="402"/>
                  <a:pt x="970" y="402"/>
                </a:cubicBezTo>
                <a:cubicBezTo>
                  <a:pt x="955" y="402"/>
                  <a:pt x="943" y="414"/>
                  <a:pt x="943" y="429"/>
                </a:cubicBezTo>
                <a:cubicBezTo>
                  <a:pt x="943" y="747"/>
                  <a:pt x="943" y="747"/>
                  <a:pt x="943" y="747"/>
                </a:cubicBezTo>
                <a:cubicBezTo>
                  <a:pt x="943" y="762"/>
                  <a:pt x="955" y="774"/>
                  <a:pt x="970" y="774"/>
                </a:cubicBezTo>
                <a:cubicBezTo>
                  <a:pt x="1134" y="774"/>
                  <a:pt x="1134" y="774"/>
                  <a:pt x="1134" y="774"/>
                </a:cubicBezTo>
                <a:cubicBezTo>
                  <a:pt x="1149" y="774"/>
                  <a:pt x="1161" y="762"/>
                  <a:pt x="1161" y="747"/>
                </a:cubicBezTo>
                <a:cubicBezTo>
                  <a:pt x="1161" y="429"/>
                  <a:pt x="1161" y="429"/>
                  <a:pt x="1161" y="429"/>
                </a:cubicBezTo>
                <a:cubicBezTo>
                  <a:pt x="1161" y="414"/>
                  <a:pt x="1149" y="402"/>
                  <a:pt x="1134" y="402"/>
                </a:cubicBezTo>
                <a:close/>
                <a:moveTo>
                  <a:pt x="1107" y="720"/>
                </a:moveTo>
                <a:cubicBezTo>
                  <a:pt x="997" y="720"/>
                  <a:pt x="997" y="720"/>
                  <a:pt x="997" y="720"/>
                </a:cubicBezTo>
                <a:cubicBezTo>
                  <a:pt x="997" y="456"/>
                  <a:pt x="997" y="456"/>
                  <a:pt x="997" y="456"/>
                </a:cubicBezTo>
                <a:cubicBezTo>
                  <a:pt x="1107" y="456"/>
                  <a:pt x="1107" y="456"/>
                  <a:pt x="1107" y="456"/>
                </a:cubicBezTo>
                <a:lnTo>
                  <a:pt x="1107" y="720"/>
                </a:lnTo>
                <a:close/>
                <a:moveTo>
                  <a:pt x="1441" y="402"/>
                </a:moveTo>
                <a:cubicBezTo>
                  <a:pt x="1276" y="402"/>
                  <a:pt x="1276" y="402"/>
                  <a:pt x="1276" y="402"/>
                </a:cubicBezTo>
                <a:cubicBezTo>
                  <a:pt x="1262" y="402"/>
                  <a:pt x="1250" y="414"/>
                  <a:pt x="1250" y="429"/>
                </a:cubicBezTo>
                <a:cubicBezTo>
                  <a:pt x="1250" y="747"/>
                  <a:pt x="1250" y="747"/>
                  <a:pt x="1250" y="747"/>
                </a:cubicBezTo>
                <a:cubicBezTo>
                  <a:pt x="1250" y="762"/>
                  <a:pt x="1262" y="774"/>
                  <a:pt x="1276" y="774"/>
                </a:cubicBezTo>
                <a:cubicBezTo>
                  <a:pt x="1441" y="774"/>
                  <a:pt x="1441" y="774"/>
                  <a:pt x="1441" y="774"/>
                </a:cubicBezTo>
                <a:cubicBezTo>
                  <a:pt x="1456" y="774"/>
                  <a:pt x="1468" y="762"/>
                  <a:pt x="1468" y="747"/>
                </a:cubicBezTo>
                <a:cubicBezTo>
                  <a:pt x="1468" y="429"/>
                  <a:pt x="1468" y="429"/>
                  <a:pt x="1468" y="429"/>
                </a:cubicBezTo>
                <a:cubicBezTo>
                  <a:pt x="1468" y="414"/>
                  <a:pt x="1456" y="402"/>
                  <a:pt x="1441" y="402"/>
                </a:cubicBezTo>
                <a:close/>
                <a:moveTo>
                  <a:pt x="1414" y="720"/>
                </a:moveTo>
                <a:cubicBezTo>
                  <a:pt x="1303" y="720"/>
                  <a:pt x="1303" y="720"/>
                  <a:pt x="1303" y="720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414" y="456"/>
                  <a:pt x="1414" y="456"/>
                  <a:pt x="1414" y="456"/>
                </a:cubicBezTo>
                <a:lnTo>
                  <a:pt x="1414" y="720"/>
                </a:lnTo>
                <a:close/>
                <a:moveTo>
                  <a:pt x="1775" y="429"/>
                </a:moveTo>
                <a:cubicBezTo>
                  <a:pt x="1775" y="747"/>
                  <a:pt x="1775" y="747"/>
                  <a:pt x="1775" y="747"/>
                </a:cubicBezTo>
                <a:cubicBezTo>
                  <a:pt x="1775" y="762"/>
                  <a:pt x="1762" y="774"/>
                  <a:pt x="1748" y="774"/>
                </a:cubicBezTo>
                <a:cubicBezTo>
                  <a:pt x="1733" y="774"/>
                  <a:pt x="1721" y="762"/>
                  <a:pt x="1721" y="747"/>
                </a:cubicBezTo>
                <a:cubicBezTo>
                  <a:pt x="1721" y="497"/>
                  <a:pt x="1721" y="497"/>
                  <a:pt x="1721" y="497"/>
                </a:cubicBezTo>
                <a:cubicBezTo>
                  <a:pt x="1603" y="623"/>
                  <a:pt x="1603" y="623"/>
                  <a:pt x="1603" y="623"/>
                </a:cubicBezTo>
                <a:cubicBezTo>
                  <a:pt x="1593" y="634"/>
                  <a:pt x="1576" y="634"/>
                  <a:pt x="1565" y="624"/>
                </a:cubicBezTo>
                <a:cubicBezTo>
                  <a:pt x="1554" y="614"/>
                  <a:pt x="1553" y="597"/>
                  <a:pt x="1564" y="586"/>
                </a:cubicBezTo>
                <a:cubicBezTo>
                  <a:pt x="1728" y="411"/>
                  <a:pt x="1728" y="411"/>
                  <a:pt x="1728" y="411"/>
                </a:cubicBezTo>
                <a:cubicBezTo>
                  <a:pt x="1736" y="403"/>
                  <a:pt x="1747" y="400"/>
                  <a:pt x="1758" y="404"/>
                </a:cubicBezTo>
                <a:cubicBezTo>
                  <a:pt x="1768" y="408"/>
                  <a:pt x="1775" y="418"/>
                  <a:pt x="1775" y="429"/>
                </a:cubicBezTo>
                <a:close/>
                <a:moveTo>
                  <a:pt x="2081" y="429"/>
                </a:moveTo>
                <a:cubicBezTo>
                  <a:pt x="2081" y="747"/>
                  <a:pt x="2081" y="747"/>
                  <a:pt x="2081" y="747"/>
                </a:cubicBezTo>
                <a:cubicBezTo>
                  <a:pt x="2081" y="762"/>
                  <a:pt x="2069" y="774"/>
                  <a:pt x="2054" y="774"/>
                </a:cubicBezTo>
                <a:cubicBezTo>
                  <a:pt x="2040" y="774"/>
                  <a:pt x="2027" y="762"/>
                  <a:pt x="2027" y="747"/>
                </a:cubicBezTo>
                <a:cubicBezTo>
                  <a:pt x="2027" y="497"/>
                  <a:pt x="2027" y="497"/>
                  <a:pt x="2027" y="497"/>
                </a:cubicBezTo>
                <a:cubicBezTo>
                  <a:pt x="1910" y="623"/>
                  <a:pt x="1910" y="623"/>
                  <a:pt x="1910" y="623"/>
                </a:cubicBezTo>
                <a:cubicBezTo>
                  <a:pt x="1900" y="634"/>
                  <a:pt x="1882" y="634"/>
                  <a:pt x="1872" y="624"/>
                </a:cubicBezTo>
                <a:cubicBezTo>
                  <a:pt x="1861" y="614"/>
                  <a:pt x="1860" y="597"/>
                  <a:pt x="1870" y="586"/>
                </a:cubicBezTo>
                <a:cubicBezTo>
                  <a:pt x="2035" y="411"/>
                  <a:pt x="2035" y="411"/>
                  <a:pt x="2035" y="411"/>
                </a:cubicBezTo>
                <a:cubicBezTo>
                  <a:pt x="2042" y="403"/>
                  <a:pt x="2054" y="400"/>
                  <a:pt x="2064" y="404"/>
                </a:cubicBezTo>
                <a:cubicBezTo>
                  <a:pt x="2075" y="408"/>
                  <a:pt x="2081" y="418"/>
                  <a:pt x="2081" y="4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21;p39">
            <a:extLst>
              <a:ext uri="{FF2B5EF4-FFF2-40B4-BE49-F238E27FC236}">
                <a16:creationId xmlns:a16="http://schemas.microsoft.com/office/drawing/2014/main" id="{701ADBEF-EA6F-2EF7-4D04-EC4AEA2812C2}"/>
              </a:ext>
            </a:extLst>
          </p:cNvPr>
          <p:cNvSpPr/>
          <p:nvPr/>
        </p:nvSpPr>
        <p:spPr>
          <a:xfrm>
            <a:off x="1741344" y="4360951"/>
            <a:ext cx="616203" cy="594685"/>
          </a:xfrm>
          <a:custGeom>
            <a:avLst/>
            <a:gdLst/>
            <a:ahLst/>
            <a:cxnLst/>
            <a:rect l="0" t="0" r="0" b="0"/>
            <a:pathLst>
              <a:path w="2627" h="2539" extrusionOk="0">
                <a:moveTo>
                  <a:pt x="2626" y="670"/>
                </a:moveTo>
                <a:cubicBezTo>
                  <a:pt x="2626" y="670"/>
                  <a:pt x="2626" y="670"/>
                  <a:pt x="2626" y="670"/>
                </a:cubicBezTo>
                <a:cubicBezTo>
                  <a:pt x="2625" y="667"/>
                  <a:pt x="2624" y="665"/>
                  <a:pt x="2623" y="662"/>
                </a:cubicBezTo>
                <a:cubicBezTo>
                  <a:pt x="2623" y="662"/>
                  <a:pt x="2623" y="661"/>
                  <a:pt x="2622" y="661"/>
                </a:cubicBezTo>
                <a:cubicBezTo>
                  <a:pt x="2621" y="658"/>
                  <a:pt x="2619" y="656"/>
                  <a:pt x="2617" y="654"/>
                </a:cubicBezTo>
                <a:cubicBezTo>
                  <a:pt x="1957" y="9"/>
                  <a:pt x="1957" y="9"/>
                  <a:pt x="1957" y="9"/>
                </a:cubicBezTo>
                <a:cubicBezTo>
                  <a:pt x="1955" y="7"/>
                  <a:pt x="1953" y="5"/>
                  <a:pt x="1951" y="4"/>
                </a:cubicBezTo>
                <a:cubicBezTo>
                  <a:pt x="1950" y="3"/>
                  <a:pt x="1949" y="3"/>
                  <a:pt x="1949" y="3"/>
                </a:cubicBezTo>
                <a:cubicBezTo>
                  <a:pt x="1946" y="2"/>
                  <a:pt x="1944" y="1"/>
                  <a:pt x="1941" y="0"/>
                </a:cubicBezTo>
                <a:cubicBezTo>
                  <a:pt x="1941" y="0"/>
                  <a:pt x="1941" y="0"/>
                  <a:pt x="1941" y="0"/>
                </a:cubicBezTo>
                <a:cubicBezTo>
                  <a:pt x="1939" y="0"/>
                  <a:pt x="1937" y="0"/>
                  <a:pt x="1935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748" y="0"/>
                  <a:pt x="706" y="41"/>
                  <a:pt x="706" y="92"/>
                </a:cubicBezTo>
                <a:cubicBezTo>
                  <a:pt x="706" y="522"/>
                  <a:pt x="706" y="522"/>
                  <a:pt x="706" y="522"/>
                </a:cubicBezTo>
                <a:cubicBezTo>
                  <a:pt x="706" y="540"/>
                  <a:pt x="720" y="554"/>
                  <a:pt x="738" y="554"/>
                </a:cubicBezTo>
                <a:cubicBezTo>
                  <a:pt x="756" y="554"/>
                  <a:pt x="770" y="540"/>
                  <a:pt x="770" y="522"/>
                </a:cubicBezTo>
                <a:cubicBezTo>
                  <a:pt x="770" y="92"/>
                  <a:pt x="770" y="92"/>
                  <a:pt x="770" y="92"/>
                </a:cubicBezTo>
                <a:cubicBezTo>
                  <a:pt x="770" y="76"/>
                  <a:pt x="784" y="64"/>
                  <a:pt x="800" y="64"/>
                </a:cubicBezTo>
                <a:cubicBezTo>
                  <a:pt x="1903" y="64"/>
                  <a:pt x="1903" y="64"/>
                  <a:pt x="1903" y="64"/>
                </a:cubicBezTo>
                <a:cubicBezTo>
                  <a:pt x="1903" y="677"/>
                  <a:pt x="1903" y="677"/>
                  <a:pt x="1903" y="677"/>
                </a:cubicBezTo>
                <a:cubicBezTo>
                  <a:pt x="1903" y="695"/>
                  <a:pt x="1917" y="709"/>
                  <a:pt x="1935" y="709"/>
                </a:cubicBezTo>
                <a:cubicBezTo>
                  <a:pt x="2562" y="709"/>
                  <a:pt x="2562" y="709"/>
                  <a:pt x="2562" y="709"/>
                </a:cubicBezTo>
                <a:cubicBezTo>
                  <a:pt x="2562" y="2447"/>
                  <a:pt x="2562" y="2447"/>
                  <a:pt x="2562" y="2447"/>
                </a:cubicBezTo>
                <a:cubicBezTo>
                  <a:pt x="2562" y="2462"/>
                  <a:pt x="2549" y="2475"/>
                  <a:pt x="2533" y="2475"/>
                </a:cubicBezTo>
                <a:cubicBezTo>
                  <a:pt x="800" y="2475"/>
                  <a:pt x="800" y="2475"/>
                  <a:pt x="800" y="2475"/>
                </a:cubicBezTo>
                <a:cubicBezTo>
                  <a:pt x="784" y="2475"/>
                  <a:pt x="770" y="2462"/>
                  <a:pt x="770" y="2447"/>
                </a:cubicBezTo>
                <a:cubicBezTo>
                  <a:pt x="770" y="1290"/>
                  <a:pt x="770" y="1290"/>
                  <a:pt x="770" y="1290"/>
                </a:cubicBezTo>
                <a:cubicBezTo>
                  <a:pt x="770" y="1273"/>
                  <a:pt x="756" y="1258"/>
                  <a:pt x="738" y="1258"/>
                </a:cubicBezTo>
                <a:cubicBezTo>
                  <a:pt x="720" y="1258"/>
                  <a:pt x="706" y="1273"/>
                  <a:pt x="706" y="1290"/>
                </a:cubicBezTo>
                <a:cubicBezTo>
                  <a:pt x="706" y="2447"/>
                  <a:pt x="706" y="2447"/>
                  <a:pt x="706" y="2447"/>
                </a:cubicBezTo>
                <a:cubicBezTo>
                  <a:pt x="706" y="2498"/>
                  <a:pt x="748" y="2539"/>
                  <a:pt x="800" y="2539"/>
                </a:cubicBezTo>
                <a:cubicBezTo>
                  <a:pt x="2533" y="2539"/>
                  <a:pt x="2533" y="2539"/>
                  <a:pt x="2533" y="2539"/>
                </a:cubicBezTo>
                <a:cubicBezTo>
                  <a:pt x="2585" y="2539"/>
                  <a:pt x="2627" y="2498"/>
                  <a:pt x="2627" y="2447"/>
                </a:cubicBezTo>
                <a:cubicBezTo>
                  <a:pt x="2627" y="677"/>
                  <a:pt x="2627" y="677"/>
                  <a:pt x="2627" y="677"/>
                </a:cubicBezTo>
                <a:cubicBezTo>
                  <a:pt x="2627" y="675"/>
                  <a:pt x="2627" y="672"/>
                  <a:pt x="2626" y="670"/>
                </a:cubicBezTo>
                <a:close/>
                <a:moveTo>
                  <a:pt x="1967" y="108"/>
                </a:moveTo>
                <a:cubicBezTo>
                  <a:pt x="2127" y="265"/>
                  <a:pt x="2127" y="265"/>
                  <a:pt x="2127" y="265"/>
                </a:cubicBezTo>
                <a:cubicBezTo>
                  <a:pt x="2515" y="645"/>
                  <a:pt x="2515" y="645"/>
                  <a:pt x="2515" y="645"/>
                </a:cubicBezTo>
                <a:cubicBezTo>
                  <a:pt x="1967" y="645"/>
                  <a:pt x="1967" y="645"/>
                  <a:pt x="1967" y="645"/>
                </a:cubicBezTo>
                <a:lnTo>
                  <a:pt x="1967" y="108"/>
                </a:lnTo>
                <a:close/>
                <a:moveTo>
                  <a:pt x="969" y="2089"/>
                </a:moveTo>
                <a:cubicBezTo>
                  <a:pt x="969" y="2071"/>
                  <a:pt x="983" y="2057"/>
                  <a:pt x="1001" y="2057"/>
                </a:cubicBezTo>
                <a:cubicBezTo>
                  <a:pt x="1636" y="2057"/>
                  <a:pt x="1636" y="2057"/>
                  <a:pt x="1636" y="2057"/>
                </a:cubicBezTo>
                <a:cubicBezTo>
                  <a:pt x="1654" y="2057"/>
                  <a:pt x="1668" y="2071"/>
                  <a:pt x="1668" y="2089"/>
                </a:cubicBezTo>
                <a:cubicBezTo>
                  <a:pt x="1668" y="2107"/>
                  <a:pt x="1654" y="2121"/>
                  <a:pt x="1636" y="2121"/>
                </a:cubicBezTo>
                <a:cubicBezTo>
                  <a:pt x="1001" y="2121"/>
                  <a:pt x="1001" y="2121"/>
                  <a:pt x="1001" y="2121"/>
                </a:cubicBezTo>
                <a:cubicBezTo>
                  <a:pt x="983" y="2121"/>
                  <a:pt x="969" y="2107"/>
                  <a:pt x="969" y="2089"/>
                </a:cubicBezTo>
                <a:close/>
                <a:moveTo>
                  <a:pt x="2364" y="2089"/>
                </a:moveTo>
                <a:cubicBezTo>
                  <a:pt x="2364" y="2107"/>
                  <a:pt x="2349" y="2121"/>
                  <a:pt x="2332" y="2121"/>
                </a:cubicBezTo>
                <a:cubicBezTo>
                  <a:pt x="1992" y="2121"/>
                  <a:pt x="1992" y="2121"/>
                  <a:pt x="1992" y="2121"/>
                </a:cubicBezTo>
                <a:cubicBezTo>
                  <a:pt x="1974" y="2121"/>
                  <a:pt x="1959" y="2107"/>
                  <a:pt x="1959" y="2089"/>
                </a:cubicBezTo>
                <a:cubicBezTo>
                  <a:pt x="1959" y="2071"/>
                  <a:pt x="1974" y="2057"/>
                  <a:pt x="1992" y="2057"/>
                </a:cubicBezTo>
                <a:cubicBezTo>
                  <a:pt x="2332" y="2057"/>
                  <a:pt x="2332" y="2057"/>
                  <a:pt x="2332" y="2057"/>
                </a:cubicBezTo>
                <a:cubicBezTo>
                  <a:pt x="2349" y="2057"/>
                  <a:pt x="2364" y="2071"/>
                  <a:pt x="2364" y="2089"/>
                </a:cubicBezTo>
                <a:close/>
                <a:moveTo>
                  <a:pt x="1001" y="1784"/>
                </a:moveTo>
                <a:cubicBezTo>
                  <a:pt x="1244" y="1784"/>
                  <a:pt x="1244" y="1784"/>
                  <a:pt x="1244" y="1784"/>
                </a:cubicBezTo>
                <a:cubicBezTo>
                  <a:pt x="1262" y="1784"/>
                  <a:pt x="1276" y="1798"/>
                  <a:pt x="1276" y="1816"/>
                </a:cubicBezTo>
                <a:cubicBezTo>
                  <a:pt x="1276" y="1834"/>
                  <a:pt x="1262" y="1848"/>
                  <a:pt x="1244" y="1848"/>
                </a:cubicBezTo>
                <a:cubicBezTo>
                  <a:pt x="1001" y="1848"/>
                  <a:pt x="1001" y="1848"/>
                  <a:pt x="1001" y="1848"/>
                </a:cubicBezTo>
                <a:cubicBezTo>
                  <a:pt x="983" y="1848"/>
                  <a:pt x="969" y="1834"/>
                  <a:pt x="969" y="1816"/>
                </a:cubicBezTo>
                <a:cubicBezTo>
                  <a:pt x="969" y="1798"/>
                  <a:pt x="983" y="1784"/>
                  <a:pt x="1001" y="1784"/>
                </a:cubicBezTo>
                <a:close/>
                <a:moveTo>
                  <a:pt x="2364" y="1816"/>
                </a:moveTo>
                <a:cubicBezTo>
                  <a:pt x="2364" y="1834"/>
                  <a:pt x="2349" y="1848"/>
                  <a:pt x="2332" y="1848"/>
                </a:cubicBezTo>
                <a:cubicBezTo>
                  <a:pt x="1847" y="1848"/>
                  <a:pt x="1847" y="1848"/>
                  <a:pt x="1847" y="1848"/>
                </a:cubicBezTo>
                <a:cubicBezTo>
                  <a:pt x="1829" y="1848"/>
                  <a:pt x="1815" y="1834"/>
                  <a:pt x="1815" y="1816"/>
                </a:cubicBezTo>
                <a:cubicBezTo>
                  <a:pt x="1815" y="1798"/>
                  <a:pt x="1829" y="1784"/>
                  <a:pt x="1847" y="1784"/>
                </a:cubicBezTo>
                <a:cubicBezTo>
                  <a:pt x="2332" y="1784"/>
                  <a:pt x="2332" y="1784"/>
                  <a:pt x="2332" y="1784"/>
                </a:cubicBezTo>
                <a:cubicBezTo>
                  <a:pt x="2349" y="1784"/>
                  <a:pt x="2364" y="1798"/>
                  <a:pt x="2364" y="1816"/>
                </a:cubicBezTo>
                <a:close/>
                <a:moveTo>
                  <a:pt x="1043" y="1543"/>
                </a:moveTo>
                <a:cubicBezTo>
                  <a:pt x="1043" y="1560"/>
                  <a:pt x="1029" y="1575"/>
                  <a:pt x="1011" y="1575"/>
                </a:cubicBezTo>
                <a:cubicBezTo>
                  <a:pt x="992" y="1575"/>
                  <a:pt x="992" y="1575"/>
                  <a:pt x="992" y="1575"/>
                </a:cubicBezTo>
                <a:cubicBezTo>
                  <a:pt x="974" y="1575"/>
                  <a:pt x="959" y="1560"/>
                  <a:pt x="959" y="1543"/>
                </a:cubicBezTo>
                <a:cubicBezTo>
                  <a:pt x="959" y="1525"/>
                  <a:pt x="974" y="1510"/>
                  <a:pt x="992" y="1510"/>
                </a:cubicBezTo>
                <a:cubicBezTo>
                  <a:pt x="1011" y="1510"/>
                  <a:pt x="1011" y="1510"/>
                  <a:pt x="1011" y="1510"/>
                </a:cubicBezTo>
                <a:cubicBezTo>
                  <a:pt x="1029" y="1510"/>
                  <a:pt x="1043" y="1525"/>
                  <a:pt x="1043" y="1543"/>
                </a:cubicBezTo>
                <a:close/>
                <a:moveTo>
                  <a:pt x="2364" y="1543"/>
                </a:moveTo>
                <a:cubicBezTo>
                  <a:pt x="2364" y="1560"/>
                  <a:pt x="2349" y="1575"/>
                  <a:pt x="2332" y="1575"/>
                </a:cubicBezTo>
                <a:cubicBezTo>
                  <a:pt x="1713" y="1575"/>
                  <a:pt x="1713" y="1575"/>
                  <a:pt x="1713" y="1575"/>
                </a:cubicBezTo>
                <a:cubicBezTo>
                  <a:pt x="1695" y="1575"/>
                  <a:pt x="1681" y="1560"/>
                  <a:pt x="1681" y="1543"/>
                </a:cubicBezTo>
                <a:cubicBezTo>
                  <a:pt x="1681" y="1525"/>
                  <a:pt x="1695" y="1510"/>
                  <a:pt x="1713" y="1510"/>
                </a:cubicBezTo>
                <a:cubicBezTo>
                  <a:pt x="2332" y="1510"/>
                  <a:pt x="2332" y="1510"/>
                  <a:pt x="2332" y="1510"/>
                </a:cubicBezTo>
                <a:cubicBezTo>
                  <a:pt x="2349" y="1510"/>
                  <a:pt x="2364" y="1525"/>
                  <a:pt x="2364" y="1543"/>
                </a:cubicBezTo>
                <a:close/>
                <a:moveTo>
                  <a:pt x="2364" y="1269"/>
                </a:moveTo>
                <a:cubicBezTo>
                  <a:pt x="2364" y="1287"/>
                  <a:pt x="2349" y="1302"/>
                  <a:pt x="2332" y="1302"/>
                </a:cubicBezTo>
                <a:cubicBezTo>
                  <a:pt x="1440" y="1302"/>
                  <a:pt x="1440" y="1302"/>
                  <a:pt x="1440" y="1302"/>
                </a:cubicBezTo>
                <a:cubicBezTo>
                  <a:pt x="1422" y="1302"/>
                  <a:pt x="1408" y="1287"/>
                  <a:pt x="1408" y="1269"/>
                </a:cubicBezTo>
                <a:cubicBezTo>
                  <a:pt x="1408" y="1252"/>
                  <a:pt x="1422" y="1237"/>
                  <a:pt x="1440" y="1237"/>
                </a:cubicBezTo>
                <a:cubicBezTo>
                  <a:pt x="2332" y="1237"/>
                  <a:pt x="2332" y="1237"/>
                  <a:pt x="2332" y="1237"/>
                </a:cubicBezTo>
                <a:cubicBezTo>
                  <a:pt x="2349" y="1237"/>
                  <a:pt x="2364" y="1252"/>
                  <a:pt x="2364" y="1269"/>
                </a:cubicBezTo>
                <a:close/>
                <a:moveTo>
                  <a:pt x="2364" y="996"/>
                </a:moveTo>
                <a:cubicBezTo>
                  <a:pt x="2364" y="1014"/>
                  <a:pt x="2349" y="1028"/>
                  <a:pt x="2332" y="1028"/>
                </a:cubicBezTo>
                <a:cubicBezTo>
                  <a:pt x="1208" y="1028"/>
                  <a:pt x="1208" y="1028"/>
                  <a:pt x="1208" y="1028"/>
                </a:cubicBezTo>
                <a:cubicBezTo>
                  <a:pt x="1190" y="1028"/>
                  <a:pt x="1176" y="1014"/>
                  <a:pt x="1176" y="996"/>
                </a:cubicBezTo>
                <a:cubicBezTo>
                  <a:pt x="1176" y="978"/>
                  <a:pt x="1190" y="964"/>
                  <a:pt x="1208" y="964"/>
                </a:cubicBezTo>
                <a:cubicBezTo>
                  <a:pt x="2332" y="964"/>
                  <a:pt x="2332" y="964"/>
                  <a:pt x="2332" y="964"/>
                </a:cubicBezTo>
                <a:cubicBezTo>
                  <a:pt x="2349" y="964"/>
                  <a:pt x="2364" y="978"/>
                  <a:pt x="2364" y="996"/>
                </a:cubicBezTo>
                <a:close/>
                <a:moveTo>
                  <a:pt x="969" y="723"/>
                </a:moveTo>
                <a:cubicBezTo>
                  <a:pt x="969" y="705"/>
                  <a:pt x="983" y="691"/>
                  <a:pt x="1001" y="691"/>
                </a:cubicBezTo>
                <a:cubicBezTo>
                  <a:pt x="1780" y="691"/>
                  <a:pt x="1780" y="691"/>
                  <a:pt x="1780" y="691"/>
                </a:cubicBezTo>
                <a:cubicBezTo>
                  <a:pt x="1798" y="691"/>
                  <a:pt x="1812" y="705"/>
                  <a:pt x="1812" y="723"/>
                </a:cubicBezTo>
                <a:cubicBezTo>
                  <a:pt x="1812" y="741"/>
                  <a:pt x="1798" y="755"/>
                  <a:pt x="1780" y="755"/>
                </a:cubicBezTo>
                <a:cubicBezTo>
                  <a:pt x="1001" y="755"/>
                  <a:pt x="1001" y="755"/>
                  <a:pt x="1001" y="755"/>
                </a:cubicBezTo>
                <a:cubicBezTo>
                  <a:pt x="983" y="755"/>
                  <a:pt x="969" y="741"/>
                  <a:pt x="969" y="723"/>
                </a:cubicBezTo>
                <a:close/>
                <a:moveTo>
                  <a:pt x="969" y="449"/>
                </a:moveTo>
                <a:cubicBezTo>
                  <a:pt x="969" y="432"/>
                  <a:pt x="983" y="417"/>
                  <a:pt x="1001" y="417"/>
                </a:cubicBezTo>
                <a:cubicBezTo>
                  <a:pt x="1749" y="417"/>
                  <a:pt x="1749" y="417"/>
                  <a:pt x="1749" y="417"/>
                </a:cubicBezTo>
                <a:cubicBezTo>
                  <a:pt x="1767" y="417"/>
                  <a:pt x="1781" y="432"/>
                  <a:pt x="1781" y="449"/>
                </a:cubicBezTo>
                <a:cubicBezTo>
                  <a:pt x="1781" y="467"/>
                  <a:pt x="1767" y="482"/>
                  <a:pt x="1749" y="482"/>
                </a:cubicBezTo>
                <a:cubicBezTo>
                  <a:pt x="1001" y="482"/>
                  <a:pt x="1001" y="482"/>
                  <a:pt x="1001" y="482"/>
                </a:cubicBezTo>
                <a:cubicBezTo>
                  <a:pt x="983" y="482"/>
                  <a:pt x="969" y="467"/>
                  <a:pt x="969" y="449"/>
                </a:cubicBezTo>
                <a:close/>
                <a:moveTo>
                  <a:pt x="1384" y="1871"/>
                </a:moveTo>
                <a:cubicBezTo>
                  <a:pt x="1386" y="1873"/>
                  <a:pt x="1389" y="1875"/>
                  <a:pt x="1391" y="1876"/>
                </a:cubicBezTo>
                <a:cubicBezTo>
                  <a:pt x="1392" y="1876"/>
                  <a:pt x="1392" y="1876"/>
                  <a:pt x="1392" y="1877"/>
                </a:cubicBezTo>
                <a:cubicBezTo>
                  <a:pt x="1866" y="2138"/>
                  <a:pt x="1866" y="2138"/>
                  <a:pt x="1866" y="2138"/>
                </a:cubicBezTo>
                <a:cubicBezTo>
                  <a:pt x="1871" y="2140"/>
                  <a:pt x="1876" y="2142"/>
                  <a:pt x="1882" y="2142"/>
                </a:cubicBezTo>
                <a:cubicBezTo>
                  <a:pt x="1890" y="2142"/>
                  <a:pt x="1898" y="2139"/>
                  <a:pt x="1904" y="2133"/>
                </a:cubicBezTo>
                <a:cubicBezTo>
                  <a:pt x="1914" y="2123"/>
                  <a:pt x="1917" y="2108"/>
                  <a:pt x="1911" y="2096"/>
                </a:cubicBezTo>
                <a:cubicBezTo>
                  <a:pt x="1676" y="1608"/>
                  <a:pt x="1676" y="1608"/>
                  <a:pt x="1676" y="1608"/>
                </a:cubicBezTo>
                <a:cubicBezTo>
                  <a:pt x="1676" y="1607"/>
                  <a:pt x="1676" y="1607"/>
                  <a:pt x="1676" y="1607"/>
                </a:cubicBezTo>
                <a:cubicBezTo>
                  <a:pt x="1674" y="1604"/>
                  <a:pt x="1673" y="1602"/>
                  <a:pt x="1671" y="1600"/>
                </a:cubicBezTo>
                <a:cubicBezTo>
                  <a:pt x="1671" y="1600"/>
                  <a:pt x="1671" y="1599"/>
                  <a:pt x="1671" y="1599"/>
                </a:cubicBezTo>
                <a:cubicBezTo>
                  <a:pt x="296" y="146"/>
                  <a:pt x="296" y="146"/>
                  <a:pt x="296" y="146"/>
                </a:cubicBezTo>
                <a:cubicBezTo>
                  <a:pt x="284" y="133"/>
                  <a:pt x="263" y="132"/>
                  <a:pt x="250" y="145"/>
                </a:cubicBezTo>
                <a:cubicBezTo>
                  <a:pt x="11" y="371"/>
                  <a:pt x="11" y="371"/>
                  <a:pt x="11" y="371"/>
                </a:cubicBezTo>
                <a:cubicBezTo>
                  <a:pt x="4" y="377"/>
                  <a:pt x="1" y="385"/>
                  <a:pt x="1" y="394"/>
                </a:cubicBezTo>
                <a:cubicBezTo>
                  <a:pt x="0" y="402"/>
                  <a:pt x="3" y="411"/>
                  <a:pt x="9" y="417"/>
                </a:cubicBezTo>
                <a:cubicBezTo>
                  <a:pt x="1384" y="1870"/>
                  <a:pt x="1384" y="1870"/>
                  <a:pt x="1384" y="1870"/>
                </a:cubicBezTo>
                <a:cubicBezTo>
                  <a:pt x="1384" y="1871"/>
                  <a:pt x="1384" y="1871"/>
                  <a:pt x="1384" y="1871"/>
                </a:cubicBezTo>
                <a:close/>
                <a:moveTo>
                  <a:pt x="305" y="636"/>
                </a:moveTo>
                <a:cubicBezTo>
                  <a:pt x="498" y="453"/>
                  <a:pt x="498" y="453"/>
                  <a:pt x="498" y="453"/>
                </a:cubicBezTo>
                <a:cubicBezTo>
                  <a:pt x="546" y="504"/>
                  <a:pt x="546" y="504"/>
                  <a:pt x="546" y="504"/>
                </a:cubicBezTo>
                <a:cubicBezTo>
                  <a:pt x="353" y="686"/>
                  <a:pt x="353" y="686"/>
                  <a:pt x="353" y="686"/>
                </a:cubicBezTo>
                <a:lnTo>
                  <a:pt x="305" y="636"/>
                </a:lnTo>
                <a:close/>
                <a:moveTo>
                  <a:pt x="1589" y="1607"/>
                </a:moveTo>
                <a:cubicBezTo>
                  <a:pt x="1484" y="1642"/>
                  <a:pt x="1484" y="1642"/>
                  <a:pt x="1484" y="1642"/>
                </a:cubicBezTo>
                <a:cubicBezTo>
                  <a:pt x="517" y="620"/>
                  <a:pt x="517" y="620"/>
                  <a:pt x="517" y="620"/>
                </a:cubicBezTo>
                <a:cubicBezTo>
                  <a:pt x="590" y="551"/>
                  <a:pt x="590" y="551"/>
                  <a:pt x="590" y="551"/>
                </a:cubicBezTo>
                <a:lnTo>
                  <a:pt x="1589" y="1607"/>
                </a:lnTo>
                <a:close/>
                <a:moveTo>
                  <a:pt x="1773" y="1958"/>
                </a:moveTo>
                <a:cubicBezTo>
                  <a:pt x="1737" y="1993"/>
                  <a:pt x="1737" y="1993"/>
                  <a:pt x="1737" y="1993"/>
                </a:cubicBezTo>
                <a:cubicBezTo>
                  <a:pt x="1448" y="1834"/>
                  <a:pt x="1448" y="1834"/>
                  <a:pt x="1448" y="1834"/>
                </a:cubicBezTo>
                <a:cubicBezTo>
                  <a:pt x="1499" y="1705"/>
                  <a:pt x="1499" y="1705"/>
                  <a:pt x="1499" y="1705"/>
                </a:cubicBezTo>
                <a:cubicBezTo>
                  <a:pt x="1631" y="1661"/>
                  <a:pt x="1631" y="1661"/>
                  <a:pt x="1631" y="1661"/>
                </a:cubicBezTo>
                <a:lnTo>
                  <a:pt x="1773" y="1958"/>
                </a:lnTo>
                <a:close/>
                <a:moveTo>
                  <a:pt x="470" y="664"/>
                </a:moveTo>
                <a:cubicBezTo>
                  <a:pt x="1437" y="1686"/>
                  <a:pt x="1437" y="1686"/>
                  <a:pt x="1437" y="1686"/>
                </a:cubicBezTo>
                <a:cubicBezTo>
                  <a:pt x="1396" y="1789"/>
                  <a:pt x="1396" y="1789"/>
                  <a:pt x="1396" y="1789"/>
                </a:cubicBezTo>
                <a:cubicBezTo>
                  <a:pt x="397" y="733"/>
                  <a:pt x="397" y="733"/>
                  <a:pt x="397" y="733"/>
                </a:cubicBezTo>
                <a:lnTo>
                  <a:pt x="470" y="664"/>
                </a:lnTo>
                <a:close/>
                <a:moveTo>
                  <a:pt x="1796" y="2026"/>
                </a:moveTo>
                <a:cubicBezTo>
                  <a:pt x="1803" y="2019"/>
                  <a:pt x="1803" y="2019"/>
                  <a:pt x="1803" y="2019"/>
                </a:cubicBezTo>
                <a:cubicBezTo>
                  <a:pt x="1809" y="2033"/>
                  <a:pt x="1809" y="2033"/>
                  <a:pt x="1809" y="2033"/>
                </a:cubicBezTo>
                <a:lnTo>
                  <a:pt x="1796" y="2026"/>
                </a:lnTo>
                <a:close/>
                <a:moveTo>
                  <a:pt x="271" y="213"/>
                </a:moveTo>
                <a:cubicBezTo>
                  <a:pt x="454" y="406"/>
                  <a:pt x="454" y="406"/>
                  <a:pt x="454" y="406"/>
                </a:cubicBezTo>
                <a:cubicBezTo>
                  <a:pt x="261" y="589"/>
                  <a:pt x="261" y="589"/>
                  <a:pt x="261" y="589"/>
                </a:cubicBezTo>
                <a:cubicBezTo>
                  <a:pt x="78" y="396"/>
                  <a:pt x="78" y="396"/>
                  <a:pt x="78" y="396"/>
                </a:cubicBezTo>
                <a:lnTo>
                  <a:pt x="271" y="2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22;p39">
            <a:extLst>
              <a:ext uri="{FF2B5EF4-FFF2-40B4-BE49-F238E27FC236}">
                <a16:creationId xmlns:a16="http://schemas.microsoft.com/office/drawing/2014/main" id="{955930AE-4878-8EA8-0E1E-D7A4B4C5E47A}"/>
              </a:ext>
            </a:extLst>
          </p:cNvPr>
          <p:cNvSpPr/>
          <p:nvPr/>
        </p:nvSpPr>
        <p:spPr>
          <a:xfrm>
            <a:off x="7112280" y="4434692"/>
            <a:ext cx="665145" cy="520944"/>
          </a:xfrm>
          <a:custGeom>
            <a:avLst/>
            <a:gdLst/>
            <a:ahLst/>
            <a:cxnLst/>
            <a:rect l="0" t="0" r="0" b="0"/>
            <a:pathLst>
              <a:path w="1233" h="965" extrusionOk="0">
                <a:moveTo>
                  <a:pt x="1078" y="655"/>
                </a:moveTo>
                <a:cubicBezTo>
                  <a:pt x="155" y="655"/>
                  <a:pt x="155" y="655"/>
                  <a:pt x="155" y="655"/>
                </a:cubicBezTo>
                <a:cubicBezTo>
                  <a:pt x="69" y="655"/>
                  <a:pt x="0" y="725"/>
                  <a:pt x="0" y="810"/>
                </a:cubicBezTo>
                <a:cubicBezTo>
                  <a:pt x="0" y="896"/>
                  <a:pt x="69" y="965"/>
                  <a:pt x="155" y="965"/>
                </a:cubicBezTo>
                <a:cubicBezTo>
                  <a:pt x="1078" y="965"/>
                  <a:pt x="1078" y="965"/>
                  <a:pt x="1078" y="965"/>
                </a:cubicBezTo>
                <a:cubicBezTo>
                  <a:pt x="1163" y="965"/>
                  <a:pt x="1233" y="896"/>
                  <a:pt x="1233" y="810"/>
                </a:cubicBezTo>
                <a:cubicBezTo>
                  <a:pt x="1233" y="725"/>
                  <a:pt x="1163" y="655"/>
                  <a:pt x="1078" y="655"/>
                </a:cubicBezTo>
                <a:close/>
                <a:moveTo>
                  <a:pt x="1078" y="939"/>
                </a:moveTo>
                <a:cubicBezTo>
                  <a:pt x="155" y="939"/>
                  <a:pt x="155" y="939"/>
                  <a:pt x="155" y="939"/>
                </a:cubicBezTo>
                <a:cubicBezTo>
                  <a:pt x="84" y="939"/>
                  <a:pt x="26" y="881"/>
                  <a:pt x="26" y="810"/>
                </a:cubicBezTo>
                <a:cubicBezTo>
                  <a:pt x="26" y="739"/>
                  <a:pt x="84" y="681"/>
                  <a:pt x="155" y="681"/>
                </a:cubicBezTo>
                <a:cubicBezTo>
                  <a:pt x="1078" y="681"/>
                  <a:pt x="1078" y="681"/>
                  <a:pt x="1078" y="681"/>
                </a:cubicBezTo>
                <a:cubicBezTo>
                  <a:pt x="1149" y="681"/>
                  <a:pt x="1207" y="739"/>
                  <a:pt x="1207" y="810"/>
                </a:cubicBezTo>
                <a:cubicBezTo>
                  <a:pt x="1207" y="881"/>
                  <a:pt x="1149" y="939"/>
                  <a:pt x="1078" y="939"/>
                </a:cubicBezTo>
                <a:close/>
                <a:moveTo>
                  <a:pt x="190" y="726"/>
                </a:moveTo>
                <a:cubicBezTo>
                  <a:pt x="144" y="726"/>
                  <a:pt x="106" y="764"/>
                  <a:pt x="106" y="810"/>
                </a:cubicBezTo>
                <a:cubicBezTo>
                  <a:pt x="106" y="857"/>
                  <a:pt x="144" y="894"/>
                  <a:pt x="190" y="894"/>
                </a:cubicBezTo>
                <a:cubicBezTo>
                  <a:pt x="237" y="894"/>
                  <a:pt x="274" y="857"/>
                  <a:pt x="274" y="810"/>
                </a:cubicBezTo>
                <a:cubicBezTo>
                  <a:pt x="274" y="764"/>
                  <a:pt x="237" y="726"/>
                  <a:pt x="190" y="726"/>
                </a:cubicBezTo>
                <a:close/>
                <a:moveTo>
                  <a:pt x="190" y="868"/>
                </a:moveTo>
                <a:cubicBezTo>
                  <a:pt x="158" y="868"/>
                  <a:pt x="132" y="842"/>
                  <a:pt x="132" y="810"/>
                </a:cubicBezTo>
                <a:cubicBezTo>
                  <a:pt x="132" y="778"/>
                  <a:pt x="158" y="752"/>
                  <a:pt x="190" y="752"/>
                </a:cubicBezTo>
                <a:cubicBezTo>
                  <a:pt x="222" y="752"/>
                  <a:pt x="248" y="778"/>
                  <a:pt x="248" y="810"/>
                </a:cubicBezTo>
                <a:cubicBezTo>
                  <a:pt x="248" y="842"/>
                  <a:pt x="222" y="868"/>
                  <a:pt x="190" y="868"/>
                </a:cubicBezTo>
                <a:close/>
                <a:moveTo>
                  <a:pt x="403" y="726"/>
                </a:moveTo>
                <a:cubicBezTo>
                  <a:pt x="357" y="726"/>
                  <a:pt x="319" y="764"/>
                  <a:pt x="319" y="810"/>
                </a:cubicBezTo>
                <a:cubicBezTo>
                  <a:pt x="319" y="857"/>
                  <a:pt x="357" y="894"/>
                  <a:pt x="403" y="894"/>
                </a:cubicBezTo>
                <a:cubicBezTo>
                  <a:pt x="450" y="894"/>
                  <a:pt x="487" y="857"/>
                  <a:pt x="487" y="810"/>
                </a:cubicBezTo>
                <a:cubicBezTo>
                  <a:pt x="487" y="764"/>
                  <a:pt x="450" y="726"/>
                  <a:pt x="403" y="726"/>
                </a:cubicBezTo>
                <a:close/>
                <a:moveTo>
                  <a:pt x="403" y="868"/>
                </a:moveTo>
                <a:cubicBezTo>
                  <a:pt x="371" y="868"/>
                  <a:pt x="345" y="842"/>
                  <a:pt x="345" y="810"/>
                </a:cubicBezTo>
                <a:cubicBezTo>
                  <a:pt x="345" y="778"/>
                  <a:pt x="371" y="752"/>
                  <a:pt x="403" y="752"/>
                </a:cubicBezTo>
                <a:cubicBezTo>
                  <a:pt x="435" y="752"/>
                  <a:pt x="461" y="778"/>
                  <a:pt x="461" y="810"/>
                </a:cubicBezTo>
                <a:cubicBezTo>
                  <a:pt x="461" y="842"/>
                  <a:pt x="435" y="868"/>
                  <a:pt x="403" y="868"/>
                </a:cubicBezTo>
                <a:close/>
                <a:moveTo>
                  <a:pt x="616" y="726"/>
                </a:moveTo>
                <a:cubicBezTo>
                  <a:pt x="570" y="726"/>
                  <a:pt x="532" y="764"/>
                  <a:pt x="532" y="810"/>
                </a:cubicBezTo>
                <a:cubicBezTo>
                  <a:pt x="532" y="857"/>
                  <a:pt x="570" y="894"/>
                  <a:pt x="616" y="894"/>
                </a:cubicBezTo>
                <a:cubicBezTo>
                  <a:pt x="663" y="894"/>
                  <a:pt x="700" y="857"/>
                  <a:pt x="700" y="810"/>
                </a:cubicBezTo>
                <a:cubicBezTo>
                  <a:pt x="700" y="764"/>
                  <a:pt x="663" y="726"/>
                  <a:pt x="616" y="726"/>
                </a:cubicBezTo>
                <a:close/>
                <a:moveTo>
                  <a:pt x="616" y="868"/>
                </a:moveTo>
                <a:cubicBezTo>
                  <a:pt x="584" y="868"/>
                  <a:pt x="558" y="842"/>
                  <a:pt x="558" y="810"/>
                </a:cubicBezTo>
                <a:cubicBezTo>
                  <a:pt x="558" y="778"/>
                  <a:pt x="584" y="752"/>
                  <a:pt x="616" y="752"/>
                </a:cubicBezTo>
                <a:cubicBezTo>
                  <a:pt x="648" y="752"/>
                  <a:pt x="674" y="778"/>
                  <a:pt x="674" y="810"/>
                </a:cubicBezTo>
                <a:cubicBezTo>
                  <a:pt x="674" y="842"/>
                  <a:pt x="648" y="868"/>
                  <a:pt x="616" y="868"/>
                </a:cubicBezTo>
                <a:close/>
                <a:moveTo>
                  <a:pt x="829" y="726"/>
                </a:moveTo>
                <a:cubicBezTo>
                  <a:pt x="783" y="726"/>
                  <a:pt x="745" y="764"/>
                  <a:pt x="745" y="810"/>
                </a:cubicBezTo>
                <a:cubicBezTo>
                  <a:pt x="745" y="857"/>
                  <a:pt x="783" y="894"/>
                  <a:pt x="829" y="894"/>
                </a:cubicBezTo>
                <a:cubicBezTo>
                  <a:pt x="876" y="894"/>
                  <a:pt x="913" y="857"/>
                  <a:pt x="913" y="810"/>
                </a:cubicBezTo>
                <a:cubicBezTo>
                  <a:pt x="913" y="764"/>
                  <a:pt x="876" y="726"/>
                  <a:pt x="829" y="726"/>
                </a:cubicBezTo>
                <a:close/>
                <a:moveTo>
                  <a:pt x="829" y="868"/>
                </a:moveTo>
                <a:cubicBezTo>
                  <a:pt x="797" y="868"/>
                  <a:pt x="771" y="842"/>
                  <a:pt x="771" y="810"/>
                </a:cubicBezTo>
                <a:cubicBezTo>
                  <a:pt x="771" y="778"/>
                  <a:pt x="797" y="752"/>
                  <a:pt x="829" y="752"/>
                </a:cubicBezTo>
                <a:cubicBezTo>
                  <a:pt x="861" y="752"/>
                  <a:pt x="887" y="778"/>
                  <a:pt x="887" y="810"/>
                </a:cubicBezTo>
                <a:cubicBezTo>
                  <a:pt x="887" y="842"/>
                  <a:pt x="861" y="868"/>
                  <a:pt x="829" y="868"/>
                </a:cubicBezTo>
                <a:close/>
                <a:moveTo>
                  <a:pt x="1042" y="726"/>
                </a:moveTo>
                <a:cubicBezTo>
                  <a:pt x="996" y="726"/>
                  <a:pt x="958" y="764"/>
                  <a:pt x="958" y="810"/>
                </a:cubicBezTo>
                <a:cubicBezTo>
                  <a:pt x="958" y="857"/>
                  <a:pt x="996" y="894"/>
                  <a:pt x="1042" y="894"/>
                </a:cubicBezTo>
                <a:cubicBezTo>
                  <a:pt x="1089" y="894"/>
                  <a:pt x="1126" y="857"/>
                  <a:pt x="1126" y="810"/>
                </a:cubicBezTo>
                <a:cubicBezTo>
                  <a:pt x="1126" y="764"/>
                  <a:pt x="1089" y="726"/>
                  <a:pt x="1042" y="726"/>
                </a:cubicBezTo>
                <a:close/>
                <a:moveTo>
                  <a:pt x="1042" y="868"/>
                </a:moveTo>
                <a:cubicBezTo>
                  <a:pt x="1010" y="868"/>
                  <a:pt x="984" y="842"/>
                  <a:pt x="984" y="810"/>
                </a:cubicBezTo>
                <a:cubicBezTo>
                  <a:pt x="984" y="778"/>
                  <a:pt x="1010" y="752"/>
                  <a:pt x="1042" y="752"/>
                </a:cubicBezTo>
                <a:cubicBezTo>
                  <a:pt x="1074" y="752"/>
                  <a:pt x="1100" y="778"/>
                  <a:pt x="1100" y="810"/>
                </a:cubicBezTo>
                <a:cubicBezTo>
                  <a:pt x="1100" y="842"/>
                  <a:pt x="1074" y="868"/>
                  <a:pt x="1042" y="868"/>
                </a:cubicBezTo>
                <a:close/>
                <a:moveTo>
                  <a:pt x="269" y="595"/>
                </a:moveTo>
                <a:cubicBezTo>
                  <a:pt x="964" y="595"/>
                  <a:pt x="964" y="595"/>
                  <a:pt x="964" y="595"/>
                </a:cubicBezTo>
                <a:cubicBezTo>
                  <a:pt x="971" y="595"/>
                  <a:pt x="977" y="589"/>
                  <a:pt x="977" y="582"/>
                </a:cubicBezTo>
                <a:cubicBezTo>
                  <a:pt x="977" y="13"/>
                  <a:pt x="977" y="13"/>
                  <a:pt x="977" y="13"/>
                </a:cubicBezTo>
                <a:cubicBezTo>
                  <a:pt x="977" y="6"/>
                  <a:pt x="971" y="0"/>
                  <a:pt x="964" y="0"/>
                </a:cubicBezTo>
                <a:cubicBezTo>
                  <a:pt x="711" y="0"/>
                  <a:pt x="711" y="0"/>
                  <a:pt x="711" y="0"/>
                </a:cubicBezTo>
                <a:cubicBezTo>
                  <a:pt x="522" y="0"/>
                  <a:pt x="522" y="0"/>
                  <a:pt x="522" y="0"/>
                </a:cubicBezTo>
                <a:cubicBezTo>
                  <a:pt x="269" y="0"/>
                  <a:pt x="269" y="0"/>
                  <a:pt x="269" y="0"/>
                </a:cubicBezTo>
                <a:cubicBezTo>
                  <a:pt x="262" y="0"/>
                  <a:pt x="256" y="6"/>
                  <a:pt x="256" y="13"/>
                </a:cubicBezTo>
                <a:cubicBezTo>
                  <a:pt x="256" y="582"/>
                  <a:pt x="256" y="582"/>
                  <a:pt x="256" y="582"/>
                </a:cubicBezTo>
                <a:cubicBezTo>
                  <a:pt x="256" y="589"/>
                  <a:pt x="262" y="595"/>
                  <a:pt x="269" y="595"/>
                </a:cubicBezTo>
                <a:close/>
                <a:moveTo>
                  <a:pt x="698" y="26"/>
                </a:moveTo>
                <a:cubicBezTo>
                  <a:pt x="698" y="171"/>
                  <a:pt x="698" y="171"/>
                  <a:pt x="698" y="171"/>
                </a:cubicBezTo>
                <a:cubicBezTo>
                  <a:pt x="623" y="97"/>
                  <a:pt x="623" y="97"/>
                  <a:pt x="623" y="97"/>
                </a:cubicBezTo>
                <a:cubicBezTo>
                  <a:pt x="621" y="94"/>
                  <a:pt x="618" y="93"/>
                  <a:pt x="614" y="93"/>
                </a:cubicBezTo>
                <a:cubicBezTo>
                  <a:pt x="614" y="93"/>
                  <a:pt x="614" y="93"/>
                  <a:pt x="614" y="93"/>
                </a:cubicBezTo>
                <a:cubicBezTo>
                  <a:pt x="610" y="93"/>
                  <a:pt x="607" y="94"/>
                  <a:pt x="605" y="97"/>
                </a:cubicBezTo>
                <a:cubicBezTo>
                  <a:pt x="535" y="170"/>
                  <a:pt x="535" y="170"/>
                  <a:pt x="535" y="170"/>
                </a:cubicBezTo>
                <a:cubicBezTo>
                  <a:pt x="535" y="26"/>
                  <a:pt x="535" y="26"/>
                  <a:pt x="535" y="26"/>
                </a:cubicBezTo>
                <a:lnTo>
                  <a:pt x="698" y="26"/>
                </a:lnTo>
                <a:close/>
                <a:moveTo>
                  <a:pt x="282" y="26"/>
                </a:moveTo>
                <a:cubicBezTo>
                  <a:pt x="509" y="26"/>
                  <a:pt x="509" y="26"/>
                  <a:pt x="509" y="26"/>
                </a:cubicBezTo>
                <a:cubicBezTo>
                  <a:pt x="509" y="202"/>
                  <a:pt x="509" y="202"/>
                  <a:pt x="509" y="202"/>
                </a:cubicBezTo>
                <a:cubicBezTo>
                  <a:pt x="509" y="208"/>
                  <a:pt x="512" y="213"/>
                  <a:pt x="517" y="215"/>
                </a:cubicBezTo>
                <a:cubicBezTo>
                  <a:pt x="518" y="215"/>
                  <a:pt x="520" y="216"/>
                  <a:pt x="522" y="216"/>
                </a:cubicBezTo>
                <a:cubicBezTo>
                  <a:pt x="525" y="216"/>
                  <a:pt x="528" y="214"/>
                  <a:pt x="531" y="212"/>
                </a:cubicBezTo>
                <a:cubicBezTo>
                  <a:pt x="614" y="125"/>
                  <a:pt x="614" y="125"/>
                  <a:pt x="614" y="125"/>
                </a:cubicBezTo>
                <a:cubicBezTo>
                  <a:pt x="702" y="212"/>
                  <a:pt x="702" y="212"/>
                  <a:pt x="702" y="212"/>
                </a:cubicBezTo>
                <a:cubicBezTo>
                  <a:pt x="706" y="215"/>
                  <a:pt x="711" y="217"/>
                  <a:pt x="716" y="215"/>
                </a:cubicBezTo>
                <a:cubicBezTo>
                  <a:pt x="721" y="212"/>
                  <a:pt x="724" y="208"/>
                  <a:pt x="724" y="202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951" y="26"/>
                  <a:pt x="951" y="26"/>
                  <a:pt x="951" y="26"/>
                </a:cubicBezTo>
                <a:cubicBezTo>
                  <a:pt x="951" y="569"/>
                  <a:pt x="951" y="569"/>
                  <a:pt x="951" y="569"/>
                </a:cubicBezTo>
                <a:cubicBezTo>
                  <a:pt x="282" y="569"/>
                  <a:pt x="282" y="569"/>
                  <a:pt x="282" y="569"/>
                </a:cubicBezTo>
                <a:lnTo>
                  <a:pt x="282" y="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23;p39">
            <a:extLst>
              <a:ext uri="{FF2B5EF4-FFF2-40B4-BE49-F238E27FC236}">
                <a16:creationId xmlns:a16="http://schemas.microsoft.com/office/drawing/2014/main" id="{CD7A5081-975D-DAF5-8390-F3232F5B3906}"/>
              </a:ext>
            </a:extLst>
          </p:cNvPr>
          <p:cNvSpPr/>
          <p:nvPr/>
        </p:nvSpPr>
        <p:spPr>
          <a:xfrm>
            <a:off x="9724292" y="4541667"/>
            <a:ext cx="836525" cy="413969"/>
          </a:xfrm>
          <a:custGeom>
            <a:avLst/>
            <a:gdLst/>
            <a:ahLst/>
            <a:cxnLst/>
            <a:rect l="0" t="0" r="0" b="0"/>
            <a:pathLst>
              <a:path w="3099" h="1531" extrusionOk="0">
                <a:moveTo>
                  <a:pt x="3099" y="729"/>
                </a:moveTo>
                <a:cubicBezTo>
                  <a:pt x="3099" y="725"/>
                  <a:pt x="3097" y="721"/>
                  <a:pt x="3096" y="717"/>
                </a:cubicBezTo>
                <a:cubicBezTo>
                  <a:pt x="3096" y="556"/>
                  <a:pt x="3096" y="556"/>
                  <a:pt x="3096" y="556"/>
                </a:cubicBezTo>
                <a:cubicBezTo>
                  <a:pt x="3096" y="397"/>
                  <a:pt x="2966" y="268"/>
                  <a:pt x="2807" y="268"/>
                </a:cubicBezTo>
                <a:cubicBezTo>
                  <a:pt x="2328" y="268"/>
                  <a:pt x="2328" y="268"/>
                  <a:pt x="2328" y="268"/>
                </a:cubicBezTo>
                <a:cubicBezTo>
                  <a:pt x="2328" y="28"/>
                  <a:pt x="2328" y="28"/>
                  <a:pt x="2328" y="28"/>
                </a:cubicBezTo>
                <a:cubicBezTo>
                  <a:pt x="2328" y="13"/>
                  <a:pt x="2316" y="0"/>
                  <a:pt x="2300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922" y="0"/>
                  <a:pt x="840" y="83"/>
                  <a:pt x="840" y="184"/>
                </a:cubicBezTo>
                <a:cubicBezTo>
                  <a:pt x="840" y="1316"/>
                  <a:pt x="840" y="1316"/>
                  <a:pt x="840" y="1316"/>
                </a:cubicBezTo>
                <a:cubicBezTo>
                  <a:pt x="840" y="1332"/>
                  <a:pt x="852" y="1345"/>
                  <a:pt x="868" y="1345"/>
                </a:cubicBezTo>
                <a:cubicBezTo>
                  <a:pt x="1195" y="1345"/>
                  <a:pt x="1195" y="1345"/>
                  <a:pt x="1195" y="1345"/>
                </a:cubicBezTo>
                <a:cubicBezTo>
                  <a:pt x="1219" y="1452"/>
                  <a:pt x="1314" y="1531"/>
                  <a:pt x="1427" y="1531"/>
                </a:cubicBezTo>
                <a:cubicBezTo>
                  <a:pt x="1539" y="1531"/>
                  <a:pt x="1634" y="1453"/>
                  <a:pt x="1658" y="1345"/>
                </a:cubicBezTo>
                <a:cubicBezTo>
                  <a:pt x="2300" y="1345"/>
                  <a:pt x="2300" y="1345"/>
                  <a:pt x="2300" y="1345"/>
                </a:cubicBezTo>
                <a:cubicBezTo>
                  <a:pt x="2453" y="1345"/>
                  <a:pt x="2453" y="1345"/>
                  <a:pt x="2453" y="1345"/>
                </a:cubicBezTo>
                <a:cubicBezTo>
                  <a:pt x="2477" y="1452"/>
                  <a:pt x="2572" y="1531"/>
                  <a:pt x="2685" y="1531"/>
                </a:cubicBezTo>
                <a:cubicBezTo>
                  <a:pt x="2797" y="1531"/>
                  <a:pt x="2892" y="1453"/>
                  <a:pt x="2916" y="1345"/>
                </a:cubicBezTo>
                <a:cubicBezTo>
                  <a:pt x="3067" y="1345"/>
                  <a:pt x="3067" y="1345"/>
                  <a:pt x="3067" y="1345"/>
                </a:cubicBezTo>
                <a:cubicBezTo>
                  <a:pt x="3083" y="1345"/>
                  <a:pt x="3096" y="1332"/>
                  <a:pt x="3096" y="1316"/>
                </a:cubicBezTo>
                <a:cubicBezTo>
                  <a:pt x="3096" y="742"/>
                  <a:pt x="3096" y="742"/>
                  <a:pt x="3096" y="742"/>
                </a:cubicBezTo>
                <a:cubicBezTo>
                  <a:pt x="3097" y="738"/>
                  <a:pt x="3099" y="734"/>
                  <a:pt x="3099" y="729"/>
                </a:cubicBezTo>
                <a:close/>
                <a:moveTo>
                  <a:pt x="3038" y="556"/>
                </a:moveTo>
                <a:cubicBezTo>
                  <a:pt x="3038" y="701"/>
                  <a:pt x="3038" y="701"/>
                  <a:pt x="3038" y="701"/>
                </a:cubicBezTo>
                <a:cubicBezTo>
                  <a:pt x="2469" y="701"/>
                  <a:pt x="2469" y="701"/>
                  <a:pt x="2469" y="701"/>
                </a:cubicBezTo>
                <a:cubicBezTo>
                  <a:pt x="2469" y="325"/>
                  <a:pt x="2469" y="325"/>
                  <a:pt x="2469" y="325"/>
                </a:cubicBezTo>
                <a:cubicBezTo>
                  <a:pt x="2807" y="325"/>
                  <a:pt x="2807" y="325"/>
                  <a:pt x="2807" y="325"/>
                </a:cubicBezTo>
                <a:cubicBezTo>
                  <a:pt x="2935" y="325"/>
                  <a:pt x="3038" y="429"/>
                  <a:pt x="3038" y="556"/>
                </a:cubicBezTo>
                <a:close/>
                <a:moveTo>
                  <a:pt x="2412" y="325"/>
                </a:moveTo>
                <a:cubicBezTo>
                  <a:pt x="2412" y="701"/>
                  <a:pt x="2412" y="701"/>
                  <a:pt x="2412" y="701"/>
                </a:cubicBezTo>
                <a:cubicBezTo>
                  <a:pt x="2328" y="701"/>
                  <a:pt x="2328" y="701"/>
                  <a:pt x="2328" y="701"/>
                </a:cubicBezTo>
                <a:cubicBezTo>
                  <a:pt x="2328" y="325"/>
                  <a:pt x="2328" y="325"/>
                  <a:pt x="2328" y="325"/>
                </a:cubicBezTo>
                <a:lnTo>
                  <a:pt x="2412" y="325"/>
                </a:lnTo>
                <a:close/>
                <a:moveTo>
                  <a:pt x="897" y="184"/>
                </a:moveTo>
                <a:cubicBezTo>
                  <a:pt x="897" y="114"/>
                  <a:pt x="954" y="57"/>
                  <a:pt x="1024" y="57"/>
                </a:cubicBezTo>
                <a:cubicBezTo>
                  <a:pt x="2271" y="57"/>
                  <a:pt x="2271" y="57"/>
                  <a:pt x="2271" y="57"/>
                </a:cubicBezTo>
                <a:cubicBezTo>
                  <a:pt x="2271" y="296"/>
                  <a:pt x="2271" y="296"/>
                  <a:pt x="2271" y="296"/>
                </a:cubicBezTo>
                <a:cubicBezTo>
                  <a:pt x="2271" y="1287"/>
                  <a:pt x="2271" y="1287"/>
                  <a:pt x="2271" y="1287"/>
                </a:cubicBezTo>
                <a:cubicBezTo>
                  <a:pt x="1664" y="1287"/>
                  <a:pt x="1664" y="1287"/>
                  <a:pt x="1664" y="1287"/>
                </a:cubicBezTo>
                <a:cubicBezTo>
                  <a:pt x="1664" y="1279"/>
                  <a:pt x="1663" y="1272"/>
                  <a:pt x="1662" y="1264"/>
                </a:cubicBezTo>
                <a:cubicBezTo>
                  <a:pt x="1661" y="1257"/>
                  <a:pt x="1660" y="1250"/>
                  <a:pt x="1659" y="1243"/>
                </a:cubicBezTo>
                <a:cubicBezTo>
                  <a:pt x="1657" y="1235"/>
                  <a:pt x="1654" y="1227"/>
                  <a:pt x="1651" y="1218"/>
                </a:cubicBezTo>
                <a:cubicBezTo>
                  <a:pt x="1649" y="1212"/>
                  <a:pt x="1648" y="1205"/>
                  <a:pt x="1645" y="1199"/>
                </a:cubicBezTo>
                <a:cubicBezTo>
                  <a:pt x="1641" y="1191"/>
                  <a:pt x="1637" y="1184"/>
                  <a:pt x="1633" y="1177"/>
                </a:cubicBezTo>
                <a:cubicBezTo>
                  <a:pt x="1629" y="1171"/>
                  <a:pt x="1627" y="1165"/>
                  <a:pt x="1623" y="1159"/>
                </a:cubicBezTo>
                <a:cubicBezTo>
                  <a:pt x="1618" y="1152"/>
                  <a:pt x="1612" y="1146"/>
                  <a:pt x="1607" y="1140"/>
                </a:cubicBezTo>
                <a:cubicBezTo>
                  <a:pt x="1602" y="1135"/>
                  <a:pt x="1599" y="1129"/>
                  <a:pt x="1594" y="1124"/>
                </a:cubicBezTo>
                <a:cubicBezTo>
                  <a:pt x="1588" y="1118"/>
                  <a:pt x="1581" y="1113"/>
                  <a:pt x="1574" y="1108"/>
                </a:cubicBezTo>
                <a:cubicBezTo>
                  <a:pt x="1569" y="1104"/>
                  <a:pt x="1564" y="1099"/>
                  <a:pt x="1559" y="1096"/>
                </a:cubicBezTo>
                <a:cubicBezTo>
                  <a:pt x="1551" y="1091"/>
                  <a:pt x="1543" y="1087"/>
                  <a:pt x="1535" y="1083"/>
                </a:cubicBezTo>
                <a:cubicBezTo>
                  <a:pt x="1530" y="1080"/>
                  <a:pt x="1524" y="1076"/>
                  <a:pt x="1518" y="1074"/>
                </a:cubicBezTo>
                <a:cubicBezTo>
                  <a:pt x="1509" y="1070"/>
                  <a:pt x="1500" y="1068"/>
                  <a:pt x="1490" y="1065"/>
                </a:cubicBezTo>
                <a:cubicBezTo>
                  <a:pt x="1485" y="1063"/>
                  <a:pt x="1480" y="1061"/>
                  <a:pt x="1474" y="1060"/>
                </a:cubicBezTo>
                <a:cubicBezTo>
                  <a:pt x="1459" y="1057"/>
                  <a:pt x="1443" y="1055"/>
                  <a:pt x="1427" y="1055"/>
                </a:cubicBezTo>
                <a:cubicBezTo>
                  <a:pt x="1410" y="1055"/>
                  <a:pt x="1394" y="1057"/>
                  <a:pt x="1379" y="1060"/>
                </a:cubicBezTo>
                <a:cubicBezTo>
                  <a:pt x="1374" y="1061"/>
                  <a:pt x="1369" y="1063"/>
                  <a:pt x="1363" y="1065"/>
                </a:cubicBezTo>
                <a:cubicBezTo>
                  <a:pt x="1354" y="1068"/>
                  <a:pt x="1344" y="1070"/>
                  <a:pt x="1335" y="1074"/>
                </a:cubicBezTo>
                <a:cubicBezTo>
                  <a:pt x="1329" y="1076"/>
                  <a:pt x="1324" y="1080"/>
                  <a:pt x="1318" y="1083"/>
                </a:cubicBezTo>
                <a:cubicBezTo>
                  <a:pt x="1310" y="1087"/>
                  <a:pt x="1302" y="1091"/>
                  <a:pt x="1295" y="1096"/>
                </a:cubicBezTo>
                <a:cubicBezTo>
                  <a:pt x="1289" y="1099"/>
                  <a:pt x="1284" y="1104"/>
                  <a:pt x="1279" y="1108"/>
                </a:cubicBezTo>
                <a:cubicBezTo>
                  <a:pt x="1273" y="1113"/>
                  <a:pt x="1266" y="1118"/>
                  <a:pt x="1260" y="1124"/>
                </a:cubicBezTo>
                <a:cubicBezTo>
                  <a:pt x="1255" y="1129"/>
                  <a:pt x="1251" y="1135"/>
                  <a:pt x="1246" y="1140"/>
                </a:cubicBezTo>
                <a:cubicBezTo>
                  <a:pt x="1241" y="1146"/>
                  <a:pt x="1235" y="1152"/>
                  <a:pt x="1230" y="1159"/>
                </a:cubicBezTo>
                <a:cubicBezTo>
                  <a:pt x="1227" y="1165"/>
                  <a:pt x="1224" y="1171"/>
                  <a:pt x="1220" y="1177"/>
                </a:cubicBezTo>
                <a:cubicBezTo>
                  <a:pt x="1216" y="1184"/>
                  <a:pt x="1212" y="1191"/>
                  <a:pt x="1208" y="1199"/>
                </a:cubicBezTo>
                <a:cubicBezTo>
                  <a:pt x="1206" y="1205"/>
                  <a:pt x="1204" y="1212"/>
                  <a:pt x="1202" y="1218"/>
                </a:cubicBezTo>
                <a:cubicBezTo>
                  <a:pt x="1199" y="1227"/>
                  <a:pt x="1196" y="1235"/>
                  <a:pt x="1194" y="1243"/>
                </a:cubicBezTo>
                <a:cubicBezTo>
                  <a:pt x="1193" y="1250"/>
                  <a:pt x="1193" y="1257"/>
                  <a:pt x="1192" y="1264"/>
                </a:cubicBezTo>
                <a:cubicBezTo>
                  <a:pt x="1191" y="1272"/>
                  <a:pt x="1189" y="1279"/>
                  <a:pt x="1189" y="1287"/>
                </a:cubicBezTo>
                <a:cubicBezTo>
                  <a:pt x="897" y="1287"/>
                  <a:pt x="897" y="1287"/>
                  <a:pt x="897" y="1287"/>
                </a:cubicBezTo>
                <a:lnTo>
                  <a:pt x="897" y="184"/>
                </a:lnTo>
                <a:close/>
                <a:moveTo>
                  <a:pt x="1427" y="1474"/>
                </a:moveTo>
                <a:cubicBezTo>
                  <a:pt x="1334" y="1474"/>
                  <a:pt x="1257" y="1405"/>
                  <a:pt x="1247" y="1314"/>
                </a:cubicBezTo>
                <a:cubicBezTo>
                  <a:pt x="1246" y="1307"/>
                  <a:pt x="1246" y="1300"/>
                  <a:pt x="1246" y="1293"/>
                </a:cubicBezTo>
                <a:cubicBezTo>
                  <a:pt x="1246" y="1194"/>
                  <a:pt x="1327" y="1112"/>
                  <a:pt x="1427" y="1112"/>
                </a:cubicBezTo>
                <a:cubicBezTo>
                  <a:pt x="1526" y="1112"/>
                  <a:pt x="1607" y="1194"/>
                  <a:pt x="1607" y="1293"/>
                </a:cubicBezTo>
                <a:cubicBezTo>
                  <a:pt x="1607" y="1300"/>
                  <a:pt x="1607" y="1307"/>
                  <a:pt x="1606" y="1313"/>
                </a:cubicBezTo>
                <a:cubicBezTo>
                  <a:pt x="1596" y="1405"/>
                  <a:pt x="1519" y="1474"/>
                  <a:pt x="1427" y="1474"/>
                </a:cubicBezTo>
                <a:close/>
                <a:moveTo>
                  <a:pt x="2685" y="1474"/>
                </a:moveTo>
                <a:cubicBezTo>
                  <a:pt x="2592" y="1474"/>
                  <a:pt x="2515" y="1405"/>
                  <a:pt x="2505" y="1314"/>
                </a:cubicBezTo>
                <a:cubicBezTo>
                  <a:pt x="2504" y="1307"/>
                  <a:pt x="2504" y="1300"/>
                  <a:pt x="2504" y="1293"/>
                </a:cubicBezTo>
                <a:cubicBezTo>
                  <a:pt x="2504" y="1194"/>
                  <a:pt x="2585" y="1112"/>
                  <a:pt x="2685" y="1112"/>
                </a:cubicBezTo>
                <a:cubicBezTo>
                  <a:pt x="2784" y="1112"/>
                  <a:pt x="2865" y="1194"/>
                  <a:pt x="2865" y="1293"/>
                </a:cubicBezTo>
                <a:cubicBezTo>
                  <a:pt x="2865" y="1300"/>
                  <a:pt x="2865" y="1307"/>
                  <a:pt x="2865" y="1313"/>
                </a:cubicBezTo>
                <a:cubicBezTo>
                  <a:pt x="2854" y="1405"/>
                  <a:pt x="2777" y="1474"/>
                  <a:pt x="2685" y="1474"/>
                </a:cubicBezTo>
                <a:close/>
                <a:moveTo>
                  <a:pt x="2923" y="1287"/>
                </a:moveTo>
                <a:cubicBezTo>
                  <a:pt x="2922" y="1279"/>
                  <a:pt x="2921" y="1272"/>
                  <a:pt x="2920" y="1264"/>
                </a:cubicBezTo>
                <a:cubicBezTo>
                  <a:pt x="2919" y="1257"/>
                  <a:pt x="2918" y="1250"/>
                  <a:pt x="2917" y="1243"/>
                </a:cubicBezTo>
                <a:cubicBezTo>
                  <a:pt x="2915" y="1235"/>
                  <a:pt x="2912" y="1227"/>
                  <a:pt x="2909" y="1218"/>
                </a:cubicBezTo>
                <a:cubicBezTo>
                  <a:pt x="2907" y="1212"/>
                  <a:pt x="2906" y="1205"/>
                  <a:pt x="2903" y="1199"/>
                </a:cubicBezTo>
                <a:cubicBezTo>
                  <a:pt x="2900" y="1191"/>
                  <a:pt x="2895" y="1184"/>
                  <a:pt x="2891" y="1177"/>
                </a:cubicBezTo>
                <a:cubicBezTo>
                  <a:pt x="2887" y="1171"/>
                  <a:pt x="2885" y="1165"/>
                  <a:pt x="2881" y="1159"/>
                </a:cubicBezTo>
                <a:cubicBezTo>
                  <a:pt x="2876" y="1152"/>
                  <a:pt x="2870" y="1146"/>
                  <a:pt x="2865" y="1140"/>
                </a:cubicBezTo>
                <a:cubicBezTo>
                  <a:pt x="2860" y="1135"/>
                  <a:pt x="2857" y="1129"/>
                  <a:pt x="2852" y="1124"/>
                </a:cubicBezTo>
                <a:cubicBezTo>
                  <a:pt x="2846" y="1118"/>
                  <a:pt x="2839" y="1113"/>
                  <a:pt x="2832" y="1108"/>
                </a:cubicBezTo>
                <a:cubicBezTo>
                  <a:pt x="2827" y="1104"/>
                  <a:pt x="2822" y="1099"/>
                  <a:pt x="2817" y="1096"/>
                </a:cubicBezTo>
                <a:cubicBezTo>
                  <a:pt x="2809" y="1091"/>
                  <a:pt x="2801" y="1087"/>
                  <a:pt x="2793" y="1083"/>
                </a:cubicBezTo>
                <a:cubicBezTo>
                  <a:pt x="2788" y="1080"/>
                  <a:pt x="2782" y="1076"/>
                  <a:pt x="2777" y="1074"/>
                </a:cubicBezTo>
                <a:cubicBezTo>
                  <a:pt x="2767" y="1070"/>
                  <a:pt x="2758" y="1068"/>
                  <a:pt x="2748" y="1065"/>
                </a:cubicBezTo>
                <a:cubicBezTo>
                  <a:pt x="2743" y="1063"/>
                  <a:pt x="2738" y="1061"/>
                  <a:pt x="2732" y="1060"/>
                </a:cubicBezTo>
                <a:cubicBezTo>
                  <a:pt x="2717" y="1057"/>
                  <a:pt x="2701" y="1055"/>
                  <a:pt x="2685" y="1055"/>
                </a:cubicBezTo>
                <a:cubicBezTo>
                  <a:pt x="2668" y="1055"/>
                  <a:pt x="2653" y="1057"/>
                  <a:pt x="2637" y="1060"/>
                </a:cubicBezTo>
                <a:cubicBezTo>
                  <a:pt x="2632" y="1061"/>
                  <a:pt x="2627" y="1063"/>
                  <a:pt x="2621" y="1065"/>
                </a:cubicBezTo>
                <a:cubicBezTo>
                  <a:pt x="2612" y="1068"/>
                  <a:pt x="2602" y="1070"/>
                  <a:pt x="2593" y="1074"/>
                </a:cubicBezTo>
                <a:cubicBezTo>
                  <a:pt x="2587" y="1076"/>
                  <a:pt x="2582" y="1080"/>
                  <a:pt x="2576" y="1083"/>
                </a:cubicBezTo>
                <a:cubicBezTo>
                  <a:pt x="2568" y="1087"/>
                  <a:pt x="2560" y="1091"/>
                  <a:pt x="2553" y="1096"/>
                </a:cubicBezTo>
                <a:cubicBezTo>
                  <a:pt x="2547" y="1099"/>
                  <a:pt x="2542" y="1104"/>
                  <a:pt x="2537" y="1108"/>
                </a:cubicBezTo>
                <a:cubicBezTo>
                  <a:pt x="2530" y="1113"/>
                  <a:pt x="2524" y="1118"/>
                  <a:pt x="2518" y="1124"/>
                </a:cubicBezTo>
                <a:cubicBezTo>
                  <a:pt x="2513" y="1129"/>
                  <a:pt x="2509" y="1135"/>
                  <a:pt x="2504" y="1140"/>
                </a:cubicBezTo>
                <a:cubicBezTo>
                  <a:pt x="2499" y="1146"/>
                  <a:pt x="2493" y="1152"/>
                  <a:pt x="2489" y="1159"/>
                </a:cubicBezTo>
                <a:cubicBezTo>
                  <a:pt x="2485" y="1165"/>
                  <a:pt x="2482" y="1171"/>
                  <a:pt x="2479" y="1177"/>
                </a:cubicBezTo>
                <a:cubicBezTo>
                  <a:pt x="2474" y="1184"/>
                  <a:pt x="2470" y="1191"/>
                  <a:pt x="2466" y="1199"/>
                </a:cubicBezTo>
                <a:cubicBezTo>
                  <a:pt x="2464" y="1205"/>
                  <a:pt x="2462" y="1212"/>
                  <a:pt x="2460" y="1218"/>
                </a:cubicBezTo>
                <a:cubicBezTo>
                  <a:pt x="2457" y="1227"/>
                  <a:pt x="2454" y="1235"/>
                  <a:pt x="2452" y="1243"/>
                </a:cubicBezTo>
                <a:cubicBezTo>
                  <a:pt x="2451" y="1250"/>
                  <a:pt x="2451" y="1257"/>
                  <a:pt x="2450" y="1264"/>
                </a:cubicBezTo>
                <a:cubicBezTo>
                  <a:pt x="2449" y="1272"/>
                  <a:pt x="2447" y="1279"/>
                  <a:pt x="2447" y="1287"/>
                </a:cubicBezTo>
                <a:cubicBezTo>
                  <a:pt x="2328" y="1287"/>
                  <a:pt x="2328" y="1287"/>
                  <a:pt x="2328" y="1287"/>
                </a:cubicBezTo>
                <a:cubicBezTo>
                  <a:pt x="2328" y="758"/>
                  <a:pt x="2328" y="758"/>
                  <a:pt x="2328" y="758"/>
                </a:cubicBezTo>
                <a:cubicBezTo>
                  <a:pt x="2432" y="758"/>
                  <a:pt x="2432" y="758"/>
                  <a:pt x="2432" y="758"/>
                </a:cubicBezTo>
                <a:cubicBezTo>
                  <a:pt x="2435" y="759"/>
                  <a:pt x="2438" y="760"/>
                  <a:pt x="2441" y="760"/>
                </a:cubicBezTo>
                <a:cubicBezTo>
                  <a:pt x="2444" y="760"/>
                  <a:pt x="2447" y="759"/>
                  <a:pt x="2450" y="758"/>
                </a:cubicBezTo>
                <a:cubicBezTo>
                  <a:pt x="3038" y="758"/>
                  <a:pt x="3038" y="758"/>
                  <a:pt x="3038" y="758"/>
                </a:cubicBezTo>
                <a:cubicBezTo>
                  <a:pt x="3038" y="1287"/>
                  <a:pt x="3038" y="1287"/>
                  <a:pt x="3038" y="1287"/>
                </a:cubicBezTo>
                <a:lnTo>
                  <a:pt x="2923" y="1287"/>
                </a:lnTo>
                <a:close/>
                <a:moveTo>
                  <a:pt x="732" y="660"/>
                </a:moveTo>
                <a:cubicBezTo>
                  <a:pt x="732" y="676"/>
                  <a:pt x="719" y="688"/>
                  <a:pt x="703" y="688"/>
                </a:cubicBezTo>
                <a:cubicBezTo>
                  <a:pt x="28" y="688"/>
                  <a:pt x="28" y="688"/>
                  <a:pt x="28" y="688"/>
                </a:cubicBezTo>
                <a:cubicBezTo>
                  <a:pt x="12" y="688"/>
                  <a:pt x="0" y="676"/>
                  <a:pt x="0" y="660"/>
                </a:cubicBezTo>
                <a:cubicBezTo>
                  <a:pt x="0" y="644"/>
                  <a:pt x="12" y="631"/>
                  <a:pt x="28" y="631"/>
                </a:cubicBezTo>
                <a:cubicBezTo>
                  <a:pt x="703" y="631"/>
                  <a:pt x="703" y="631"/>
                  <a:pt x="703" y="631"/>
                </a:cubicBezTo>
                <a:cubicBezTo>
                  <a:pt x="719" y="631"/>
                  <a:pt x="732" y="644"/>
                  <a:pt x="732" y="660"/>
                </a:cubicBezTo>
                <a:close/>
                <a:moveTo>
                  <a:pt x="732" y="424"/>
                </a:moveTo>
                <a:cubicBezTo>
                  <a:pt x="732" y="440"/>
                  <a:pt x="719" y="453"/>
                  <a:pt x="703" y="453"/>
                </a:cubicBezTo>
                <a:cubicBezTo>
                  <a:pt x="308" y="453"/>
                  <a:pt x="308" y="453"/>
                  <a:pt x="308" y="453"/>
                </a:cubicBezTo>
                <a:cubicBezTo>
                  <a:pt x="292" y="453"/>
                  <a:pt x="279" y="440"/>
                  <a:pt x="279" y="424"/>
                </a:cubicBezTo>
                <a:cubicBezTo>
                  <a:pt x="279" y="408"/>
                  <a:pt x="292" y="395"/>
                  <a:pt x="308" y="395"/>
                </a:cubicBezTo>
                <a:cubicBezTo>
                  <a:pt x="703" y="395"/>
                  <a:pt x="703" y="395"/>
                  <a:pt x="703" y="395"/>
                </a:cubicBezTo>
                <a:cubicBezTo>
                  <a:pt x="719" y="395"/>
                  <a:pt x="732" y="408"/>
                  <a:pt x="732" y="424"/>
                </a:cubicBezTo>
                <a:close/>
                <a:moveTo>
                  <a:pt x="732" y="896"/>
                </a:moveTo>
                <a:cubicBezTo>
                  <a:pt x="732" y="912"/>
                  <a:pt x="719" y="924"/>
                  <a:pt x="703" y="924"/>
                </a:cubicBezTo>
                <a:cubicBezTo>
                  <a:pt x="308" y="924"/>
                  <a:pt x="308" y="924"/>
                  <a:pt x="308" y="924"/>
                </a:cubicBezTo>
                <a:cubicBezTo>
                  <a:pt x="292" y="924"/>
                  <a:pt x="279" y="912"/>
                  <a:pt x="279" y="896"/>
                </a:cubicBezTo>
                <a:cubicBezTo>
                  <a:pt x="279" y="880"/>
                  <a:pt x="292" y="867"/>
                  <a:pt x="308" y="867"/>
                </a:cubicBezTo>
                <a:cubicBezTo>
                  <a:pt x="703" y="867"/>
                  <a:pt x="703" y="867"/>
                  <a:pt x="703" y="867"/>
                </a:cubicBezTo>
                <a:cubicBezTo>
                  <a:pt x="719" y="867"/>
                  <a:pt x="732" y="880"/>
                  <a:pt x="732" y="8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4;p39">
            <a:extLst>
              <a:ext uri="{FF2B5EF4-FFF2-40B4-BE49-F238E27FC236}">
                <a16:creationId xmlns:a16="http://schemas.microsoft.com/office/drawing/2014/main" id="{C026A9A6-35EC-2288-9964-8716382B1112}"/>
              </a:ext>
            </a:extLst>
          </p:cNvPr>
          <p:cNvSpPr/>
          <p:nvPr/>
        </p:nvSpPr>
        <p:spPr>
          <a:xfrm>
            <a:off x="1641464" y="2460907"/>
            <a:ext cx="815963" cy="815962"/>
          </a:xfrm>
          <a:prstGeom prst="ellipse">
            <a:avLst/>
          </a:prstGeom>
          <a:solidFill>
            <a:srgbClr val="E5793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725;p39">
            <a:extLst>
              <a:ext uri="{FF2B5EF4-FFF2-40B4-BE49-F238E27FC236}">
                <a16:creationId xmlns:a16="http://schemas.microsoft.com/office/drawing/2014/main" id="{715C743D-BD5A-0188-53E9-9AFFAC28954C}"/>
              </a:ext>
            </a:extLst>
          </p:cNvPr>
          <p:cNvSpPr/>
          <p:nvPr/>
        </p:nvSpPr>
        <p:spPr>
          <a:xfrm>
            <a:off x="9734574" y="2460907"/>
            <a:ext cx="815963" cy="815962"/>
          </a:xfrm>
          <a:prstGeom prst="ellipse">
            <a:avLst/>
          </a:prstGeom>
          <a:solidFill>
            <a:srgbClr val="2892C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726;p39">
            <a:extLst>
              <a:ext uri="{FF2B5EF4-FFF2-40B4-BE49-F238E27FC236}">
                <a16:creationId xmlns:a16="http://schemas.microsoft.com/office/drawing/2014/main" id="{15213F1E-6465-A18B-DFBD-44A74565F81D}"/>
              </a:ext>
            </a:extLst>
          </p:cNvPr>
          <p:cNvSpPr/>
          <p:nvPr/>
        </p:nvSpPr>
        <p:spPr>
          <a:xfrm>
            <a:off x="4339167" y="2460907"/>
            <a:ext cx="815963" cy="815962"/>
          </a:xfrm>
          <a:prstGeom prst="ellipse">
            <a:avLst/>
          </a:prstGeom>
          <a:solidFill>
            <a:srgbClr val="897D7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727;p39">
            <a:extLst>
              <a:ext uri="{FF2B5EF4-FFF2-40B4-BE49-F238E27FC236}">
                <a16:creationId xmlns:a16="http://schemas.microsoft.com/office/drawing/2014/main" id="{2299C811-EF14-B9A8-2AC3-A8FE9CFBE1B2}"/>
              </a:ext>
            </a:extLst>
          </p:cNvPr>
          <p:cNvSpPr/>
          <p:nvPr/>
        </p:nvSpPr>
        <p:spPr>
          <a:xfrm>
            <a:off x="7036871" y="2460907"/>
            <a:ext cx="815963" cy="815962"/>
          </a:xfrm>
          <a:prstGeom prst="ellipse">
            <a:avLst/>
          </a:prstGeom>
          <a:solidFill>
            <a:srgbClr val="F9A63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728;p39">
            <a:extLst>
              <a:ext uri="{FF2B5EF4-FFF2-40B4-BE49-F238E27FC236}">
                <a16:creationId xmlns:a16="http://schemas.microsoft.com/office/drawing/2014/main" id="{EFA9CAB2-F793-25D8-02CE-B122E8295912}"/>
              </a:ext>
            </a:extLst>
          </p:cNvPr>
          <p:cNvSpPr txBox="1"/>
          <p:nvPr/>
        </p:nvSpPr>
        <p:spPr>
          <a:xfrm>
            <a:off x="1843596" y="2671346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lt1"/>
                </a:solidFill>
                <a:latin typeface="BREE-LIGHT" panose="02000503000000020004" pitchFamily="2" charset="77"/>
                <a:ea typeface="Open Sans Light"/>
                <a:cs typeface="Open Sans Light"/>
                <a:sym typeface="Open Sans Light"/>
              </a:rPr>
              <a:t>01</a:t>
            </a:r>
            <a:endParaRPr sz="2700" dirty="0">
              <a:solidFill>
                <a:schemeClr val="lt1"/>
              </a:solidFill>
              <a:latin typeface="BREE-LIGHT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" name="Google Shape;729;p39">
            <a:extLst>
              <a:ext uri="{FF2B5EF4-FFF2-40B4-BE49-F238E27FC236}">
                <a16:creationId xmlns:a16="http://schemas.microsoft.com/office/drawing/2014/main" id="{DAD8FB2D-6DF2-32B2-412A-55856AA18C3A}"/>
              </a:ext>
            </a:extLst>
          </p:cNvPr>
          <p:cNvSpPr txBox="1"/>
          <p:nvPr/>
        </p:nvSpPr>
        <p:spPr>
          <a:xfrm>
            <a:off x="4541299" y="2671346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>
                <a:solidFill>
                  <a:schemeClr val="lt1"/>
                </a:solidFill>
                <a:latin typeface="BREE-LIGHT" panose="02000503000000020004" pitchFamily="2" charset="77"/>
                <a:ea typeface="Open Sans Light"/>
                <a:cs typeface="Open Sans Light"/>
                <a:sym typeface="Open Sans Light"/>
              </a:rPr>
              <a:t>02</a:t>
            </a:r>
            <a:endParaRPr sz="2700">
              <a:solidFill>
                <a:schemeClr val="lt1"/>
              </a:solidFill>
              <a:latin typeface="BREE-LIGHT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" name="Google Shape;730;p39">
            <a:extLst>
              <a:ext uri="{FF2B5EF4-FFF2-40B4-BE49-F238E27FC236}">
                <a16:creationId xmlns:a16="http://schemas.microsoft.com/office/drawing/2014/main" id="{0F90B536-BC8D-EF3C-27AD-EABC1844C916}"/>
              </a:ext>
            </a:extLst>
          </p:cNvPr>
          <p:cNvSpPr txBox="1"/>
          <p:nvPr/>
        </p:nvSpPr>
        <p:spPr>
          <a:xfrm>
            <a:off x="7239003" y="2671346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lt1"/>
                </a:solidFill>
                <a:latin typeface="BREE-LIGHT" panose="02000503000000020004" pitchFamily="2" charset="77"/>
                <a:ea typeface="Open Sans Light"/>
                <a:cs typeface="Open Sans Light"/>
                <a:sym typeface="Open Sans Light"/>
              </a:rPr>
              <a:t>03</a:t>
            </a:r>
            <a:endParaRPr sz="2700" dirty="0">
              <a:solidFill>
                <a:schemeClr val="lt1"/>
              </a:solidFill>
              <a:latin typeface="BREE-LIGHT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" name="Google Shape;731;p39">
            <a:extLst>
              <a:ext uri="{FF2B5EF4-FFF2-40B4-BE49-F238E27FC236}">
                <a16:creationId xmlns:a16="http://schemas.microsoft.com/office/drawing/2014/main" id="{5434B15E-C37C-7B00-1230-4F1BC052CD1D}"/>
              </a:ext>
            </a:extLst>
          </p:cNvPr>
          <p:cNvSpPr txBox="1"/>
          <p:nvPr/>
        </p:nvSpPr>
        <p:spPr>
          <a:xfrm>
            <a:off x="9936707" y="2671346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lt1"/>
                </a:solidFill>
                <a:latin typeface="BREE-LIGHT" panose="02000503000000020004" pitchFamily="2" charset="77"/>
                <a:ea typeface="Open Sans Light"/>
                <a:cs typeface="Open Sans Light"/>
                <a:sym typeface="Open Sans Light"/>
              </a:rPr>
              <a:t>04</a:t>
            </a:r>
            <a:endParaRPr sz="2700" dirty="0">
              <a:solidFill>
                <a:schemeClr val="lt1"/>
              </a:solidFill>
              <a:latin typeface="BREE-LIGHT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1" name="Google Shape;732;p39">
            <a:extLst>
              <a:ext uri="{FF2B5EF4-FFF2-40B4-BE49-F238E27FC236}">
                <a16:creationId xmlns:a16="http://schemas.microsoft.com/office/drawing/2014/main" id="{41F6BB16-3556-02DD-6103-14A0F89FA2C5}"/>
              </a:ext>
            </a:extLst>
          </p:cNvPr>
          <p:cNvSpPr/>
          <p:nvPr/>
        </p:nvSpPr>
        <p:spPr>
          <a:xfrm>
            <a:off x="2436973" y="2732728"/>
            <a:ext cx="1031764" cy="272319"/>
          </a:xfrm>
          <a:custGeom>
            <a:avLst/>
            <a:gdLst/>
            <a:ahLst/>
            <a:cxnLst/>
            <a:rect l="0" t="0" r="0" b="0"/>
            <a:pathLst>
              <a:path w="2063528" h="544638" extrusionOk="0">
                <a:moveTo>
                  <a:pt x="1714734" y="0"/>
                </a:moveTo>
                <a:lnTo>
                  <a:pt x="2063528" y="272319"/>
                </a:lnTo>
                <a:lnTo>
                  <a:pt x="1714734" y="544638"/>
                </a:lnTo>
                <a:lnTo>
                  <a:pt x="1714734" y="362754"/>
                </a:lnTo>
                <a:lnTo>
                  <a:pt x="0" y="362754"/>
                </a:lnTo>
                <a:lnTo>
                  <a:pt x="9116" y="272319"/>
                </a:lnTo>
                <a:lnTo>
                  <a:pt x="0" y="181884"/>
                </a:lnTo>
                <a:lnTo>
                  <a:pt x="1714734" y="181884"/>
                </a:lnTo>
                <a:close/>
              </a:path>
            </a:pathLst>
          </a:custGeom>
          <a:solidFill>
            <a:srgbClr val="E57937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733;p39">
            <a:extLst>
              <a:ext uri="{FF2B5EF4-FFF2-40B4-BE49-F238E27FC236}">
                <a16:creationId xmlns:a16="http://schemas.microsoft.com/office/drawing/2014/main" id="{9D0EEFB7-D171-931A-08DE-12B461772240}"/>
              </a:ext>
            </a:extLst>
          </p:cNvPr>
          <p:cNvSpPr/>
          <p:nvPr/>
        </p:nvSpPr>
        <p:spPr>
          <a:xfrm>
            <a:off x="3471250" y="2823670"/>
            <a:ext cx="888372" cy="90435"/>
          </a:xfrm>
          <a:custGeom>
            <a:avLst/>
            <a:gdLst/>
            <a:ahLst/>
            <a:cxnLst/>
            <a:rect l="0" t="0" r="0" b="0"/>
            <a:pathLst>
              <a:path w="1776744" h="180870" extrusionOk="0">
                <a:moveTo>
                  <a:pt x="0" y="0"/>
                </a:moveTo>
                <a:lnTo>
                  <a:pt x="1776744" y="0"/>
                </a:lnTo>
                <a:lnTo>
                  <a:pt x="1767627" y="90435"/>
                </a:lnTo>
                <a:lnTo>
                  <a:pt x="1776744" y="180870"/>
                </a:lnTo>
                <a:lnTo>
                  <a:pt x="0" y="180870"/>
                </a:lnTo>
                <a:lnTo>
                  <a:pt x="115832" y="90436"/>
                </a:lnTo>
                <a:close/>
              </a:path>
            </a:pathLst>
          </a:custGeom>
          <a:solidFill>
            <a:srgbClr val="897D7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34;p39">
            <a:extLst>
              <a:ext uri="{FF2B5EF4-FFF2-40B4-BE49-F238E27FC236}">
                <a16:creationId xmlns:a16="http://schemas.microsoft.com/office/drawing/2014/main" id="{23A7214E-6AFB-D67A-9F55-3BF8C94517EA}"/>
              </a:ext>
            </a:extLst>
          </p:cNvPr>
          <p:cNvSpPr/>
          <p:nvPr/>
        </p:nvSpPr>
        <p:spPr>
          <a:xfrm rot="5400000">
            <a:off x="5525128" y="2342276"/>
            <a:ext cx="272319" cy="1053225"/>
          </a:xfrm>
          <a:custGeom>
            <a:avLst/>
            <a:gdLst/>
            <a:ahLst/>
            <a:cxnLst/>
            <a:rect l="0" t="0" r="0" b="0"/>
            <a:pathLst>
              <a:path w="544638" h="2106449" extrusionOk="0">
                <a:moveTo>
                  <a:pt x="0" y="348794"/>
                </a:moveTo>
                <a:lnTo>
                  <a:pt x="272319" y="0"/>
                </a:lnTo>
                <a:lnTo>
                  <a:pt x="544638" y="348794"/>
                </a:lnTo>
                <a:lnTo>
                  <a:pt x="362754" y="348794"/>
                </a:lnTo>
                <a:lnTo>
                  <a:pt x="362754" y="2106449"/>
                </a:lnTo>
                <a:lnTo>
                  <a:pt x="272319" y="2097332"/>
                </a:lnTo>
                <a:lnTo>
                  <a:pt x="181884" y="2106449"/>
                </a:lnTo>
                <a:lnTo>
                  <a:pt x="181884" y="348794"/>
                </a:lnTo>
                <a:close/>
              </a:path>
            </a:pathLst>
          </a:custGeom>
          <a:solidFill>
            <a:srgbClr val="897D7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735;p39">
            <a:extLst>
              <a:ext uri="{FF2B5EF4-FFF2-40B4-BE49-F238E27FC236}">
                <a16:creationId xmlns:a16="http://schemas.microsoft.com/office/drawing/2014/main" id="{90A76B65-A9D1-6D03-0B44-7621885879ED}"/>
              </a:ext>
            </a:extLst>
          </p:cNvPr>
          <p:cNvSpPr/>
          <p:nvPr/>
        </p:nvSpPr>
        <p:spPr>
          <a:xfrm>
            <a:off x="6190413" y="2823670"/>
            <a:ext cx="866913" cy="90435"/>
          </a:xfrm>
          <a:custGeom>
            <a:avLst/>
            <a:gdLst/>
            <a:ahLst/>
            <a:cxnLst/>
            <a:rect l="0" t="0" r="0" b="0"/>
            <a:pathLst>
              <a:path w="1733825" h="180870" extrusionOk="0">
                <a:moveTo>
                  <a:pt x="0" y="0"/>
                </a:moveTo>
                <a:lnTo>
                  <a:pt x="1733825" y="0"/>
                </a:lnTo>
                <a:lnTo>
                  <a:pt x="1724708" y="90435"/>
                </a:lnTo>
                <a:lnTo>
                  <a:pt x="1733825" y="180870"/>
                </a:lnTo>
                <a:lnTo>
                  <a:pt x="0" y="180870"/>
                </a:lnTo>
                <a:lnTo>
                  <a:pt x="115832" y="90436"/>
                </a:lnTo>
                <a:close/>
              </a:path>
            </a:pathLst>
          </a:custGeom>
          <a:solidFill>
            <a:srgbClr val="F9A63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36;p39">
            <a:extLst>
              <a:ext uri="{FF2B5EF4-FFF2-40B4-BE49-F238E27FC236}">
                <a16:creationId xmlns:a16="http://schemas.microsoft.com/office/drawing/2014/main" id="{9ED498F0-C7CE-2CCD-EAD5-13CEDFABA895}"/>
              </a:ext>
            </a:extLst>
          </p:cNvPr>
          <p:cNvSpPr/>
          <p:nvPr/>
        </p:nvSpPr>
        <p:spPr>
          <a:xfrm>
            <a:off x="7832379" y="2732728"/>
            <a:ext cx="1042810" cy="272319"/>
          </a:xfrm>
          <a:custGeom>
            <a:avLst/>
            <a:gdLst/>
            <a:ahLst/>
            <a:cxnLst/>
            <a:rect l="0" t="0" r="0" b="0"/>
            <a:pathLst>
              <a:path w="2085620" h="544638" extrusionOk="0">
                <a:moveTo>
                  <a:pt x="1736826" y="0"/>
                </a:moveTo>
                <a:lnTo>
                  <a:pt x="2085620" y="272319"/>
                </a:lnTo>
                <a:lnTo>
                  <a:pt x="1736826" y="544638"/>
                </a:lnTo>
                <a:lnTo>
                  <a:pt x="1736826" y="362754"/>
                </a:lnTo>
                <a:lnTo>
                  <a:pt x="0" y="362754"/>
                </a:lnTo>
                <a:lnTo>
                  <a:pt x="9117" y="272319"/>
                </a:lnTo>
                <a:lnTo>
                  <a:pt x="0" y="181884"/>
                </a:lnTo>
                <a:lnTo>
                  <a:pt x="1736826" y="181884"/>
                </a:lnTo>
                <a:close/>
              </a:path>
            </a:pathLst>
          </a:custGeom>
          <a:solidFill>
            <a:srgbClr val="F9A63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37;p39">
            <a:extLst>
              <a:ext uri="{FF2B5EF4-FFF2-40B4-BE49-F238E27FC236}">
                <a16:creationId xmlns:a16="http://schemas.microsoft.com/office/drawing/2014/main" id="{F49635C0-A4DB-D529-9E65-958070864912}"/>
              </a:ext>
            </a:extLst>
          </p:cNvPr>
          <p:cNvSpPr/>
          <p:nvPr/>
        </p:nvSpPr>
        <p:spPr>
          <a:xfrm>
            <a:off x="8877703" y="2823670"/>
            <a:ext cx="877326" cy="90435"/>
          </a:xfrm>
          <a:custGeom>
            <a:avLst/>
            <a:gdLst/>
            <a:ahLst/>
            <a:cxnLst/>
            <a:rect l="0" t="0" r="0" b="0"/>
            <a:pathLst>
              <a:path w="1754652" h="180870" extrusionOk="0">
                <a:moveTo>
                  <a:pt x="0" y="0"/>
                </a:moveTo>
                <a:lnTo>
                  <a:pt x="1754652" y="0"/>
                </a:lnTo>
                <a:lnTo>
                  <a:pt x="1745536" y="90435"/>
                </a:lnTo>
                <a:lnTo>
                  <a:pt x="1754652" y="180870"/>
                </a:lnTo>
                <a:lnTo>
                  <a:pt x="0" y="180870"/>
                </a:lnTo>
                <a:lnTo>
                  <a:pt x="115832" y="90436"/>
                </a:lnTo>
                <a:close/>
              </a:path>
            </a:pathLst>
          </a:custGeom>
          <a:solidFill>
            <a:srgbClr val="2892C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" name="Google Shape;738;p39">
            <a:extLst>
              <a:ext uri="{FF2B5EF4-FFF2-40B4-BE49-F238E27FC236}">
                <a16:creationId xmlns:a16="http://schemas.microsoft.com/office/drawing/2014/main" id="{1EA75527-1BDE-F181-F696-F4071652E68B}"/>
              </a:ext>
            </a:extLst>
          </p:cNvPr>
          <p:cNvCxnSpPr/>
          <p:nvPr/>
        </p:nvCxnSpPr>
        <p:spPr>
          <a:xfrm>
            <a:off x="3365643" y="3316047"/>
            <a:ext cx="0" cy="303053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739;p39">
            <a:extLst>
              <a:ext uri="{FF2B5EF4-FFF2-40B4-BE49-F238E27FC236}">
                <a16:creationId xmlns:a16="http://schemas.microsoft.com/office/drawing/2014/main" id="{3424146D-BB0D-0728-FA28-7C0F401751E7}"/>
              </a:ext>
            </a:extLst>
          </p:cNvPr>
          <p:cNvCxnSpPr/>
          <p:nvPr/>
        </p:nvCxnSpPr>
        <p:spPr>
          <a:xfrm>
            <a:off x="6042061" y="3316047"/>
            <a:ext cx="0" cy="303053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740;p39">
            <a:extLst>
              <a:ext uri="{FF2B5EF4-FFF2-40B4-BE49-F238E27FC236}">
                <a16:creationId xmlns:a16="http://schemas.microsoft.com/office/drawing/2014/main" id="{675CA074-D137-574B-5E9B-8F88DEAD3DDD}"/>
              </a:ext>
            </a:extLst>
          </p:cNvPr>
          <p:cNvCxnSpPr/>
          <p:nvPr/>
        </p:nvCxnSpPr>
        <p:spPr>
          <a:xfrm>
            <a:off x="8733891" y="3316047"/>
            <a:ext cx="0" cy="303053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713;p39">
            <a:extLst>
              <a:ext uri="{FF2B5EF4-FFF2-40B4-BE49-F238E27FC236}">
                <a16:creationId xmlns:a16="http://schemas.microsoft.com/office/drawing/2014/main" id="{031FF3B7-E721-0896-2DE8-AB87240DF99D}"/>
              </a:ext>
            </a:extLst>
          </p:cNvPr>
          <p:cNvSpPr txBox="1"/>
          <p:nvPr/>
        </p:nvSpPr>
        <p:spPr>
          <a:xfrm>
            <a:off x="3560222" y="5427106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" name="Google Shape;713;p39">
            <a:extLst>
              <a:ext uri="{FF2B5EF4-FFF2-40B4-BE49-F238E27FC236}">
                <a16:creationId xmlns:a16="http://schemas.microsoft.com/office/drawing/2014/main" id="{89ABACB9-CF86-EEC2-C86D-364785D104AC}"/>
              </a:ext>
            </a:extLst>
          </p:cNvPr>
          <p:cNvSpPr txBox="1"/>
          <p:nvPr/>
        </p:nvSpPr>
        <p:spPr>
          <a:xfrm>
            <a:off x="6234149" y="5427106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" name="Google Shape;713;p39">
            <a:extLst>
              <a:ext uri="{FF2B5EF4-FFF2-40B4-BE49-F238E27FC236}">
                <a16:creationId xmlns:a16="http://schemas.microsoft.com/office/drawing/2014/main" id="{62735C80-378C-E311-EB66-1BAEB9D39CA8}"/>
              </a:ext>
            </a:extLst>
          </p:cNvPr>
          <p:cNvSpPr txBox="1"/>
          <p:nvPr/>
        </p:nvSpPr>
        <p:spPr>
          <a:xfrm>
            <a:off x="9005058" y="5427106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5734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8771-CA8A-EF9D-8C01-63446347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F0D2-F3E5-6342-D863-971FD1F5C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Google Shape;848;p45">
            <a:extLst>
              <a:ext uri="{FF2B5EF4-FFF2-40B4-BE49-F238E27FC236}">
                <a16:creationId xmlns:a16="http://schemas.microsoft.com/office/drawing/2014/main" id="{060EDBF0-95E8-70E7-EAF7-BB7329254698}"/>
              </a:ext>
            </a:extLst>
          </p:cNvPr>
          <p:cNvSpPr/>
          <p:nvPr/>
        </p:nvSpPr>
        <p:spPr>
          <a:xfrm>
            <a:off x="4343400" y="2609554"/>
            <a:ext cx="3505200" cy="50780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49;p45">
            <a:extLst>
              <a:ext uri="{FF2B5EF4-FFF2-40B4-BE49-F238E27FC236}">
                <a16:creationId xmlns:a16="http://schemas.microsoft.com/office/drawing/2014/main" id="{9F5F0C2C-07DF-45D6-9C89-51A814712A80}"/>
              </a:ext>
            </a:extLst>
          </p:cNvPr>
          <p:cNvSpPr/>
          <p:nvPr/>
        </p:nvSpPr>
        <p:spPr>
          <a:xfrm>
            <a:off x="7848599" y="2397511"/>
            <a:ext cx="3505200" cy="933813"/>
          </a:xfrm>
          <a:custGeom>
            <a:avLst/>
            <a:gdLst/>
            <a:ahLst/>
            <a:cxnLst/>
            <a:rect l="0" t="0" r="0" b="0"/>
            <a:pathLst>
              <a:path w="7010400" h="1867626" extrusionOk="0">
                <a:moveTo>
                  <a:pt x="6078338" y="0"/>
                </a:moveTo>
                <a:cubicBezTo>
                  <a:pt x="6110728" y="0"/>
                  <a:pt x="6143118" y="11938"/>
                  <a:pt x="6166916" y="35814"/>
                </a:cubicBezTo>
                <a:cubicBezTo>
                  <a:pt x="6166916" y="35814"/>
                  <a:pt x="6166916" y="35814"/>
                  <a:pt x="6973382" y="844942"/>
                </a:cubicBezTo>
                <a:cubicBezTo>
                  <a:pt x="6997180" y="868817"/>
                  <a:pt x="7010400" y="900652"/>
                  <a:pt x="7010400" y="932487"/>
                </a:cubicBezTo>
                <a:cubicBezTo>
                  <a:pt x="7010400" y="966974"/>
                  <a:pt x="6997180" y="998809"/>
                  <a:pt x="6973382" y="1022684"/>
                </a:cubicBezTo>
                <a:cubicBezTo>
                  <a:pt x="6973382" y="1022684"/>
                  <a:pt x="6973382" y="1022684"/>
                  <a:pt x="6166916" y="1831812"/>
                </a:cubicBezTo>
                <a:cubicBezTo>
                  <a:pt x="6119322" y="1879564"/>
                  <a:pt x="6037354" y="1879564"/>
                  <a:pt x="5989758" y="1831812"/>
                </a:cubicBezTo>
                <a:cubicBezTo>
                  <a:pt x="5939520" y="1781407"/>
                  <a:pt x="5939520" y="1701821"/>
                  <a:pt x="5989758" y="1651417"/>
                </a:cubicBezTo>
                <a:cubicBezTo>
                  <a:pt x="5989758" y="1651417"/>
                  <a:pt x="5989758" y="1651417"/>
                  <a:pt x="6196002" y="1441839"/>
                </a:cubicBezTo>
                <a:cubicBezTo>
                  <a:pt x="6196002" y="1441839"/>
                  <a:pt x="6196002" y="1441839"/>
                  <a:pt x="4083328" y="1441839"/>
                </a:cubicBezTo>
                <a:cubicBezTo>
                  <a:pt x="4083328" y="1441839"/>
                  <a:pt x="4083328" y="1441839"/>
                  <a:pt x="4083328" y="1439855"/>
                </a:cubicBezTo>
                <a:lnTo>
                  <a:pt x="4083328" y="1439696"/>
                </a:lnTo>
                <a:lnTo>
                  <a:pt x="0" y="1439696"/>
                </a:lnTo>
                <a:lnTo>
                  <a:pt x="0" y="424085"/>
                </a:lnTo>
                <a:lnTo>
                  <a:pt x="6194328" y="424085"/>
                </a:lnTo>
                <a:lnTo>
                  <a:pt x="6192780" y="422512"/>
                </a:lnTo>
                <a:cubicBezTo>
                  <a:pt x="6183112" y="412688"/>
                  <a:pt x="6144442" y="373393"/>
                  <a:pt x="5989758" y="216209"/>
                </a:cubicBezTo>
                <a:cubicBezTo>
                  <a:pt x="5939520" y="165805"/>
                  <a:pt x="5939520" y="86218"/>
                  <a:pt x="5989758" y="35814"/>
                </a:cubicBezTo>
                <a:cubicBezTo>
                  <a:pt x="6013556" y="11938"/>
                  <a:pt x="6045948" y="0"/>
                  <a:pt x="6078338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50;p45">
            <a:extLst>
              <a:ext uri="{FF2B5EF4-FFF2-40B4-BE49-F238E27FC236}">
                <a16:creationId xmlns:a16="http://schemas.microsoft.com/office/drawing/2014/main" id="{B532DEAF-B041-9A54-6352-0805864045CB}"/>
              </a:ext>
            </a:extLst>
          </p:cNvPr>
          <p:cNvSpPr/>
          <p:nvPr/>
        </p:nvSpPr>
        <p:spPr>
          <a:xfrm>
            <a:off x="838200" y="2609554"/>
            <a:ext cx="3505200" cy="507806"/>
          </a:xfrm>
          <a:custGeom>
            <a:avLst/>
            <a:gdLst/>
            <a:ahLst/>
            <a:cxnLst/>
            <a:rect l="0" t="0" r="0" b="0"/>
            <a:pathLst>
              <a:path w="7010400" h="1015611" extrusionOk="0">
                <a:moveTo>
                  <a:pt x="272011" y="0"/>
                </a:moveTo>
                <a:lnTo>
                  <a:pt x="7010400" y="0"/>
                </a:lnTo>
                <a:lnTo>
                  <a:pt x="7010400" y="1015611"/>
                </a:lnTo>
                <a:lnTo>
                  <a:pt x="272011" y="1015611"/>
                </a:lnTo>
                <a:cubicBezTo>
                  <a:pt x="121783" y="1015611"/>
                  <a:pt x="0" y="893828"/>
                  <a:pt x="0" y="743600"/>
                </a:cubicBezTo>
                <a:lnTo>
                  <a:pt x="0" y="272011"/>
                </a:lnTo>
                <a:cubicBezTo>
                  <a:pt x="0" y="121783"/>
                  <a:pt x="121783" y="0"/>
                  <a:pt x="27201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51;p45">
            <a:extLst>
              <a:ext uri="{FF2B5EF4-FFF2-40B4-BE49-F238E27FC236}">
                <a16:creationId xmlns:a16="http://schemas.microsoft.com/office/drawing/2014/main" id="{C5B95CA7-E470-F776-7437-D9F29BD65862}"/>
              </a:ext>
            </a:extLst>
          </p:cNvPr>
          <p:cNvSpPr txBox="1"/>
          <p:nvPr/>
        </p:nvSpPr>
        <p:spPr>
          <a:xfrm>
            <a:off x="1338637" y="4253767"/>
            <a:ext cx="2308689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totam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rem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aperiam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eaque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ipsa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quae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ab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illo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inventore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very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tatis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et quasi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architecto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 beatae vitae dicta sunt </a:t>
            </a:r>
            <a:r>
              <a:rPr lang="en-US" sz="1200" dirty="0" err="1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explicabo</a:t>
            </a:r>
            <a:r>
              <a:rPr lang="en-US" sz="12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.  </a:t>
            </a:r>
            <a:endParaRPr sz="1200" dirty="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Google Shape;852;p45">
            <a:extLst>
              <a:ext uri="{FF2B5EF4-FFF2-40B4-BE49-F238E27FC236}">
                <a16:creationId xmlns:a16="http://schemas.microsoft.com/office/drawing/2014/main" id="{4B98B4EC-1982-92AF-0208-D3F2134A85CC}"/>
              </a:ext>
            </a:extLst>
          </p:cNvPr>
          <p:cNvSpPr txBox="1"/>
          <p:nvPr/>
        </p:nvSpPr>
        <p:spPr>
          <a:xfrm>
            <a:off x="1338637" y="2735327"/>
            <a:ext cx="230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chemeClr val="lt1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853;p45">
            <a:extLst>
              <a:ext uri="{FF2B5EF4-FFF2-40B4-BE49-F238E27FC236}">
                <a16:creationId xmlns:a16="http://schemas.microsoft.com/office/drawing/2014/main" id="{7A83E198-8387-5361-CE69-BC3D6FA06C31}"/>
              </a:ext>
            </a:extLst>
          </p:cNvPr>
          <p:cNvSpPr txBox="1"/>
          <p:nvPr/>
        </p:nvSpPr>
        <p:spPr>
          <a:xfrm>
            <a:off x="8349037" y="4253767"/>
            <a:ext cx="2308689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ut perspiciatis unde omnis iste natus error sit volup m accus antium dolor emque lauda nt ium, totam rem aperiam, eaque ipsa quae ab illo inventore very tatis et quasi architecto beatae vitae dicta sunt explicabo.  </a:t>
            </a:r>
            <a:endParaRPr sz="120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" name="Google Shape;854;p45">
            <a:extLst>
              <a:ext uri="{FF2B5EF4-FFF2-40B4-BE49-F238E27FC236}">
                <a16:creationId xmlns:a16="http://schemas.microsoft.com/office/drawing/2014/main" id="{8D37EDA3-9662-8690-B49E-71767420BF07}"/>
              </a:ext>
            </a:extLst>
          </p:cNvPr>
          <p:cNvSpPr txBox="1"/>
          <p:nvPr/>
        </p:nvSpPr>
        <p:spPr>
          <a:xfrm>
            <a:off x="8349037" y="2735327"/>
            <a:ext cx="230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chemeClr val="lt1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855;p45">
            <a:extLst>
              <a:ext uri="{FF2B5EF4-FFF2-40B4-BE49-F238E27FC236}">
                <a16:creationId xmlns:a16="http://schemas.microsoft.com/office/drawing/2014/main" id="{A2A968E0-7A7A-C4E2-408B-932B05089523}"/>
              </a:ext>
            </a:extLst>
          </p:cNvPr>
          <p:cNvSpPr txBox="1"/>
          <p:nvPr/>
        </p:nvSpPr>
        <p:spPr>
          <a:xfrm>
            <a:off x="4781764" y="4253767"/>
            <a:ext cx="2308689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Sed ut perspiciatis unde omnis iste natus error sit volup m accus antium dolor emque lauda nt ium, totam rem aperiam, eaque ipsa quae ab illo inventore very tatis et quasi architecto beatae vitae dicta sunt explicabo.  </a:t>
            </a:r>
            <a:endParaRPr sz="120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" name="Google Shape;856;p45">
            <a:extLst>
              <a:ext uri="{FF2B5EF4-FFF2-40B4-BE49-F238E27FC236}">
                <a16:creationId xmlns:a16="http://schemas.microsoft.com/office/drawing/2014/main" id="{C56B0DF2-2AFC-12AF-A36E-E4CFA8E2BC27}"/>
              </a:ext>
            </a:extLst>
          </p:cNvPr>
          <p:cNvSpPr txBox="1"/>
          <p:nvPr/>
        </p:nvSpPr>
        <p:spPr>
          <a:xfrm>
            <a:off x="4781764" y="2735327"/>
            <a:ext cx="230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chemeClr val="lt1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grpSp>
        <p:nvGrpSpPr>
          <p:cNvPr id="13" name="Google Shape;857;p45">
            <a:extLst>
              <a:ext uri="{FF2B5EF4-FFF2-40B4-BE49-F238E27FC236}">
                <a16:creationId xmlns:a16="http://schemas.microsoft.com/office/drawing/2014/main" id="{A9609513-7B52-5E9D-1A4F-AAEB04508352}"/>
              </a:ext>
            </a:extLst>
          </p:cNvPr>
          <p:cNvGrpSpPr/>
          <p:nvPr/>
        </p:nvGrpSpPr>
        <p:grpSpPr>
          <a:xfrm>
            <a:off x="4343400" y="3457097"/>
            <a:ext cx="3505199" cy="2722288"/>
            <a:chOff x="8686800" y="6511930"/>
            <a:chExt cx="7010398" cy="5601302"/>
          </a:xfrm>
        </p:grpSpPr>
        <p:cxnSp>
          <p:nvCxnSpPr>
            <p:cNvPr id="14" name="Google Shape;858;p45">
              <a:extLst>
                <a:ext uri="{FF2B5EF4-FFF2-40B4-BE49-F238E27FC236}">
                  <a16:creationId xmlns:a16="http://schemas.microsoft.com/office/drawing/2014/main" id="{7AC045BA-C24A-5BB2-F201-393B2F3E65C4}"/>
                </a:ext>
              </a:extLst>
            </p:cNvPr>
            <p:cNvCxnSpPr/>
            <p:nvPr/>
          </p:nvCxnSpPr>
          <p:spPr>
            <a:xfrm>
              <a:off x="8686800" y="6511930"/>
              <a:ext cx="0" cy="5601302"/>
            </a:xfrm>
            <a:prstGeom prst="straightConnector1">
              <a:avLst/>
            </a:prstGeom>
            <a:noFill/>
            <a:ln w="19050" cap="flat" cmpd="sng">
              <a:solidFill>
                <a:srgbClr val="C1C1C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859;p45">
              <a:extLst>
                <a:ext uri="{FF2B5EF4-FFF2-40B4-BE49-F238E27FC236}">
                  <a16:creationId xmlns:a16="http://schemas.microsoft.com/office/drawing/2014/main" id="{F75A09BE-55E2-F52A-11EA-C081A5D04091}"/>
                </a:ext>
              </a:extLst>
            </p:cNvPr>
            <p:cNvCxnSpPr/>
            <p:nvPr/>
          </p:nvCxnSpPr>
          <p:spPr>
            <a:xfrm>
              <a:off x="15697198" y="6511930"/>
              <a:ext cx="0" cy="5601302"/>
            </a:xfrm>
            <a:prstGeom prst="straightConnector1">
              <a:avLst/>
            </a:prstGeom>
            <a:noFill/>
            <a:ln w="19050" cap="flat" cmpd="sng">
              <a:solidFill>
                <a:srgbClr val="C1C1C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" name="Google Shape;860;p45">
            <a:extLst>
              <a:ext uri="{FF2B5EF4-FFF2-40B4-BE49-F238E27FC236}">
                <a16:creationId xmlns:a16="http://schemas.microsoft.com/office/drawing/2014/main" id="{583014EA-ED3B-C600-475B-05DA84B0D1C1}"/>
              </a:ext>
            </a:extLst>
          </p:cNvPr>
          <p:cNvSpPr/>
          <p:nvPr/>
        </p:nvSpPr>
        <p:spPr>
          <a:xfrm>
            <a:off x="9360181" y="3470763"/>
            <a:ext cx="482038" cy="482038"/>
          </a:xfrm>
          <a:custGeom>
            <a:avLst/>
            <a:gdLst/>
            <a:ahLst/>
            <a:cxnLst/>
            <a:rect l="0" t="0" r="0" b="0"/>
            <a:pathLst>
              <a:path w="425" h="425" extrusionOk="0">
                <a:moveTo>
                  <a:pt x="424" y="218"/>
                </a:moveTo>
                <a:cubicBezTo>
                  <a:pt x="425" y="216"/>
                  <a:pt x="425" y="214"/>
                  <a:pt x="425" y="213"/>
                </a:cubicBezTo>
                <a:cubicBezTo>
                  <a:pt x="425" y="95"/>
                  <a:pt x="329" y="0"/>
                  <a:pt x="212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0" y="214"/>
                  <a:pt x="0" y="216"/>
                  <a:pt x="0" y="218"/>
                </a:cubicBezTo>
                <a:cubicBezTo>
                  <a:pt x="0" y="218"/>
                  <a:pt x="0" y="219"/>
                  <a:pt x="0" y="219"/>
                </a:cubicBezTo>
                <a:cubicBezTo>
                  <a:pt x="0" y="220"/>
                  <a:pt x="0" y="220"/>
                  <a:pt x="0" y="221"/>
                </a:cubicBezTo>
                <a:cubicBezTo>
                  <a:pt x="4" y="334"/>
                  <a:pt x="98" y="425"/>
                  <a:pt x="212" y="425"/>
                </a:cubicBezTo>
                <a:cubicBezTo>
                  <a:pt x="326" y="425"/>
                  <a:pt x="420" y="334"/>
                  <a:pt x="424" y="221"/>
                </a:cubicBezTo>
                <a:cubicBezTo>
                  <a:pt x="425" y="220"/>
                  <a:pt x="425" y="220"/>
                  <a:pt x="425" y="219"/>
                </a:cubicBezTo>
                <a:cubicBezTo>
                  <a:pt x="425" y="219"/>
                  <a:pt x="425" y="218"/>
                  <a:pt x="424" y="218"/>
                </a:cubicBezTo>
                <a:close/>
                <a:moveTo>
                  <a:pt x="280" y="210"/>
                </a:moveTo>
                <a:cubicBezTo>
                  <a:pt x="280" y="187"/>
                  <a:pt x="279" y="165"/>
                  <a:pt x="277" y="143"/>
                </a:cubicBezTo>
                <a:cubicBezTo>
                  <a:pt x="295" y="140"/>
                  <a:pt x="312" y="135"/>
                  <a:pt x="328" y="128"/>
                </a:cubicBezTo>
                <a:cubicBezTo>
                  <a:pt x="336" y="153"/>
                  <a:pt x="340" y="181"/>
                  <a:pt x="340" y="210"/>
                </a:cubicBezTo>
                <a:lnTo>
                  <a:pt x="280" y="210"/>
                </a:lnTo>
                <a:close/>
                <a:moveTo>
                  <a:pt x="163" y="210"/>
                </a:moveTo>
                <a:cubicBezTo>
                  <a:pt x="163" y="187"/>
                  <a:pt x="164" y="166"/>
                  <a:pt x="166" y="147"/>
                </a:cubicBezTo>
                <a:cubicBezTo>
                  <a:pt x="181" y="149"/>
                  <a:pt x="196" y="150"/>
                  <a:pt x="212" y="150"/>
                </a:cubicBezTo>
                <a:cubicBezTo>
                  <a:pt x="228" y="150"/>
                  <a:pt x="244" y="149"/>
                  <a:pt x="259" y="147"/>
                </a:cubicBezTo>
                <a:cubicBezTo>
                  <a:pt x="261" y="166"/>
                  <a:pt x="262" y="187"/>
                  <a:pt x="262" y="210"/>
                </a:cubicBezTo>
                <a:lnTo>
                  <a:pt x="163" y="210"/>
                </a:lnTo>
                <a:close/>
                <a:moveTo>
                  <a:pt x="262" y="229"/>
                </a:moveTo>
                <a:cubicBezTo>
                  <a:pt x="261" y="246"/>
                  <a:pt x="260" y="263"/>
                  <a:pt x="259" y="279"/>
                </a:cubicBezTo>
                <a:cubicBezTo>
                  <a:pt x="244" y="276"/>
                  <a:pt x="228" y="275"/>
                  <a:pt x="212" y="275"/>
                </a:cubicBezTo>
                <a:cubicBezTo>
                  <a:pt x="196" y="275"/>
                  <a:pt x="181" y="276"/>
                  <a:pt x="166" y="279"/>
                </a:cubicBezTo>
                <a:cubicBezTo>
                  <a:pt x="164" y="263"/>
                  <a:pt x="163" y="246"/>
                  <a:pt x="163" y="229"/>
                </a:cubicBezTo>
                <a:lnTo>
                  <a:pt x="262" y="229"/>
                </a:lnTo>
                <a:close/>
                <a:moveTo>
                  <a:pt x="275" y="125"/>
                </a:moveTo>
                <a:cubicBezTo>
                  <a:pt x="269" y="84"/>
                  <a:pt x="260" y="49"/>
                  <a:pt x="247" y="26"/>
                </a:cubicBezTo>
                <a:cubicBezTo>
                  <a:pt x="278" y="39"/>
                  <a:pt x="304" y="70"/>
                  <a:pt x="321" y="111"/>
                </a:cubicBezTo>
                <a:cubicBezTo>
                  <a:pt x="307" y="116"/>
                  <a:pt x="291" y="121"/>
                  <a:pt x="275" y="125"/>
                </a:cubicBezTo>
                <a:close/>
                <a:moveTo>
                  <a:pt x="256" y="128"/>
                </a:moveTo>
                <a:cubicBezTo>
                  <a:pt x="242" y="130"/>
                  <a:pt x="227" y="131"/>
                  <a:pt x="212" y="131"/>
                </a:cubicBezTo>
                <a:cubicBezTo>
                  <a:pt x="197" y="131"/>
                  <a:pt x="182" y="130"/>
                  <a:pt x="168" y="128"/>
                </a:cubicBezTo>
                <a:cubicBezTo>
                  <a:pt x="177" y="59"/>
                  <a:pt x="197" y="19"/>
                  <a:pt x="212" y="19"/>
                </a:cubicBezTo>
                <a:cubicBezTo>
                  <a:pt x="227" y="19"/>
                  <a:pt x="247" y="59"/>
                  <a:pt x="256" y="128"/>
                </a:cubicBezTo>
                <a:close/>
                <a:moveTo>
                  <a:pt x="178" y="26"/>
                </a:moveTo>
                <a:cubicBezTo>
                  <a:pt x="164" y="49"/>
                  <a:pt x="155" y="84"/>
                  <a:pt x="150" y="125"/>
                </a:cubicBezTo>
                <a:cubicBezTo>
                  <a:pt x="133" y="121"/>
                  <a:pt x="118" y="116"/>
                  <a:pt x="103" y="111"/>
                </a:cubicBezTo>
                <a:cubicBezTo>
                  <a:pt x="120" y="70"/>
                  <a:pt x="146" y="39"/>
                  <a:pt x="178" y="26"/>
                </a:cubicBezTo>
                <a:close/>
                <a:moveTo>
                  <a:pt x="147" y="143"/>
                </a:moveTo>
                <a:cubicBezTo>
                  <a:pt x="145" y="165"/>
                  <a:pt x="144" y="187"/>
                  <a:pt x="144" y="210"/>
                </a:cubicBezTo>
                <a:cubicBezTo>
                  <a:pt x="84" y="210"/>
                  <a:pt x="84" y="210"/>
                  <a:pt x="84" y="210"/>
                </a:cubicBezTo>
                <a:cubicBezTo>
                  <a:pt x="84" y="181"/>
                  <a:pt x="89" y="153"/>
                  <a:pt x="97" y="128"/>
                </a:cubicBezTo>
                <a:cubicBezTo>
                  <a:pt x="113" y="135"/>
                  <a:pt x="130" y="140"/>
                  <a:pt x="147" y="143"/>
                </a:cubicBezTo>
                <a:close/>
                <a:moveTo>
                  <a:pt x="65" y="210"/>
                </a:moveTo>
                <a:cubicBezTo>
                  <a:pt x="19" y="210"/>
                  <a:pt x="19" y="210"/>
                  <a:pt x="19" y="210"/>
                </a:cubicBezTo>
                <a:cubicBezTo>
                  <a:pt x="19" y="171"/>
                  <a:pt x="31" y="134"/>
                  <a:pt x="52" y="104"/>
                </a:cubicBezTo>
                <a:cubicBezTo>
                  <a:pt x="61" y="110"/>
                  <a:pt x="70" y="116"/>
                  <a:pt x="80" y="121"/>
                </a:cubicBezTo>
                <a:cubicBezTo>
                  <a:pt x="71" y="148"/>
                  <a:pt x="66" y="178"/>
                  <a:pt x="65" y="210"/>
                </a:cubicBezTo>
                <a:close/>
                <a:moveTo>
                  <a:pt x="66" y="229"/>
                </a:moveTo>
                <a:cubicBezTo>
                  <a:pt x="67" y="256"/>
                  <a:pt x="72" y="281"/>
                  <a:pt x="80" y="305"/>
                </a:cubicBezTo>
                <a:cubicBezTo>
                  <a:pt x="70" y="310"/>
                  <a:pt x="61" y="315"/>
                  <a:pt x="52" y="321"/>
                </a:cubicBezTo>
                <a:cubicBezTo>
                  <a:pt x="34" y="294"/>
                  <a:pt x="22" y="263"/>
                  <a:pt x="19" y="229"/>
                </a:cubicBezTo>
                <a:lnTo>
                  <a:pt x="66" y="229"/>
                </a:lnTo>
                <a:close/>
                <a:moveTo>
                  <a:pt x="84" y="229"/>
                </a:moveTo>
                <a:cubicBezTo>
                  <a:pt x="144" y="229"/>
                  <a:pt x="144" y="229"/>
                  <a:pt x="144" y="229"/>
                </a:cubicBezTo>
                <a:cubicBezTo>
                  <a:pt x="144" y="247"/>
                  <a:pt x="146" y="265"/>
                  <a:pt x="147" y="282"/>
                </a:cubicBezTo>
                <a:cubicBezTo>
                  <a:pt x="130" y="285"/>
                  <a:pt x="113" y="290"/>
                  <a:pt x="97" y="297"/>
                </a:cubicBezTo>
                <a:cubicBezTo>
                  <a:pt x="90" y="276"/>
                  <a:pt x="86" y="253"/>
                  <a:pt x="84" y="229"/>
                </a:cubicBezTo>
                <a:close/>
                <a:moveTo>
                  <a:pt x="150" y="301"/>
                </a:moveTo>
                <a:cubicBezTo>
                  <a:pt x="155" y="341"/>
                  <a:pt x="164" y="377"/>
                  <a:pt x="178" y="399"/>
                </a:cubicBezTo>
                <a:cubicBezTo>
                  <a:pt x="146" y="386"/>
                  <a:pt x="120" y="355"/>
                  <a:pt x="103" y="315"/>
                </a:cubicBezTo>
                <a:cubicBezTo>
                  <a:pt x="118" y="309"/>
                  <a:pt x="133" y="304"/>
                  <a:pt x="150" y="301"/>
                </a:cubicBezTo>
                <a:close/>
                <a:moveTo>
                  <a:pt x="168" y="297"/>
                </a:moveTo>
                <a:cubicBezTo>
                  <a:pt x="182" y="295"/>
                  <a:pt x="197" y="294"/>
                  <a:pt x="212" y="294"/>
                </a:cubicBezTo>
                <a:cubicBezTo>
                  <a:pt x="227" y="294"/>
                  <a:pt x="242" y="295"/>
                  <a:pt x="256" y="297"/>
                </a:cubicBezTo>
                <a:cubicBezTo>
                  <a:pt x="247" y="366"/>
                  <a:pt x="227" y="406"/>
                  <a:pt x="212" y="406"/>
                </a:cubicBezTo>
                <a:cubicBezTo>
                  <a:pt x="197" y="406"/>
                  <a:pt x="177" y="366"/>
                  <a:pt x="168" y="297"/>
                </a:cubicBezTo>
                <a:close/>
                <a:moveTo>
                  <a:pt x="247" y="399"/>
                </a:moveTo>
                <a:cubicBezTo>
                  <a:pt x="260" y="377"/>
                  <a:pt x="269" y="341"/>
                  <a:pt x="275" y="301"/>
                </a:cubicBezTo>
                <a:cubicBezTo>
                  <a:pt x="291" y="304"/>
                  <a:pt x="307" y="309"/>
                  <a:pt x="321" y="315"/>
                </a:cubicBezTo>
                <a:cubicBezTo>
                  <a:pt x="304" y="355"/>
                  <a:pt x="278" y="386"/>
                  <a:pt x="247" y="399"/>
                </a:cubicBezTo>
                <a:close/>
                <a:moveTo>
                  <a:pt x="277" y="282"/>
                </a:moveTo>
                <a:cubicBezTo>
                  <a:pt x="279" y="265"/>
                  <a:pt x="280" y="247"/>
                  <a:pt x="280" y="229"/>
                </a:cubicBezTo>
                <a:cubicBezTo>
                  <a:pt x="340" y="229"/>
                  <a:pt x="340" y="229"/>
                  <a:pt x="340" y="229"/>
                </a:cubicBezTo>
                <a:cubicBezTo>
                  <a:pt x="339" y="253"/>
                  <a:pt x="334" y="276"/>
                  <a:pt x="328" y="297"/>
                </a:cubicBezTo>
                <a:cubicBezTo>
                  <a:pt x="312" y="290"/>
                  <a:pt x="295" y="285"/>
                  <a:pt x="277" y="282"/>
                </a:cubicBezTo>
                <a:close/>
                <a:moveTo>
                  <a:pt x="359" y="229"/>
                </a:moveTo>
                <a:cubicBezTo>
                  <a:pt x="405" y="229"/>
                  <a:pt x="405" y="229"/>
                  <a:pt x="405" y="229"/>
                </a:cubicBezTo>
                <a:cubicBezTo>
                  <a:pt x="402" y="263"/>
                  <a:pt x="391" y="294"/>
                  <a:pt x="373" y="321"/>
                </a:cubicBezTo>
                <a:cubicBezTo>
                  <a:pt x="364" y="315"/>
                  <a:pt x="354" y="310"/>
                  <a:pt x="345" y="305"/>
                </a:cubicBezTo>
                <a:cubicBezTo>
                  <a:pt x="352" y="281"/>
                  <a:pt x="357" y="256"/>
                  <a:pt x="359" y="229"/>
                </a:cubicBezTo>
                <a:close/>
                <a:moveTo>
                  <a:pt x="359" y="210"/>
                </a:moveTo>
                <a:cubicBezTo>
                  <a:pt x="359" y="178"/>
                  <a:pt x="354" y="148"/>
                  <a:pt x="345" y="121"/>
                </a:cubicBezTo>
                <a:cubicBezTo>
                  <a:pt x="354" y="116"/>
                  <a:pt x="364" y="110"/>
                  <a:pt x="373" y="104"/>
                </a:cubicBezTo>
                <a:cubicBezTo>
                  <a:pt x="393" y="134"/>
                  <a:pt x="405" y="171"/>
                  <a:pt x="406" y="210"/>
                </a:cubicBezTo>
                <a:lnTo>
                  <a:pt x="359" y="210"/>
                </a:lnTo>
                <a:close/>
                <a:moveTo>
                  <a:pt x="361" y="89"/>
                </a:moveTo>
                <a:cubicBezTo>
                  <a:pt x="354" y="94"/>
                  <a:pt x="346" y="99"/>
                  <a:pt x="338" y="103"/>
                </a:cubicBezTo>
                <a:cubicBezTo>
                  <a:pt x="327" y="77"/>
                  <a:pt x="313" y="55"/>
                  <a:pt x="295" y="38"/>
                </a:cubicBezTo>
                <a:cubicBezTo>
                  <a:pt x="321" y="50"/>
                  <a:pt x="343" y="68"/>
                  <a:pt x="361" y="89"/>
                </a:cubicBezTo>
                <a:close/>
                <a:moveTo>
                  <a:pt x="129" y="38"/>
                </a:moveTo>
                <a:cubicBezTo>
                  <a:pt x="112" y="55"/>
                  <a:pt x="97" y="77"/>
                  <a:pt x="86" y="103"/>
                </a:cubicBezTo>
                <a:cubicBezTo>
                  <a:pt x="78" y="99"/>
                  <a:pt x="70" y="94"/>
                  <a:pt x="63" y="89"/>
                </a:cubicBezTo>
                <a:cubicBezTo>
                  <a:pt x="81" y="68"/>
                  <a:pt x="103" y="50"/>
                  <a:pt x="129" y="38"/>
                </a:cubicBezTo>
                <a:close/>
                <a:moveTo>
                  <a:pt x="63" y="336"/>
                </a:moveTo>
                <a:cubicBezTo>
                  <a:pt x="70" y="331"/>
                  <a:pt x="78" y="327"/>
                  <a:pt x="86" y="322"/>
                </a:cubicBezTo>
                <a:cubicBezTo>
                  <a:pt x="97" y="348"/>
                  <a:pt x="112" y="370"/>
                  <a:pt x="129" y="387"/>
                </a:cubicBezTo>
                <a:cubicBezTo>
                  <a:pt x="103" y="375"/>
                  <a:pt x="81" y="358"/>
                  <a:pt x="63" y="336"/>
                </a:cubicBezTo>
                <a:close/>
                <a:moveTo>
                  <a:pt x="295" y="387"/>
                </a:moveTo>
                <a:cubicBezTo>
                  <a:pt x="313" y="370"/>
                  <a:pt x="327" y="348"/>
                  <a:pt x="338" y="322"/>
                </a:cubicBezTo>
                <a:cubicBezTo>
                  <a:pt x="346" y="327"/>
                  <a:pt x="354" y="331"/>
                  <a:pt x="361" y="336"/>
                </a:cubicBezTo>
                <a:cubicBezTo>
                  <a:pt x="343" y="358"/>
                  <a:pt x="321" y="375"/>
                  <a:pt x="295" y="38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861;p45">
            <a:extLst>
              <a:ext uri="{FF2B5EF4-FFF2-40B4-BE49-F238E27FC236}">
                <a16:creationId xmlns:a16="http://schemas.microsoft.com/office/drawing/2014/main" id="{1FB18D16-FD0F-CD1A-507D-C1789DD1A37F}"/>
              </a:ext>
            </a:extLst>
          </p:cNvPr>
          <p:cNvGrpSpPr/>
          <p:nvPr/>
        </p:nvGrpSpPr>
        <p:grpSpPr>
          <a:xfrm>
            <a:off x="2249264" y="3468964"/>
            <a:ext cx="487435" cy="485636"/>
            <a:chOff x="1403350" y="1023938"/>
            <a:chExt cx="430213" cy="428625"/>
          </a:xfrm>
        </p:grpSpPr>
        <p:sp>
          <p:nvSpPr>
            <p:cNvPr id="18" name="Google Shape;862;p45">
              <a:extLst>
                <a:ext uri="{FF2B5EF4-FFF2-40B4-BE49-F238E27FC236}">
                  <a16:creationId xmlns:a16="http://schemas.microsoft.com/office/drawing/2014/main" id="{ED545F6F-5C9B-B92E-A332-5DD6D3629580}"/>
                </a:ext>
              </a:extLst>
            </p:cNvPr>
            <p:cNvSpPr/>
            <p:nvPr/>
          </p:nvSpPr>
          <p:spPr>
            <a:xfrm>
              <a:off x="1631950" y="1252538"/>
              <a:ext cx="201613" cy="200025"/>
            </a:xfrm>
            <a:custGeom>
              <a:avLst/>
              <a:gdLst/>
              <a:ahLst/>
              <a:cxnLst/>
              <a:rect l="0" t="0" r="0" b="0"/>
              <a:pathLst>
                <a:path w="202" h="199" extrusionOk="0">
                  <a:moveTo>
                    <a:pt x="105" y="4"/>
                  </a:moveTo>
                  <a:cubicBezTo>
                    <a:pt x="101" y="0"/>
                    <a:pt x="96" y="0"/>
                    <a:pt x="92" y="4"/>
                  </a:cubicBezTo>
                  <a:cubicBezTo>
                    <a:pt x="88" y="7"/>
                    <a:pt x="88" y="13"/>
                    <a:pt x="92" y="17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1" y="106"/>
                    <a:pt x="181" y="110"/>
                    <a:pt x="179" y="112"/>
                  </a:cubicBezTo>
                  <a:cubicBezTo>
                    <a:pt x="113" y="178"/>
                    <a:pt x="113" y="178"/>
                    <a:pt x="113" y="178"/>
                  </a:cubicBezTo>
                  <a:cubicBezTo>
                    <a:pt x="112" y="179"/>
                    <a:pt x="109" y="181"/>
                    <a:pt x="106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4" y="181"/>
                    <a:pt x="102" y="180"/>
                    <a:pt x="100" y="178"/>
                  </a:cubicBezTo>
                  <a:cubicBezTo>
                    <a:pt x="100" y="178"/>
                    <a:pt x="95" y="173"/>
                    <a:pt x="87" y="165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7" y="115"/>
                    <a:pt x="137" y="109"/>
                    <a:pt x="133" y="106"/>
                  </a:cubicBezTo>
                  <a:cubicBezTo>
                    <a:pt x="129" y="102"/>
                    <a:pt x="123" y="102"/>
                    <a:pt x="120" y="106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67" y="143"/>
                    <a:pt x="58" y="135"/>
                    <a:pt x="49" y="125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71" y="102"/>
                    <a:pt x="71" y="96"/>
                    <a:pt x="68" y="92"/>
                  </a:cubicBezTo>
                  <a:cubicBezTo>
                    <a:pt x="64" y="89"/>
                    <a:pt x="58" y="89"/>
                    <a:pt x="54" y="9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0" y="105"/>
                    <a:pt x="24" y="99"/>
                    <a:pt x="17" y="93"/>
                  </a:cubicBezTo>
                  <a:cubicBezTo>
                    <a:pt x="14" y="89"/>
                    <a:pt x="8" y="89"/>
                    <a:pt x="4" y="93"/>
                  </a:cubicBezTo>
                  <a:cubicBezTo>
                    <a:pt x="0" y="97"/>
                    <a:pt x="0" y="103"/>
                    <a:pt x="4" y="106"/>
                  </a:cubicBezTo>
                  <a:cubicBezTo>
                    <a:pt x="53" y="155"/>
                    <a:pt x="86" y="191"/>
                    <a:pt x="87" y="191"/>
                  </a:cubicBezTo>
                  <a:cubicBezTo>
                    <a:pt x="87" y="191"/>
                    <a:pt x="87" y="192"/>
                    <a:pt x="87" y="192"/>
                  </a:cubicBezTo>
                  <a:cubicBezTo>
                    <a:pt x="92" y="197"/>
                    <a:pt x="99" y="199"/>
                    <a:pt x="106" y="199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14" y="199"/>
                    <a:pt x="122" y="196"/>
                    <a:pt x="127" y="192"/>
                  </a:cubicBezTo>
                  <a:cubicBezTo>
                    <a:pt x="192" y="125"/>
                    <a:pt x="192" y="125"/>
                    <a:pt x="192" y="125"/>
                  </a:cubicBezTo>
                  <a:cubicBezTo>
                    <a:pt x="201" y="116"/>
                    <a:pt x="202" y="100"/>
                    <a:pt x="193" y="91"/>
                  </a:cubicBezTo>
                  <a:lnTo>
                    <a:pt x="105" y="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63;p45">
              <a:extLst>
                <a:ext uri="{FF2B5EF4-FFF2-40B4-BE49-F238E27FC236}">
                  <a16:creationId xmlns:a16="http://schemas.microsoft.com/office/drawing/2014/main" id="{EB910EA1-E840-386B-2DFF-5887284D0470}"/>
                </a:ext>
              </a:extLst>
            </p:cNvPr>
            <p:cNvSpPr/>
            <p:nvPr/>
          </p:nvSpPr>
          <p:spPr>
            <a:xfrm>
              <a:off x="1403350" y="1023938"/>
              <a:ext cx="206375" cy="204788"/>
            </a:xfrm>
            <a:custGeom>
              <a:avLst/>
              <a:gdLst/>
              <a:ahLst/>
              <a:cxnLst/>
              <a:rect l="0" t="0" r="0" b="0"/>
              <a:pathLst>
                <a:path w="205" h="205" extrusionOk="0">
                  <a:moveTo>
                    <a:pt x="98" y="203"/>
                  </a:moveTo>
                  <a:cubicBezTo>
                    <a:pt x="100" y="205"/>
                    <a:pt x="103" y="205"/>
                    <a:pt x="105" y="205"/>
                  </a:cubicBezTo>
                  <a:cubicBezTo>
                    <a:pt x="108" y="205"/>
                    <a:pt x="110" y="205"/>
                    <a:pt x="112" y="203"/>
                  </a:cubicBezTo>
                  <a:cubicBezTo>
                    <a:pt x="115" y="199"/>
                    <a:pt x="115" y="193"/>
                    <a:pt x="112" y="189"/>
                  </a:cubicBezTo>
                  <a:cubicBezTo>
                    <a:pt x="105" y="183"/>
                    <a:pt x="98" y="176"/>
                    <a:pt x="92" y="170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5" y="148"/>
                    <a:pt x="115" y="142"/>
                    <a:pt x="111" y="138"/>
                  </a:cubicBezTo>
                  <a:cubicBezTo>
                    <a:pt x="107" y="134"/>
                    <a:pt x="102" y="134"/>
                    <a:pt x="98" y="138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69" y="147"/>
                    <a:pt x="60" y="138"/>
                    <a:pt x="53" y="131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102" y="82"/>
                    <a:pt x="102" y="76"/>
                    <a:pt x="98" y="72"/>
                  </a:cubicBezTo>
                  <a:cubicBezTo>
                    <a:pt x="94" y="69"/>
                    <a:pt x="88" y="69"/>
                    <a:pt x="85" y="72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1" y="110"/>
                    <a:pt x="26" y="105"/>
                    <a:pt x="26" y="105"/>
                  </a:cubicBezTo>
                  <a:cubicBezTo>
                    <a:pt x="26" y="105"/>
                    <a:pt x="20" y="98"/>
                    <a:pt x="26" y="92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6" y="23"/>
                    <a:pt x="100" y="22"/>
                    <a:pt x="104" y="27"/>
                  </a:cubicBezTo>
                  <a:cubicBezTo>
                    <a:pt x="107" y="30"/>
                    <a:pt x="140" y="67"/>
                    <a:pt x="188" y="115"/>
                  </a:cubicBezTo>
                  <a:cubicBezTo>
                    <a:pt x="192" y="119"/>
                    <a:pt x="198" y="119"/>
                    <a:pt x="201" y="115"/>
                  </a:cubicBezTo>
                  <a:cubicBezTo>
                    <a:pt x="205" y="111"/>
                    <a:pt x="205" y="105"/>
                    <a:pt x="201" y="102"/>
                  </a:cubicBezTo>
                  <a:cubicBezTo>
                    <a:pt x="151" y="52"/>
                    <a:pt x="118" y="14"/>
                    <a:pt x="118" y="14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04" y="0"/>
                    <a:pt x="88" y="4"/>
                    <a:pt x="78" y="14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0" y="91"/>
                    <a:pt x="3" y="109"/>
                    <a:pt x="13" y="119"/>
                  </a:cubicBezTo>
                  <a:cubicBezTo>
                    <a:pt x="13" y="119"/>
                    <a:pt x="49" y="153"/>
                    <a:pt x="98" y="2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64;p45">
              <a:extLst>
                <a:ext uri="{FF2B5EF4-FFF2-40B4-BE49-F238E27FC236}">
                  <a16:creationId xmlns:a16="http://schemas.microsoft.com/office/drawing/2014/main" id="{3ACCC2FA-FDB4-C781-6FFE-5A16F912DB15}"/>
                </a:ext>
              </a:extLst>
            </p:cNvPr>
            <p:cNvSpPr/>
            <p:nvPr/>
          </p:nvSpPr>
          <p:spPr>
            <a:xfrm>
              <a:off x="1406525" y="1027113"/>
              <a:ext cx="427038" cy="425450"/>
            </a:xfrm>
            <a:custGeom>
              <a:avLst/>
              <a:gdLst/>
              <a:ahLst/>
              <a:cxnLst/>
              <a:rect l="0" t="0" r="0" b="0"/>
              <a:pathLst>
                <a:path w="427" h="425" extrusionOk="0">
                  <a:moveTo>
                    <a:pt x="373" y="156"/>
                  </a:moveTo>
                  <a:cubicBezTo>
                    <a:pt x="420" y="109"/>
                    <a:pt x="420" y="109"/>
                    <a:pt x="420" y="109"/>
                  </a:cubicBezTo>
                  <a:cubicBezTo>
                    <a:pt x="424" y="104"/>
                    <a:pt x="427" y="98"/>
                    <a:pt x="427" y="92"/>
                  </a:cubicBezTo>
                  <a:cubicBezTo>
                    <a:pt x="427" y="86"/>
                    <a:pt x="424" y="80"/>
                    <a:pt x="420" y="76"/>
                  </a:cubicBezTo>
                  <a:cubicBezTo>
                    <a:pt x="351" y="7"/>
                    <a:pt x="351" y="7"/>
                    <a:pt x="351" y="7"/>
                  </a:cubicBezTo>
                  <a:cubicBezTo>
                    <a:pt x="347" y="3"/>
                    <a:pt x="341" y="0"/>
                    <a:pt x="335" y="0"/>
                  </a:cubicBezTo>
                  <a:cubicBezTo>
                    <a:pt x="329" y="0"/>
                    <a:pt x="323" y="3"/>
                    <a:pt x="319" y="7"/>
                  </a:cubicBezTo>
                  <a:cubicBezTo>
                    <a:pt x="270" y="56"/>
                    <a:pt x="270" y="56"/>
                    <a:pt x="270" y="56"/>
                  </a:cubicBezTo>
                  <a:cubicBezTo>
                    <a:pt x="269" y="57"/>
                    <a:pt x="269" y="57"/>
                    <a:pt x="268" y="58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3" y="283"/>
                    <a:pt x="43" y="284"/>
                    <a:pt x="42" y="285"/>
                  </a:cubicBezTo>
                  <a:cubicBezTo>
                    <a:pt x="1" y="413"/>
                    <a:pt x="1" y="413"/>
                    <a:pt x="1" y="413"/>
                  </a:cubicBezTo>
                  <a:cubicBezTo>
                    <a:pt x="0" y="416"/>
                    <a:pt x="1" y="420"/>
                    <a:pt x="3" y="422"/>
                  </a:cubicBezTo>
                  <a:cubicBezTo>
                    <a:pt x="5" y="424"/>
                    <a:pt x="7" y="425"/>
                    <a:pt x="10" y="425"/>
                  </a:cubicBezTo>
                  <a:cubicBezTo>
                    <a:pt x="11" y="425"/>
                    <a:pt x="12" y="425"/>
                    <a:pt x="12" y="424"/>
                  </a:cubicBezTo>
                  <a:cubicBezTo>
                    <a:pt x="143" y="385"/>
                    <a:pt x="143" y="385"/>
                    <a:pt x="143" y="385"/>
                  </a:cubicBezTo>
                  <a:cubicBezTo>
                    <a:pt x="145" y="385"/>
                    <a:pt x="146" y="384"/>
                    <a:pt x="147" y="383"/>
                  </a:cubicBezTo>
                  <a:cubicBezTo>
                    <a:pt x="371" y="158"/>
                    <a:pt x="371" y="158"/>
                    <a:pt x="371" y="158"/>
                  </a:cubicBezTo>
                  <a:cubicBezTo>
                    <a:pt x="372" y="157"/>
                    <a:pt x="372" y="157"/>
                    <a:pt x="373" y="156"/>
                  </a:cubicBezTo>
                  <a:close/>
                  <a:moveTo>
                    <a:pt x="332" y="20"/>
                  </a:moveTo>
                  <a:cubicBezTo>
                    <a:pt x="333" y="19"/>
                    <a:pt x="334" y="19"/>
                    <a:pt x="335" y="19"/>
                  </a:cubicBezTo>
                  <a:cubicBezTo>
                    <a:pt x="336" y="19"/>
                    <a:pt x="337" y="19"/>
                    <a:pt x="338" y="20"/>
                  </a:cubicBezTo>
                  <a:cubicBezTo>
                    <a:pt x="407" y="89"/>
                    <a:pt x="407" y="89"/>
                    <a:pt x="407" y="89"/>
                  </a:cubicBezTo>
                  <a:cubicBezTo>
                    <a:pt x="408" y="90"/>
                    <a:pt x="408" y="92"/>
                    <a:pt x="408" y="92"/>
                  </a:cubicBezTo>
                  <a:cubicBezTo>
                    <a:pt x="408" y="93"/>
                    <a:pt x="408" y="94"/>
                    <a:pt x="407" y="95"/>
                  </a:cubicBezTo>
                  <a:cubicBezTo>
                    <a:pt x="365" y="138"/>
                    <a:pt x="365" y="138"/>
                    <a:pt x="365" y="138"/>
                  </a:cubicBezTo>
                  <a:cubicBezTo>
                    <a:pt x="290" y="63"/>
                    <a:pt x="290" y="63"/>
                    <a:pt x="290" y="63"/>
                  </a:cubicBezTo>
                  <a:lnTo>
                    <a:pt x="332" y="20"/>
                  </a:lnTo>
                  <a:close/>
                  <a:moveTo>
                    <a:pt x="124" y="328"/>
                  </a:moveTo>
                  <a:cubicBezTo>
                    <a:pt x="98" y="328"/>
                    <a:pt x="98" y="328"/>
                    <a:pt x="98" y="328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299" y="99"/>
                    <a:pt x="299" y="99"/>
                    <a:pt x="299" y="99"/>
                  </a:cubicBezTo>
                  <a:cubicBezTo>
                    <a:pt x="327" y="127"/>
                    <a:pt x="327" y="127"/>
                    <a:pt x="327" y="127"/>
                  </a:cubicBezTo>
                  <a:lnTo>
                    <a:pt x="124" y="328"/>
                  </a:lnTo>
                  <a:close/>
                  <a:moveTo>
                    <a:pt x="277" y="76"/>
                  </a:moveTo>
                  <a:cubicBezTo>
                    <a:pt x="286" y="86"/>
                    <a:pt x="286" y="86"/>
                    <a:pt x="286" y="86"/>
                  </a:cubicBezTo>
                  <a:cubicBezTo>
                    <a:pt x="86" y="287"/>
                    <a:pt x="86" y="287"/>
                    <a:pt x="86" y="287"/>
                  </a:cubicBezTo>
                  <a:cubicBezTo>
                    <a:pt x="70" y="283"/>
                    <a:pt x="70" y="283"/>
                    <a:pt x="70" y="283"/>
                  </a:cubicBezTo>
                  <a:lnTo>
                    <a:pt x="277" y="76"/>
                  </a:lnTo>
                  <a:close/>
                  <a:moveTo>
                    <a:pt x="57" y="299"/>
                  </a:moveTo>
                  <a:cubicBezTo>
                    <a:pt x="79" y="304"/>
                    <a:pt x="79" y="304"/>
                    <a:pt x="79" y="304"/>
                  </a:cubicBezTo>
                  <a:cubicBezTo>
                    <a:pt x="79" y="337"/>
                    <a:pt x="79" y="337"/>
                    <a:pt x="79" y="337"/>
                  </a:cubicBezTo>
                  <a:cubicBezTo>
                    <a:pt x="79" y="342"/>
                    <a:pt x="83" y="346"/>
                    <a:pt x="88" y="346"/>
                  </a:cubicBezTo>
                  <a:cubicBezTo>
                    <a:pt x="121" y="346"/>
                    <a:pt x="121" y="346"/>
                    <a:pt x="121" y="346"/>
                  </a:cubicBezTo>
                  <a:cubicBezTo>
                    <a:pt x="128" y="371"/>
                    <a:pt x="128" y="371"/>
                    <a:pt x="128" y="371"/>
                  </a:cubicBezTo>
                  <a:cubicBezTo>
                    <a:pt x="24" y="401"/>
                    <a:pt x="24" y="401"/>
                    <a:pt x="24" y="401"/>
                  </a:cubicBezTo>
                  <a:lnTo>
                    <a:pt x="57" y="299"/>
                  </a:lnTo>
                  <a:close/>
                  <a:moveTo>
                    <a:pt x="144" y="360"/>
                  </a:moveTo>
                  <a:cubicBezTo>
                    <a:pt x="138" y="340"/>
                    <a:pt x="138" y="340"/>
                    <a:pt x="138" y="340"/>
                  </a:cubicBezTo>
                  <a:cubicBezTo>
                    <a:pt x="341" y="140"/>
                    <a:pt x="341" y="140"/>
                    <a:pt x="341" y="140"/>
                  </a:cubicBezTo>
                  <a:cubicBezTo>
                    <a:pt x="351" y="151"/>
                    <a:pt x="351" y="151"/>
                    <a:pt x="351" y="151"/>
                  </a:cubicBezTo>
                  <a:lnTo>
                    <a:pt x="144" y="3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865;p45">
            <a:extLst>
              <a:ext uri="{FF2B5EF4-FFF2-40B4-BE49-F238E27FC236}">
                <a16:creationId xmlns:a16="http://schemas.microsoft.com/office/drawing/2014/main" id="{418C7B3F-4BB1-74B2-AEDE-FDC50FFFFB0D}"/>
              </a:ext>
            </a:extLst>
          </p:cNvPr>
          <p:cNvGrpSpPr/>
          <p:nvPr/>
        </p:nvGrpSpPr>
        <p:grpSpPr>
          <a:xfrm>
            <a:off x="5687895" y="3469863"/>
            <a:ext cx="496427" cy="483837"/>
            <a:chOff x="2212975" y="1027113"/>
            <a:chExt cx="438150" cy="427038"/>
          </a:xfrm>
        </p:grpSpPr>
        <p:sp>
          <p:nvSpPr>
            <p:cNvPr id="22" name="Google Shape;866;p45">
              <a:extLst>
                <a:ext uri="{FF2B5EF4-FFF2-40B4-BE49-F238E27FC236}">
                  <a16:creationId xmlns:a16="http://schemas.microsoft.com/office/drawing/2014/main" id="{B3FB14CD-41F5-86A3-96A0-7D2F93C66654}"/>
                </a:ext>
              </a:extLst>
            </p:cNvPr>
            <p:cNvSpPr/>
            <p:nvPr/>
          </p:nvSpPr>
          <p:spPr>
            <a:xfrm>
              <a:off x="2212975" y="1027113"/>
              <a:ext cx="438150" cy="427038"/>
            </a:xfrm>
            <a:custGeom>
              <a:avLst/>
              <a:gdLst/>
              <a:ahLst/>
              <a:cxnLst/>
              <a:rect l="0" t="0" r="0" b="0"/>
              <a:pathLst>
                <a:path w="438" h="426" extrusionOk="0">
                  <a:moveTo>
                    <a:pt x="320" y="165"/>
                  </a:moveTo>
                  <a:cubicBezTo>
                    <a:pt x="328" y="167"/>
                    <a:pt x="336" y="169"/>
                    <a:pt x="345" y="169"/>
                  </a:cubicBezTo>
                  <a:cubicBezTo>
                    <a:pt x="368" y="169"/>
                    <a:pt x="391" y="159"/>
                    <a:pt x="407" y="143"/>
                  </a:cubicBezTo>
                  <a:cubicBezTo>
                    <a:pt x="431" y="119"/>
                    <a:pt x="438" y="83"/>
                    <a:pt x="424" y="52"/>
                  </a:cubicBezTo>
                  <a:cubicBezTo>
                    <a:pt x="423" y="49"/>
                    <a:pt x="420" y="47"/>
                    <a:pt x="417" y="46"/>
                  </a:cubicBezTo>
                  <a:cubicBezTo>
                    <a:pt x="414" y="46"/>
                    <a:pt x="411" y="47"/>
                    <a:pt x="409" y="49"/>
                  </a:cubicBezTo>
                  <a:cubicBezTo>
                    <a:pt x="363" y="95"/>
                    <a:pt x="363" y="95"/>
                    <a:pt x="363" y="95"/>
                  </a:cubicBezTo>
                  <a:cubicBezTo>
                    <a:pt x="362" y="96"/>
                    <a:pt x="361" y="96"/>
                    <a:pt x="360" y="96"/>
                  </a:cubicBezTo>
                  <a:cubicBezTo>
                    <a:pt x="359" y="96"/>
                    <a:pt x="358" y="96"/>
                    <a:pt x="357" y="95"/>
                  </a:cubicBezTo>
                  <a:cubicBezTo>
                    <a:pt x="337" y="75"/>
                    <a:pt x="337" y="75"/>
                    <a:pt x="337" y="75"/>
                  </a:cubicBezTo>
                  <a:cubicBezTo>
                    <a:pt x="335" y="73"/>
                    <a:pt x="335" y="70"/>
                    <a:pt x="337" y="69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5" y="21"/>
                    <a:pt x="386" y="18"/>
                    <a:pt x="386" y="15"/>
                  </a:cubicBezTo>
                  <a:cubicBezTo>
                    <a:pt x="385" y="12"/>
                    <a:pt x="383" y="9"/>
                    <a:pt x="380" y="8"/>
                  </a:cubicBezTo>
                  <a:cubicBezTo>
                    <a:pt x="369" y="2"/>
                    <a:pt x="357" y="0"/>
                    <a:pt x="345" y="0"/>
                  </a:cubicBezTo>
                  <a:cubicBezTo>
                    <a:pt x="324" y="0"/>
                    <a:pt x="304" y="8"/>
                    <a:pt x="288" y="24"/>
                  </a:cubicBezTo>
                  <a:cubicBezTo>
                    <a:pt x="266" y="47"/>
                    <a:pt x="257" y="82"/>
                    <a:pt x="267" y="112"/>
                  </a:cubicBezTo>
                  <a:cubicBezTo>
                    <a:pt x="119" y="261"/>
                    <a:pt x="119" y="261"/>
                    <a:pt x="119" y="261"/>
                  </a:cubicBezTo>
                  <a:cubicBezTo>
                    <a:pt x="111" y="258"/>
                    <a:pt x="102" y="257"/>
                    <a:pt x="93" y="257"/>
                  </a:cubicBezTo>
                  <a:cubicBezTo>
                    <a:pt x="70" y="257"/>
                    <a:pt x="47" y="266"/>
                    <a:pt x="31" y="282"/>
                  </a:cubicBezTo>
                  <a:cubicBezTo>
                    <a:pt x="7" y="306"/>
                    <a:pt x="0" y="342"/>
                    <a:pt x="14" y="374"/>
                  </a:cubicBezTo>
                  <a:cubicBezTo>
                    <a:pt x="15" y="376"/>
                    <a:pt x="18" y="379"/>
                    <a:pt x="21" y="379"/>
                  </a:cubicBezTo>
                  <a:cubicBezTo>
                    <a:pt x="24" y="380"/>
                    <a:pt x="27" y="379"/>
                    <a:pt x="29" y="376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77" y="329"/>
                    <a:pt x="80" y="328"/>
                    <a:pt x="81" y="33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3" y="352"/>
                    <a:pt x="103" y="355"/>
                    <a:pt x="101" y="357"/>
                  </a:cubicBezTo>
                  <a:cubicBezTo>
                    <a:pt x="55" y="403"/>
                    <a:pt x="55" y="403"/>
                    <a:pt x="55" y="403"/>
                  </a:cubicBezTo>
                  <a:cubicBezTo>
                    <a:pt x="53" y="405"/>
                    <a:pt x="52" y="408"/>
                    <a:pt x="53" y="411"/>
                  </a:cubicBezTo>
                  <a:cubicBezTo>
                    <a:pt x="53" y="414"/>
                    <a:pt x="55" y="416"/>
                    <a:pt x="58" y="418"/>
                  </a:cubicBezTo>
                  <a:cubicBezTo>
                    <a:pt x="69" y="423"/>
                    <a:pt x="81" y="426"/>
                    <a:pt x="93" y="426"/>
                  </a:cubicBezTo>
                  <a:cubicBezTo>
                    <a:pt x="93" y="426"/>
                    <a:pt x="93" y="426"/>
                    <a:pt x="93" y="426"/>
                  </a:cubicBezTo>
                  <a:cubicBezTo>
                    <a:pt x="114" y="426"/>
                    <a:pt x="135" y="417"/>
                    <a:pt x="150" y="401"/>
                  </a:cubicBezTo>
                  <a:cubicBezTo>
                    <a:pt x="173" y="379"/>
                    <a:pt x="181" y="343"/>
                    <a:pt x="171" y="313"/>
                  </a:cubicBezTo>
                  <a:lnTo>
                    <a:pt x="320" y="165"/>
                  </a:lnTo>
                  <a:close/>
                  <a:moveTo>
                    <a:pt x="137" y="388"/>
                  </a:moveTo>
                  <a:cubicBezTo>
                    <a:pt x="125" y="400"/>
                    <a:pt x="109" y="407"/>
                    <a:pt x="93" y="407"/>
                  </a:cubicBezTo>
                  <a:cubicBezTo>
                    <a:pt x="88" y="407"/>
                    <a:pt x="84" y="406"/>
                    <a:pt x="79" y="405"/>
                  </a:cubicBezTo>
                  <a:cubicBezTo>
                    <a:pt x="114" y="370"/>
                    <a:pt x="114" y="370"/>
                    <a:pt x="114" y="370"/>
                  </a:cubicBezTo>
                  <a:cubicBezTo>
                    <a:pt x="123" y="361"/>
                    <a:pt x="124" y="346"/>
                    <a:pt x="115" y="337"/>
                  </a:cubicBezTo>
                  <a:cubicBezTo>
                    <a:pt x="95" y="317"/>
                    <a:pt x="95" y="317"/>
                    <a:pt x="95" y="317"/>
                  </a:cubicBezTo>
                  <a:cubicBezTo>
                    <a:pt x="91" y="312"/>
                    <a:pt x="85" y="310"/>
                    <a:pt x="79" y="310"/>
                  </a:cubicBezTo>
                  <a:cubicBezTo>
                    <a:pt x="73" y="310"/>
                    <a:pt x="66" y="313"/>
                    <a:pt x="62" y="317"/>
                  </a:cubicBezTo>
                  <a:cubicBezTo>
                    <a:pt x="27" y="352"/>
                    <a:pt x="27" y="352"/>
                    <a:pt x="27" y="352"/>
                  </a:cubicBezTo>
                  <a:cubicBezTo>
                    <a:pt x="23" y="332"/>
                    <a:pt x="29" y="311"/>
                    <a:pt x="45" y="295"/>
                  </a:cubicBezTo>
                  <a:cubicBezTo>
                    <a:pt x="57" y="283"/>
                    <a:pt x="75" y="275"/>
                    <a:pt x="93" y="275"/>
                  </a:cubicBezTo>
                  <a:cubicBezTo>
                    <a:pt x="102" y="275"/>
                    <a:pt x="110" y="277"/>
                    <a:pt x="117" y="280"/>
                  </a:cubicBezTo>
                  <a:cubicBezTo>
                    <a:pt x="121" y="282"/>
                    <a:pt x="125" y="281"/>
                    <a:pt x="128" y="278"/>
                  </a:cubicBezTo>
                  <a:cubicBezTo>
                    <a:pt x="285" y="121"/>
                    <a:pt x="285" y="121"/>
                    <a:pt x="285" y="121"/>
                  </a:cubicBezTo>
                  <a:cubicBezTo>
                    <a:pt x="287" y="118"/>
                    <a:pt x="288" y="114"/>
                    <a:pt x="287" y="111"/>
                  </a:cubicBezTo>
                  <a:cubicBezTo>
                    <a:pt x="277" y="87"/>
                    <a:pt x="283" y="56"/>
                    <a:pt x="301" y="37"/>
                  </a:cubicBezTo>
                  <a:cubicBezTo>
                    <a:pt x="313" y="25"/>
                    <a:pt x="329" y="18"/>
                    <a:pt x="345" y="18"/>
                  </a:cubicBezTo>
                  <a:cubicBezTo>
                    <a:pt x="350" y="18"/>
                    <a:pt x="355" y="19"/>
                    <a:pt x="359" y="20"/>
                  </a:cubicBezTo>
                  <a:cubicBezTo>
                    <a:pt x="324" y="55"/>
                    <a:pt x="324" y="55"/>
                    <a:pt x="324" y="55"/>
                  </a:cubicBezTo>
                  <a:cubicBezTo>
                    <a:pt x="315" y="65"/>
                    <a:pt x="315" y="79"/>
                    <a:pt x="324" y="88"/>
                  </a:cubicBezTo>
                  <a:cubicBezTo>
                    <a:pt x="344" y="108"/>
                    <a:pt x="344" y="108"/>
                    <a:pt x="344" y="108"/>
                  </a:cubicBezTo>
                  <a:cubicBezTo>
                    <a:pt x="348" y="112"/>
                    <a:pt x="354" y="115"/>
                    <a:pt x="360" y="115"/>
                  </a:cubicBezTo>
                  <a:cubicBezTo>
                    <a:pt x="366" y="115"/>
                    <a:pt x="372" y="112"/>
                    <a:pt x="377" y="108"/>
                  </a:cubicBezTo>
                  <a:cubicBezTo>
                    <a:pt x="411" y="73"/>
                    <a:pt x="411" y="73"/>
                    <a:pt x="411" y="73"/>
                  </a:cubicBezTo>
                  <a:cubicBezTo>
                    <a:pt x="415" y="93"/>
                    <a:pt x="409" y="115"/>
                    <a:pt x="394" y="130"/>
                  </a:cubicBezTo>
                  <a:cubicBezTo>
                    <a:pt x="381" y="143"/>
                    <a:pt x="363" y="150"/>
                    <a:pt x="345" y="150"/>
                  </a:cubicBezTo>
                  <a:cubicBezTo>
                    <a:pt x="337" y="150"/>
                    <a:pt x="329" y="148"/>
                    <a:pt x="321" y="145"/>
                  </a:cubicBezTo>
                  <a:cubicBezTo>
                    <a:pt x="318" y="144"/>
                    <a:pt x="314" y="144"/>
                    <a:pt x="311" y="147"/>
                  </a:cubicBezTo>
                  <a:cubicBezTo>
                    <a:pt x="154" y="304"/>
                    <a:pt x="154" y="304"/>
                    <a:pt x="154" y="304"/>
                  </a:cubicBezTo>
                  <a:cubicBezTo>
                    <a:pt x="151" y="307"/>
                    <a:pt x="150" y="311"/>
                    <a:pt x="152" y="315"/>
                  </a:cubicBezTo>
                  <a:cubicBezTo>
                    <a:pt x="162" y="339"/>
                    <a:pt x="156" y="370"/>
                    <a:pt x="137" y="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67;p45">
              <a:extLst>
                <a:ext uri="{FF2B5EF4-FFF2-40B4-BE49-F238E27FC236}">
                  <a16:creationId xmlns:a16="http://schemas.microsoft.com/office/drawing/2014/main" id="{5CC721BA-1D49-61B8-B763-3A6DA6724035}"/>
                </a:ext>
              </a:extLst>
            </p:cNvPr>
            <p:cNvSpPr/>
            <p:nvPr/>
          </p:nvSpPr>
          <p:spPr>
            <a:xfrm>
              <a:off x="2447925" y="1257300"/>
              <a:ext cx="198438" cy="193675"/>
            </a:xfrm>
            <a:custGeom>
              <a:avLst/>
              <a:gdLst/>
              <a:ahLst/>
              <a:cxnLst/>
              <a:rect l="0" t="0" r="0" b="0"/>
              <a:pathLst>
                <a:path w="197" h="194" extrusionOk="0">
                  <a:moveTo>
                    <a:pt x="56" y="3"/>
                  </a:moveTo>
                  <a:cubicBezTo>
                    <a:pt x="53" y="0"/>
                    <a:pt x="47" y="0"/>
                    <a:pt x="43" y="3"/>
                  </a:cubicBezTo>
                  <a:cubicBezTo>
                    <a:pt x="39" y="7"/>
                    <a:pt x="39" y="13"/>
                    <a:pt x="43" y="16"/>
                  </a:cubicBezTo>
                  <a:cubicBezTo>
                    <a:pt x="174" y="147"/>
                    <a:pt x="174" y="147"/>
                    <a:pt x="174" y="147"/>
                  </a:cubicBezTo>
                  <a:cubicBezTo>
                    <a:pt x="176" y="149"/>
                    <a:pt x="176" y="152"/>
                    <a:pt x="174" y="15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4" y="175"/>
                    <a:pt x="153" y="175"/>
                    <a:pt x="152" y="175"/>
                  </a:cubicBezTo>
                  <a:cubicBezTo>
                    <a:pt x="152" y="175"/>
                    <a:pt x="152" y="175"/>
                    <a:pt x="152" y="175"/>
                  </a:cubicBezTo>
                  <a:cubicBezTo>
                    <a:pt x="151" y="175"/>
                    <a:pt x="149" y="175"/>
                    <a:pt x="148" y="174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3" y="39"/>
                    <a:pt x="7" y="39"/>
                    <a:pt x="4" y="43"/>
                  </a:cubicBezTo>
                  <a:cubicBezTo>
                    <a:pt x="0" y="46"/>
                    <a:pt x="0" y="52"/>
                    <a:pt x="4" y="5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40" y="191"/>
                    <a:pt x="146" y="194"/>
                    <a:pt x="152" y="194"/>
                  </a:cubicBezTo>
                  <a:cubicBezTo>
                    <a:pt x="152" y="194"/>
                    <a:pt x="152" y="194"/>
                    <a:pt x="152" y="194"/>
                  </a:cubicBezTo>
                  <a:cubicBezTo>
                    <a:pt x="158" y="194"/>
                    <a:pt x="164" y="191"/>
                    <a:pt x="169" y="187"/>
                  </a:cubicBezTo>
                  <a:cubicBezTo>
                    <a:pt x="187" y="167"/>
                    <a:pt x="187" y="167"/>
                    <a:pt x="187" y="167"/>
                  </a:cubicBezTo>
                  <a:cubicBezTo>
                    <a:pt x="197" y="158"/>
                    <a:pt x="197" y="143"/>
                    <a:pt x="187" y="134"/>
                  </a:cubicBezTo>
                  <a:lnTo>
                    <a:pt x="56" y="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68;p45">
              <a:extLst>
                <a:ext uri="{FF2B5EF4-FFF2-40B4-BE49-F238E27FC236}">
                  <a16:creationId xmlns:a16="http://schemas.microsoft.com/office/drawing/2014/main" id="{468A2470-CFA4-4A6C-8C9D-6D576B236D4F}"/>
                </a:ext>
              </a:extLst>
            </p:cNvPr>
            <p:cNvSpPr/>
            <p:nvPr/>
          </p:nvSpPr>
          <p:spPr>
            <a:xfrm>
              <a:off x="2219325" y="1027113"/>
              <a:ext cx="177800" cy="176213"/>
            </a:xfrm>
            <a:custGeom>
              <a:avLst/>
              <a:gdLst/>
              <a:ahLst/>
              <a:cxnLst/>
              <a:rect l="0" t="0" r="0" b="0"/>
              <a:pathLst>
                <a:path w="178" h="177" extrusionOk="0">
                  <a:moveTo>
                    <a:pt x="43" y="83"/>
                  </a:moveTo>
                  <a:cubicBezTo>
                    <a:pt x="45" y="85"/>
                    <a:pt x="47" y="85"/>
                    <a:pt x="49" y="85"/>
                  </a:cubicBezTo>
                  <a:cubicBezTo>
                    <a:pt x="52" y="85"/>
                    <a:pt x="54" y="85"/>
                    <a:pt x="56" y="83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161" y="174"/>
                    <a:pt x="161" y="174"/>
                    <a:pt x="161" y="174"/>
                  </a:cubicBezTo>
                  <a:cubicBezTo>
                    <a:pt x="163" y="176"/>
                    <a:pt x="165" y="177"/>
                    <a:pt x="167" y="177"/>
                  </a:cubicBezTo>
                  <a:cubicBezTo>
                    <a:pt x="170" y="177"/>
                    <a:pt x="172" y="176"/>
                    <a:pt x="174" y="174"/>
                  </a:cubicBezTo>
                  <a:cubicBezTo>
                    <a:pt x="178" y="171"/>
                    <a:pt x="178" y="165"/>
                    <a:pt x="174" y="16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6" y="53"/>
                    <a:pt x="86" y="47"/>
                    <a:pt x="82" y="4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9" y="0"/>
                    <a:pt x="33" y="0"/>
                    <a:pt x="30" y="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4"/>
                    <a:pt x="0" y="40"/>
                    <a:pt x="3" y="43"/>
                  </a:cubicBezTo>
                  <a:lnTo>
                    <a:pt x="43" y="83"/>
                  </a:lnTo>
                  <a:close/>
                  <a:moveTo>
                    <a:pt x="36" y="24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23" y="37"/>
                    <a:pt x="23" y="37"/>
                    <a:pt x="23" y="37"/>
                  </a:cubicBezTo>
                  <a:lnTo>
                    <a:pt x="36" y="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337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8447-F181-FA24-6309-893C24B4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95E72-A5B1-B130-D11F-2E69C7FE4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cxnSp>
        <p:nvCxnSpPr>
          <p:cNvPr id="4" name="Google Shape;1078;p52">
            <a:extLst>
              <a:ext uri="{FF2B5EF4-FFF2-40B4-BE49-F238E27FC236}">
                <a16:creationId xmlns:a16="http://schemas.microsoft.com/office/drawing/2014/main" id="{88358881-48C3-1A80-CC19-6DE8617B95B3}"/>
              </a:ext>
            </a:extLst>
          </p:cNvPr>
          <p:cNvCxnSpPr/>
          <p:nvPr/>
        </p:nvCxnSpPr>
        <p:spPr>
          <a:xfrm>
            <a:off x="5914824" y="3861783"/>
            <a:ext cx="5473700" cy="0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079;p52">
            <a:extLst>
              <a:ext uri="{FF2B5EF4-FFF2-40B4-BE49-F238E27FC236}">
                <a16:creationId xmlns:a16="http://schemas.microsoft.com/office/drawing/2014/main" id="{AEAAE14D-9C0A-5C16-64C3-035887975B01}"/>
              </a:ext>
            </a:extLst>
          </p:cNvPr>
          <p:cNvCxnSpPr/>
          <p:nvPr/>
        </p:nvCxnSpPr>
        <p:spPr>
          <a:xfrm>
            <a:off x="8651675" y="1706137"/>
            <a:ext cx="0" cy="446069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1080;p52">
            <a:extLst>
              <a:ext uri="{FF2B5EF4-FFF2-40B4-BE49-F238E27FC236}">
                <a16:creationId xmlns:a16="http://schemas.microsoft.com/office/drawing/2014/main" id="{332185B1-E010-6A64-5477-94B922B82749}"/>
              </a:ext>
            </a:extLst>
          </p:cNvPr>
          <p:cNvSpPr txBox="1"/>
          <p:nvPr/>
        </p:nvSpPr>
        <p:spPr>
          <a:xfrm>
            <a:off x="6176763" y="2493813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>
                <a:solidFill>
                  <a:srgbClr val="D3326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Vision 01 </a:t>
            </a:r>
            <a:endParaRPr>
              <a:solidFill>
                <a:srgbClr val="D33266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081;p52">
            <a:extLst>
              <a:ext uri="{FF2B5EF4-FFF2-40B4-BE49-F238E27FC236}">
                <a16:creationId xmlns:a16="http://schemas.microsoft.com/office/drawing/2014/main" id="{1E19161C-0373-293E-4F7A-C38CD8BBC0E9}"/>
              </a:ext>
            </a:extLst>
          </p:cNvPr>
          <p:cNvSpPr txBox="1"/>
          <p:nvPr/>
        </p:nvSpPr>
        <p:spPr>
          <a:xfrm>
            <a:off x="6176763" y="2888850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 dirty="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 dirty="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Google Shape;1082;p52">
            <a:extLst>
              <a:ext uri="{FF2B5EF4-FFF2-40B4-BE49-F238E27FC236}">
                <a16:creationId xmlns:a16="http://schemas.microsoft.com/office/drawing/2014/main" id="{FA141907-C39F-DB0B-E56B-8EBC7B168A9E}"/>
              </a:ext>
            </a:extLst>
          </p:cNvPr>
          <p:cNvSpPr txBox="1"/>
          <p:nvPr/>
        </p:nvSpPr>
        <p:spPr>
          <a:xfrm>
            <a:off x="6176763" y="4904498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dirty="0">
                <a:solidFill>
                  <a:srgbClr val="D3326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Mission 01</a:t>
            </a:r>
            <a:endParaRPr dirty="0">
              <a:solidFill>
                <a:srgbClr val="D33266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083;p52">
            <a:extLst>
              <a:ext uri="{FF2B5EF4-FFF2-40B4-BE49-F238E27FC236}">
                <a16:creationId xmlns:a16="http://schemas.microsoft.com/office/drawing/2014/main" id="{75E32D7A-EB1E-E291-591C-74BAEB86638B}"/>
              </a:ext>
            </a:extLst>
          </p:cNvPr>
          <p:cNvSpPr txBox="1"/>
          <p:nvPr/>
        </p:nvSpPr>
        <p:spPr>
          <a:xfrm>
            <a:off x="6176763" y="5299536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" name="Google Shape;1084;p52">
            <a:extLst>
              <a:ext uri="{FF2B5EF4-FFF2-40B4-BE49-F238E27FC236}">
                <a16:creationId xmlns:a16="http://schemas.microsoft.com/office/drawing/2014/main" id="{34811D43-5B76-203E-124D-34D8DDA376C4}"/>
              </a:ext>
            </a:extLst>
          </p:cNvPr>
          <p:cNvSpPr txBox="1"/>
          <p:nvPr/>
        </p:nvSpPr>
        <p:spPr>
          <a:xfrm>
            <a:off x="9164437" y="2493813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>
                <a:solidFill>
                  <a:srgbClr val="D3326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Vision 02</a:t>
            </a:r>
            <a:endParaRPr>
              <a:solidFill>
                <a:srgbClr val="D33266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085;p52">
            <a:extLst>
              <a:ext uri="{FF2B5EF4-FFF2-40B4-BE49-F238E27FC236}">
                <a16:creationId xmlns:a16="http://schemas.microsoft.com/office/drawing/2014/main" id="{32CB6796-947A-9AFA-A894-DD11D43B89FC}"/>
              </a:ext>
            </a:extLst>
          </p:cNvPr>
          <p:cNvSpPr txBox="1"/>
          <p:nvPr/>
        </p:nvSpPr>
        <p:spPr>
          <a:xfrm>
            <a:off x="9164437" y="2888850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" name="Google Shape;1086;p52">
            <a:extLst>
              <a:ext uri="{FF2B5EF4-FFF2-40B4-BE49-F238E27FC236}">
                <a16:creationId xmlns:a16="http://schemas.microsoft.com/office/drawing/2014/main" id="{C6349A0B-717A-7CF0-4205-55B0ADBD8B2B}"/>
              </a:ext>
            </a:extLst>
          </p:cNvPr>
          <p:cNvSpPr txBox="1"/>
          <p:nvPr/>
        </p:nvSpPr>
        <p:spPr>
          <a:xfrm>
            <a:off x="9164437" y="4904498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>
                <a:solidFill>
                  <a:srgbClr val="D33266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Mission 02</a:t>
            </a:r>
            <a:endParaRPr>
              <a:solidFill>
                <a:srgbClr val="D33266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087;p52">
            <a:extLst>
              <a:ext uri="{FF2B5EF4-FFF2-40B4-BE49-F238E27FC236}">
                <a16:creationId xmlns:a16="http://schemas.microsoft.com/office/drawing/2014/main" id="{CE4F1A93-AB38-6254-8E01-40DD314EC351}"/>
              </a:ext>
            </a:extLst>
          </p:cNvPr>
          <p:cNvSpPr txBox="1"/>
          <p:nvPr/>
        </p:nvSpPr>
        <p:spPr>
          <a:xfrm>
            <a:off x="9164437" y="5299536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>
                <a:solidFill>
                  <a:srgbClr val="897D76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>
              <a:solidFill>
                <a:srgbClr val="897D76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4" name="Google Shape;1088;p52">
            <a:extLst>
              <a:ext uri="{FF2B5EF4-FFF2-40B4-BE49-F238E27FC236}">
                <a16:creationId xmlns:a16="http://schemas.microsoft.com/office/drawing/2014/main" id="{AEF4C938-816F-A117-1916-9DBC23CACA33}"/>
              </a:ext>
            </a:extLst>
          </p:cNvPr>
          <p:cNvGrpSpPr/>
          <p:nvPr/>
        </p:nvGrpSpPr>
        <p:grpSpPr>
          <a:xfrm>
            <a:off x="6916082" y="1843454"/>
            <a:ext cx="516848" cy="484091"/>
            <a:chOff x="4732339" y="3040063"/>
            <a:chExt cx="450850" cy="422276"/>
          </a:xfrm>
        </p:grpSpPr>
        <p:sp>
          <p:nvSpPr>
            <p:cNvPr id="15" name="Google Shape;1089;p52">
              <a:extLst>
                <a:ext uri="{FF2B5EF4-FFF2-40B4-BE49-F238E27FC236}">
                  <a16:creationId xmlns:a16="http://schemas.microsoft.com/office/drawing/2014/main" id="{F99C1A1F-9DE4-34E7-D1DF-B08EA458AA1C}"/>
                </a:ext>
              </a:extLst>
            </p:cNvPr>
            <p:cNvSpPr/>
            <p:nvPr/>
          </p:nvSpPr>
          <p:spPr>
            <a:xfrm>
              <a:off x="4837114" y="3040063"/>
              <a:ext cx="241300" cy="17463"/>
            </a:xfrm>
            <a:custGeom>
              <a:avLst/>
              <a:gdLst/>
              <a:ahLst/>
              <a:cxnLst/>
              <a:rect l="0" t="0" r="0" b="0"/>
              <a:pathLst>
                <a:path w="242" h="18" extrusionOk="0">
                  <a:moveTo>
                    <a:pt x="10" y="18"/>
                  </a:moveTo>
                  <a:cubicBezTo>
                    <a:pt x="232" y="18"/>
                    <a:pt x="232" y="18"/>
                    <a:pt x="232" y="18"/>
                  </a:cubicBezTo>
                  <a:cubicBezTo>
                    <a:pt x="237" y="18"/>
                    <a:pt x="242" y="14"/>
                    <a:pt x="242" y="9"/>
                  </a:cubicBezTo>
                  <a:cubicBezTo>
                    <a:pt x="242" y="4"/>
                    <a:pt x="237" y="0"/>
                    <a:pt x="23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90;p52">
              <a:extLst>
                <a:ext uri="{FF2B5EF4-FFF2-40B4-BE49-F238E27FC236}">
                  <a16:creationId xmlns:a16="http://schemas.microsoft.com/office/drawing/2014/main" id="{1DDE91B3-91A1-013D-2A48-10BE9E33B605}"/>
                </a:ext>
              </a:extLst>
            </p:cNvPr>
            <p:cNvSpPr/>
            <p:nvPr/>
          </p:nvSpPr>
          <p:spPr>
            <a:xfrm>
              <a:off x="4732339" y="3065463"/>
              <a:ext cx="450850" cy="331788"/>
            </a:xfrm>
            <a:custGeom>
              <a:avLst/>
              <a:gdLst/>
              <a:ahLst/>
              <a:cxnLst/>
              <a:rect l="0" t="0" r="0" b="0"/>
              <a:pathLst>
                <a:path w="452" h="333" extrusionOk="0">
                  <a:moveTo>
                    <a:pt x="438" y="29"/>
                  </a:moveTo>
                  <a:cubicBezTo>
                    <a:pt x="428" y="16"/>
                    <a:pt x="408" y="0"/>
                    <a:pt x="363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4" y="0"/>
                    <a:pt x="23" y="16"/>
                    <a:pt x="14" y="29"/>
                  </a:cubicBezTo>
                  <a:cubicBezTo>
                    <a:pt x="2" y="46"/>
                    <a:pt x="0" y="67"/>
                    <a:pt x="7" y="91"/>
                  </a:cubicBezTo>
                  <a:cubicBezTo>
                    <a:pt x="19" y="126"/>
                    <a:pt x="58" y="168"/>
                    <a:pt x="83" y="187"/>
                  </a:cubicBezTo>
                  <a:cubicBezTo>
                    <a:pt x="84" y="188"/>
                    <a:pt x="86" y="189"/>
                    <a:pt x="88" y="189"/>
                  </a:cubicBezTo>
                  <a:cubicBezTo>
                    <a:pt x="91" y="189"/>
                    <a:pt x="94" y="188"/>
                    <a:pt x="96" y="185"/>
                  </a:cubicBezTo>
                  <a:cubicBezTo>
                    <a:pt x="99" y="181"/>
                    <a:pt x="98" y="175"/>
                    <a:pt x="94" y="172"/>
                  </a:cubicBezTo>
                  <a:cubicBezTo>
                    <a:pt x="72" y="155"/>
                    <a:pt x="36" y="116"/>
                    <a:pt x="25" y="85"/>
                  </a:cubicBezTo>
                  <a:cubicBezTo>
                    <a:pt x="19" y="67"/>
                    <a:pt x="21" y="51"/>
                    <a:pt x="29" y="40"/>
                  </a:cubicBezTo>
                  <a:cubicBezTo>
                    <a:pt x="39" y="26"/>
                    <a:pt x="60" y="19"/>
                    <a:pt x="88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227"/>
                    <a:pt x="188" y="278"/>
                    <a:pt x="210" y="290"/>
                  </a:cubicBezTo>
                  <a:cubicBezTo>
                    <a:pt x="210" y="290"/>
                    <a:pt x="210" y="291"/>
                    <a:pt x="210" y="29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9"/>
                    <a:pt x="214" y="333"/>
                    <a:pt x="219" y="333"/>
                  </a:cubicBezTo>
                  <a:cubicBezTo>
                    <a:pt x="225" y="333"/>
                    <a:pt x="229" y="329"/>
                    <a:pt x="229" y="324"/>
                  </a:cubicBezTo>
                  <a:cubicBezTo>
                    <a:pt x="229" y="291"/>
                    <a:pt x="229" y="291"/>
                    <a:pt x="229" y="291"/>
                  </a:cubicBezTo>
                  <a:cubicBezTo>
                    <a:pt x="229" y="291"/>
                    <a:pt x="229" y="290"/>
                    <a:pt x="229" y="290"/>
                  </a:cubicBezTo>
                  <a:cubicBezTo>
                    <a:pt x="253" y="278"/>
                    <a:pt x="347" y="227"/>
                    <a:pt x="347" y="140"/>
                  </a:cubicBezTo>
                  <a:cubicBezTo>
                    <a:pt x="347" y="19"/>
                    <a:pt x="347" y="19"/>
                    <a:pt x="347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92" y="19"/>
                    <a:pt x="413" y="26"/>
                    <a:pt x="423" y="40"/>
                  </a:cubicBezTo>
                  <a:cubicBezTo>
                    <a:pt x="431" y="51"/>
                    <a:pt x="432" y="67"/>
                    <a:pt x="427" y="85"/>
                  </a:cubicBezTo>
                  <a:cubicBezTo>
                    <a:pt x="419" y="109"/>
                    <a:pt x="378" y="156"/>
                    <a:pt x="358" y="172"/>
                  </a:cubicBezTo>
                  <a:cubicBezTo>
                    <a:pt x="354" y="175"/>
                    <a:pt x="353" y="181"/>
                    <a:pt x="356" y="185"/>
                  </a:cubicBezTo>
                  <a:cubicBezTo>
                    <a:pt x="358" y="188"/>
                    <a:pt x="361" y="189"/>
                    <a:pt x="363" y="189"/>
                  </a:cubicBezTo>
                  <a:cubicBezTo>
                    <a:pt x="365" y="189"/>
                    <a:pt x="368" y="188"/>
                    <a:pt x="369" y="187"/>
                  </a:cubicBezTo>
                  <a:cubicBezTo>
                    <a:pt x="392" y="169"/>
                    <a:pt x="435" y="119"/>
                    <a:pt x="444" y="91"/>
                  </a:cubicBezTo>
                  <a:cubicBezTo>
                    <a:pt x="452" y="67"/>
                    <a:pt x="450" y="46"/>
                    <a:pt x="438" y="29"/>
                  </a:cubicBezTo>
                  <a:close/>
                  <a:moveTo>
                    <a:pt x="328" y="140"/>
                  </a:moveTo>
                  <a:cubicBezTo>
                    <a:pt x="328" y="217"/>
                    <a:pt x="240" y="264"/>
                    <a:pt x="220" y="274"/>
                  </a:cubicBezTo>
                  <a:cubicBezTo>
                    <a:pt x="201" y="264"/>
                    <a:pt x="124" y="217"/>
                    <a:pt x="124" y="14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328" y="19"/>
                    <a:pt x="328" y="19"/>
                    <a:pt x="328" y="19"/>
                  </a:cubicBezTo>
                  <a:lnTo>
                    <a:pt x="328" y="1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91;p52">
              <a:extLst>
                <a:ext uri="{FF2B5EF4-FFF2-40B4-BE49-F238E27FC236}">
                  <a16:creationId xmlns:a16="http://schemas.microsoft.com/office/drawing/2014/main" id="{5CEC6AF1-4F8E-19E3-65E9-728AE3EF2880}"/>
                </a:ext>
              </a:extLst>
            </p:cNvPr>
            <p:cNvSpPr/>
            <p:nvPr/>
          </p:nvSpPr>
          <p:spPr>
            <a:xfrm>
              <a:off x="4849814" y="3403601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8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8"/>
                    <a:pt x="10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8" y="58"/>
                    <a:pt x="202" y="54"/>
                    <a:pt x="202" y="49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0"/>
                  </a:cubicBezTo>
                  <a:lnTo>
                    <a:pt x="184" y="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092;p52">
            <a:extLst>
              <a:ext uri="{FF2B5EF4-FFF2-40B4-BE49-F238E27FC236}">
                <a16:creationId xmlns:a16="http://schemas.microsoft.com/office/drawing/2014/main" id="{84FED352-8515-FAAD-3AC8-E32089A58F73}"/>
              </a:ext>
            </a:extLst>
          </p:cNvPr>
          <p:cNvGrpSpPr/>
          <p:nvPr/>
        </p:nvGrpSpPr>
        <p:grpSpPr>
          <a:xfrm>
            <a:off x="9922865" y="4226850"/>
            <a:ext cx="478631" cy="482270"/>
            <a:chOff x="7961313" y="3719513"/>
            <a:chExt cx="417513" cy="420687"/>
          </a:xfrm>
        </p:grpSpPr>
        <p:sp>
          <p:nvSpPr>
            <p:cNvPr id="19" name="Google Shape;1093;p52">
              <a:extLst>
                <a:ext uri="{FF2B5EF4-FFF2-40B4-BE49-F238E27FC236}">
                  <a16:creationId xmlns:a16="http://schemas.microsoft.com/office/drawing/2014/main" id="{8E5489C2-5426-5132-3262-9BB064B7DBED}"/>
                </a:ext>
              </a:extLst>
            </p:cNvPr>
            <p:cNvSpPr/>
            <p:nvPr/>
          </p:nvSpPr>
          <p:spPr>
            <a:xfrm>
              <a:off x="7961313" y="3719513"/>
              <a:ext cx="417513" cy="242888"/>
            </a:xfrm>
            <a:custGeom>
              <a:avLst/>
              <a:gdLst/>
              <a:ahLst/>
              <a:cxnLst/>
              <a:rect l="0" t="0" r="0" b="0"/>
              <a:pathLst>
                <a:path w="420" h="245" extrusionOk="0">
                  <a:moveTo>
                    <a:pt x="19" y="150"/>
                  </a:moveTo>
                  <a:cubicBezTo>
                    <a:pt x="171" y="236"/>
                    <a:pt x="171" y="236"/>
                    <a:pt x="171" y="236"/>
                  </a:cubicBezTo>
                  <a:cubicBezTo>
                    <a:pt x="181" y="242"/>
                    <a:pt x="195" y="245"/>
                    <a:pt x="210" y="245"/>
                  </a:cubicBezTo>
                  <a:cubicBezTo>
                    <a:pt x="225" y="245"/>
                    <a:pt x="239" y="242"/>
                    <a:pt x="249" y="236"/>
                  </a:cubicBezTo>
                  <a:cubicBezTo>
                    <a:pt x="401" y="150"/>
                    <a:pt x="401" y="150"/>
                    <a:pt x="401" y="150"/>
                  </a:cubicBezTo>
                  <a:cubicBezTo>
                    <a:pt x="413" y="144"/>
                    <a:pt x="420" y="133"/>
                    <a:pt x="420" y="123"/>
                  </a:cubicBezTo>
                  <a:cubicBezTo>
                    <a:pt x="420" y="112"/>
                    <a:pt x="413" y="102"/>
                    <a:pt x="401" y="95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39" y="3"/>
                    <a:pt x="225" y="0"/>
                    <a:pt x="210" y="0"/>
                  </a:cubicBezTo>
                  <a:cubicBezTo>
                    <a:pt x="195" y="0"/>
                    <a:pt x="181" y="3"/>
                    <a:pt x="171" y="9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7" y="102"/>
                    <a:pt x="0" y="112"/>
                    <a:pt x="0" y="123"/>
                  </a:cubicBezTo>
                  <a:cubicBezTo>
                    <a:pt x="0" y="133"/>
                    <a:pt x="7" y="144"/>
                    <a:pt x="19" y="150"/>
                  </a:cubicBezTo>
                  <a:close/>
                  <a:moveTo>
                    <a:pt x="29" y="111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88" y="21"/>
                    <a:pt x="199" y="19"/>
                    <a:pt x="210" y="19"/>
                  </a:cubicBezTo>
                  <a:cubicBezTo>
                    <a:pt x="221" y="19"/>
                    <a:pt x="232" y="21"/>
                    <a:pt x="240" y="26"/>
                  </a:cubicBezTo>
                  <a:cubicBezTo>
                    <a:pt x="391" y="111"/>
                    <a:pt x="391" y="111"/>
                    <a:pt x="391" y="111"/>
                  </a:cubicBezTo>
                  <a:cubicBezTo>
                    <a:pt x="398" y="115"/>
                    <a:pt x="401" y="119"/>
                    <a:pt x="401" y="123"/>
                  </a:cubicBezTo>
                  <a:cubicBezTo>
                    <a:pt x="401" y="127"/>
                    <a:pt x="398" y="131"/>
                    <a:pt x="391" y="134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32" y="224"/>
                    <a:pt x="221" y="226"/>
                    <a:pt x="210" y="226"/>
                  </a:cubicBezTo>
                  <a:cubicBezTo>
                    <a:pt x="199" y="226"/>
                    <a:pt x="188" y="224"/>
                    <a:pt x="180" y="220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2" y="131"/>
                    <a:pt x="19" y="127"/>
                    <a:pt x="19" y="123"/>
                  </a:cubicBezTo>
                  <a:cubicBezTo>
                    <a:pt x="19" y="119"/>
                    <a:pt x="22" y="115"/>
                    <a:pt x="29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94;p52">
              <a:extLst>
                <a:ext uri="{FF2B5EF4-FFF2-40B4-BE49-F238E27FC236}">
                  <a16:creationId xmlns:a16="http://schemas.microsoft.com/office/drawing/2014/main" id="{15D88326-D825-FA4C-F721-4FB35478C723}"/>
                </a:ext>
              </a:extLst>
            </p:cNvPr>
            <p:cNvSpPr/>
            <p:nvPr/>
          </p:nvSpPr>
          <p:spPr>
            <a:xfrm>
              <a:off x="7961313" y="3900488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95;p52">
              <a:extLst>
                <a:ext uri="{FF2B5EF4-FFF2-40B4-BE49-F238E27FC236}">
                  <a16:creationId xmlns:a16="http://schemas.microsoft.com/office/drawing/2014/main" id="{FE52C236-D90C-8E9C-D316-5865DE4992CC}"/>
                </a:ext>
              </a:extLst>
            </p:cNvPr>
            <p:cNvSpPr/>
            <p:nvPr/>
          </p:nvSpPr>
          <p:spPr>
            <a:xfrm>
              <a:off x="7961313" y="3987800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1096;p52">
            <a:extLst>
              <a:ext uri="{FF2B5EF4-FFF2-40B4-BE49-F238E27FC236}">
                <a16:creationId xmlns:a16="http://schemas.microsoft.com/office/drawing/2014/main" id="{1A1A5C33-558B-BD9E-7AED-505F7284EBE1}"/>
              </a:ext>
            </a:extLst>
          </p:cNvPr>
          <p:cNvGrpSpPr/>
          <p:nvPr/>
        </p:nvGrpSpPr>
        <p:grpSpPr>
          <a:xfrm>
            <a:off x="7006167" y="4223209"/>
            <a:ext cx="336679" cy="485911"/>
            <a:chOff x="7197726" y="3717925"/>
            <a:chExt cx="293688" cy="423863"/>
          </a:xfrm>
        </p:grpSpPr>
        <p:sp>
          <p:nvSpPr>
            <p:cNvPr id="23" name="Google Shape;1097;p52">
              <a:extLst>
                <a:ext uri="{FF2B5EF4-FFF2-40B4-BE49-F238E27FC236}">
                  <a16:creationId xmlns:a16="http://schemas.microsoft.com/office/drawing/2014/main" id="{3C3194A0-EB19-7452-73F6-3E9E23EAB2AC}"/>
                </a:ext>
              </a:extLst>
            </p:cNvPr>
            <p:cNvSpPr/>
            <p:nvPr/>
          </p:nvSpPr>
          <p:spPr>
            <a:xfrm>
              <a:off x="7197726" y="3717925"/>
              <a:ext cx="293688" cy="354013"/>
            </a:xfrm>
            <a:custGeom>
              <a:avLst/>
              <a:gdLst/>
              <a:ahLst/>
              <a:cxnLst/>
              <a:rect l="0" t="0" r="0" b="0"/>
              <a:pathLst>
                <a:path w="294" h="356" extrusionOk="0">
                  <a:moveTo>
                    <a:pt x="248" y="40"/>
                  </a:moveTo>
                  <a:cubicBezTo>
                    <a:pt x="220" y="14"/>
                    <a:pt x="184" y="0"/>
                    <a:pt x="147" y="0"/>
                  </a:cubicBezTo>
                  <a:cubicBezTo>
                    <a:pt x="109" y="0"/>
                    <a:pt x="72" y="15"/>
                    <a:pt x="45" y="41"/>
                  </a:cubicBezTo>
                  <a:cubicBezTo>
                    <a:pt x="16" y="68"/>
                    <a:pt x="0" y="106"/>
                    <a:pt x="0" y="147"/>
                  </a:cubicBezTo>
                  <a:cubicBezTo>
                    <a:pt x="0" y="192"/>
                    <a:pt x="17" y="22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78" y="286"/>
                    <a:pt x="78" y="291"/>
                    <a:pt x="78" y="301"/>
                  </a:cubicBezTo>
                  <a:cubicBezTo>
                    <a:pt x="78" y="306"/>
                    <a:pt x="78" y="307"/>
                    <a:pt x="78" y="307"/>
                  </a:cubicBezTo>
                  <a:cubicBezTo>
                    <a:pt x="78" y="307"/>
                    <a:pt x="78" y="308"/>
                    <a:pt x="78" y="308"/>
                  </a:cubicBezTo>
                  <a:cubicBezTo>
                    <a:pt x="78" y="309"/>
                    <a:pt x="78" y="310"/>
                    <a:pt x="78" y="310"/>
                  </a:cubicBezTo>
                  <a:cubicBezTo>
                    <a:pt x="78" y="316"/>
                    <a:pt x="78" y="328"/>
                    <a:pt x="91" y="333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198" y="356"/>
                    <a:pt x="198" y="356"/>
                    <a:pt x="198" y="356"/>
                  </a:cubicBezTo>
                  <a:cubicBezTo>
                    <a:pt x="199" y="356"/>
                    <a:pt x="200" y="356"/>
                    <a:pt x="200" y="356"/>
                  </a:cubicBezTo>
                  <a:cubicBezTo>
                    <a:pt x="205" y="356"/>
                    <a:pt x="208" y="353"/>
                    <a:pt x="209" y="349"/>
                  </a:cubicBezTo>
                  <a:cubicBezTo>
                    <a:pt x="211" y="344"/>
                    <a:pt x="207" y="339"/>
                    <a:pt x="202" y="338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7" y="314"/>
                    <a:pt x="97" y="312"/>
                    <a:pt x="97" y="311"/>
                  </a:cubicBezTo>
                  <a:cubicBezTo>
                    <a:pt x="97" y="310"/>
                    <a:pt x="97" y="309"/>
                    <a:pt x="97" y="308"/>
                  </a:cubicBezTo>
                  <a:cubicBezTo>
                    <a:pt x="97" y="307"/>
                    <a:pt x="97" y="305"/>
                    <a:pt x="97" y="301"/>
                  </a:cubicBezTo>
                  <a:cubicBezTo>
                    <a:pt x="97" y="282"/>
                    <a:pt x="92" y="273"/>
                    <a:pt x="66" y="245"/>
                  </a:cubicBezTo>
                  <a:cubicBezTo>
                    <a:pt x="65" y="245"/>
                    <a:pt x="64" y="244"/>
                    <a:pt x="64" y="244"/>
                  </a:cubicBezTo>
                  <a:cubicBezTo>
                    <a:pt x="34" y="218"/>
                    <a:pt x="18" y="185"/>
                    <a:pt x="18" y="147"/>
                  </a:cubicBezTo>
                  <a:cubicBezTo>
                    <a:pt x="18" y="68"/>
                    <a:pt x="85" y="19"/>
                    <a:pt x="147" y="19"/>
                  </a:cubicBezTo>
                  <a:cubicBezTo>
                    <a:pt x="210" y="19"/>
                    <a:pt x="275" y="67"/>
                    <a:pt x="275" y="147"/>
                  </a:cubicBezTo>
                  <a:cubicBezTo>
                    <a:pt x="275" y="199"/>
                    <a:pt x="249" y="227"/>
                    <a:pt x="229" y="244"/>
                  </a:cubicBezTo>
                  <a:cubicBezTo>
                    <a:pt x="229" y="244"/>
                    <a:pt x="228" y="245"/>
                    <a:pt x="228" y="245"/>
                  </a:cubicBezTo>
                  <a:cubicBezTo>
                    <a:pt x="201" y="274"/>
                    <a:pt x="196" y="282"/>
                    <a:pt x="196" y="301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43" y="288"/>
                    <a:pt x="143" y="288"/>
                    <a:pt x="143" y="288"/>
                  </a:cubicBezTo>
                  <a:cubicBezTo>
                    <a:pt x="138" y="287"/>
                    <a:pt x="133" y="290"/>
                    <a:pt x="132" y="295"/>
                  </a:cubicBezTo>
                  <a:cubicBezTo>
                    <a:pt x="131" y="300"/>
                    <a:pt x="134" y="305"/>
                    <a:pt x="139" y="307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6" y="320"/>
                    <a:pt x="202" y="322"/>
                    <a:pt x="208" y="317"/>
                  </a:cubicBezTo>
                  <a:cubicBezTo>
                    <a:pt x="211" y="315"/>
                    <a:pt x="214" y="311"/>
                    <a:pt x="215" y="304"/>
                  </a:cubicBezTo>
                  <a:cubicBezTo>
                    <a:pt x="215" y="304"/>
                    <a:pt x="215" y="304"/>
                    <a:pt x="215" y="304"/>
                  </a:cubicBezTo>
                  <a:cubicBezTo>
                    <a:pt x="215" y="304"/>
                    <a:pt x="215" y="304"/>
                    <a:pt x="215" y="303"/>
                  </a:cubicBezTo>
                  <a:cubicBezTo>
                    <a:pt x="215" y="303"/>
                    <a:pt x="215" y="302"/>
                    <a:pt x="215" y="302"/>
                  </a:cubicBezTo>
                  <a:cubicBezTo>
                    <a:pt x="215" y="302"/>
                    <a:pt x="215" y="302"/>
                    <a:pt x="215" y="301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5" y="291"/>
                    <a:pt x="215" y="286"/>
                    <a:pt x="240" y="259"/>
                  </a:cubicBezTo>
                  <a:cubicBezTo>
                    <a:pt x="240" y="259"/>
                    <a:pt x="241" y="259"/>
                    <a:pt x="241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76" y="229"/>
                    <a:pt x="294" y="192"/>
                    <a:pt x="294" y="147"/>
                  </a:cubicBezTo>
                  <a:cubicBezTo>
                    <a:pt x="294" y="105"/>
                    <a:pt x="277" y="67"/>
                    <a:pt x="248" y="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98;p52">
              <a:extLst>
                <a:ext uri="{FF2B5EF4-FFF2-40B4-BE49-F238E27FC236}">
                  <a16:creationId xmlns:a16="http://schemas.microsoft.com/office/drawing/2014/main" id="{CE46A5D2-3F5E-5029-5199-55CE1AFA6589}"/>
                </a:ext>
              </a:extLst>
            </p:cNvPr>
            <p:cNvSpPr/>
            <p:nvPr/>
          </p:nvSpPr>
          <p:spPr>
            <a:xfrm>
              <a:off x="7281863" y="4065588"/>
              <a:ext cx="123825" cy="42863"/>
            </a:xfrm>
            <a:custGeom>
              <a:avLst/>
              <a:gdLst/>
              <a:ahLst/>
              <a:cxnLst/>
              <a:rect l="0" t="0" r="0" b="0"/>
              <a:pathLst>
                <a:path w="125" h="43" extrusionOk="0">
                  <a:moveTo>
                    <a:pt x="117" y="25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2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3"/>
                    <a:pt x="114" y="43"/>
                    <a:pt x="115" y="43"/>
                  </a:cubicBezTo>
                  <a:cubicBezTo>
                    <a:pt x="119" y="43"/>
                    <a:pt x="123" y="40"/>
                    <a:pt x="124" y="36"/>
                  </a:cubicBezTo>
                  <a:cubicBezTo>
                    <a:pt x="125" y="31"/>
                    <a:pt x="122" y="26"/>
                    <a:pt x="117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99;p52">
              <a:extLst>
                <a:ext uri="{FF2B5EF4-FFF2-40B4-BE49-F238E27FC236}">
                  <a16:creationId xmlns:a16="http://schemas.microsoft.com/office/drawing/2014/main" id="{F5F129D1-6DC4-22AB-3848-8FAC5112E005}"/>
                </a:ext>
              </a:extLst>
            </p:cNvPr>
            <p:cNvSpPr/>
            <p:nvPr/>
          </p:nvSpPr>
          <p:spPr>
            <a:xfrm>
              <a:off x="7288213" y="4102100"/>
              <a:ext cx="104775" cy="39688"/>
            </a:xfrm>
            <a:custGeom>
              <a:avLst/>
              <a:gdLst/>
              <a:ahLst/>
              <a:cxnLst/>
              <a:rect l="0" t="0" r="0" b="0"/>
              <a:pathLst>
                <a:path w="106" h="39" extrusionOk="0">
                  <a:moveTo>
                    <a:pt x="98" y="2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8"/>
                  </a:cubicBezTo>
                  <a:cubicBezTo>
                    <a:pt x="0" y="13"/>
                    <a:pt x="4" y="18"/>
                    <a:pt x="9" y="1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5" y="39"/>
                    <a:pt x="95" y="39"/>
                    <a:pt x="96" y="39"/>
                  </a:cubicBezTo>
                  <a:cubicBezTo>
                    <a:pt x="100" y="39"/>
                    <a:pt x="104" y="36"/>
                    <a:pt x="105" y="31"/>
                  </a:cubicBezTo>
                  <a:cubicBezTo>
                    <a:pt x="106" y="26"/>
                    <a:pt x="103" y="21"/>
                    <a:pt x="98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1100;p52">
            <a:extLst>
              <a:ext uri="{FF2B5EF4-FFF2-40B4-BE49-F238E27FC236}">
                <a16:creationId xmlns:a16="http://schemas.microsoft.com/office/drawing/2014/main" id="{27F6A03A-4F75-FAF3-E778-7CEC418628D8}"/>
              </a:ext>
            </a:extLst>
          </p:cNvPr>
          <p:cNvGrpSpPr/>
          <p:nvPr/>
        </p:nvGrpSpPr>
        <p:grpSpPr>
          <a:xfrm>
            <a:off x="9843700" y="1841635"/>
            <a:ext cx="636961" cy="485910"/>
            <a:chOff x="6335713" y="3717925"/>
            <a:chExt cx="555625" cy="423863"/>
          </a:xfrm>
        </p:grpSpPr>
        <p:sp>
          <p:nvSpPr>
            <p:cNvPr id="27" name="Google Shape;1101;p52">
              <a:extLst>
                <a:ext uri="{FF2B5EF4-FFF2-40B4-BE49-F238E27FC236}">
                  <a16:creationId xmlns:a16="http://schemas.microsoft.com/office/drawing/2014/main" id="{2EA30B89-2641-7C3B-A543-990FA956EE09}"/>
                </a:ext>
              </a:extLst>
            </p:cNvPr>
            <p:cNvSpPr/>
            <p:nvPr/>
          </p:nvSpPr>
          <p:spPr>
            <a:xfrm>
              <a:off x="6624638" y="3717925"/>
              <a:ext cx="266700" cy="369888"/>
            </a:xfrm>
            <a:custGeom>
              <a:avLst/>
              <a:gdLst/>
              <a:ahLst/>
              <a:cxnLst/>
              <a:rect l="0" t="0" r="0" b="0"/>
              <a:pathLst>
                <a:path w="267" h="372" extrusionOk="0">
                  <a:moveTo>
                    <a:pt x="244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91" y="5"/>
                    <a:pt x="85" y="12"/>
                  </a:cubicBezTo>
                  <a:cubicBezTo>
                    <a:pt x="85" y="12"/>
                    <a:pt x="77" y="20"/>
                    <a:pt x="67" y="30"/>
                  </a:cubicBezTo>
                  <a:cubicBezTo>
                    <a:pt x="63" y="33"/>
                    <a:pt x="64" y="39"/>
                    <a:pt x="67" y="43"/>
                  </a:cubicBezTo>
                  <a:cubicBezTo>
                    <a:pt x="71" y="47"/>
                    <a:pt x="77" y="47"/>
                    <a:pt x="80" y="43"/>
                  </a:cubicBezTo>
                  <a:cubicBezTo>
                    <a:pt x="90" y="33"/>
                    <a:pt x="98" y="25"/>
                    <a:pt x="98" y="25"/>
                  </a:cubicBezTo>
                  <a:cubicBezTo>
                    <a:pt x="101" y="22"/>
                    <a:pt x="109" y="19"/>
                    <a:pt x="113" y="19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6" y="19"/>
                    <a:pt x="248" y="20"/>
                    <a:pt x="248" y="22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8" y="159"/>
                    <a:pt x="245" y="166"/>
                    <a:pt x="241" y="170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5" y="354"/>
                    <a:pt x="53" y="354"/>
                    <a:pt x="51" y="353"/>
                  </a:cubicBezTo>
                  <a:cubicBezTo>
                    <a:pt x="17" y="318"/>
                    <a:pt x="17" y="318"/>
                    <a:pt x="17" y="318"/>
                  </a:cubicBezTo>
                  <a:cubicBezTo>
                    <a:pt x="13" y="314"/>
                    <a:pt x="7" y="314"/>
                    <a:pt x="3" y="318"/>
                  </a:cubicBezTo>
                  <a:cubicBezTo>
                    <a:pt x="0" y="321"/>
                    <a:pt x="0" y="327"/>
                    <a:pt x="3" y="331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2" y="370"/>
                    <a:pt x="48" y="372"/>
                    <a:pt x="54" y="372"/>
                  </a:cubicBezTo>
                  <a:cubicBezTo>
                    <a:pt x="60" y="372"/>
                    <a:pt x="66" y="370"/>
                    <a:pt x="70" y="366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62" y="176"/>
                    <a:pt x="267" y="164"/>
                    <a:pt x="267" y="154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7" y="10"/>
                    <a:pt x="257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102;p52">
              <a:extLst>
                <a:ext uri="{FF2B5EF4-FFF2-40B4-BE49-F238E27FC236}">
                  <a16:creationId xmlns:a16="http://schemas.microsoft.com/office/drawing/2014/main" id="{322E5B14-281B-D4D6-116E-40D62313C72D}"/>
                </a:ext>
              </a:extLst>
            </p:cNvPr>
            <p:cNvSpPr/>
            <p:nvPr/>
          </p:nvSpPr>
          <p:spPr>
            <a:xfrm>
              <a:off x="6794501" y="3756025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58" y="29"/>
                  </a:move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lose/>
                  <a:moveTo>
                    <a:pt x="19" y="29"/>
                  </a:move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103;p52">
              <a:extLst>
                <a:ext uri="{FF2B5EF4-FFF2-40B4-BE49-F238E27FC236}">
                  <a16:creationId xmlns:a16="http://schemas.microsoft.com/office/drawing/2014/main" id="{76369E25-E5D4-1CBB-DEB0-3C7F778B9402}"/>
                </a:ext>
              </a:extLst>
            </p:cNvPr>
            <p:cNvSpPr/>
            <p:nvPr/>
          </p:nvSpPr>
          <p:spPr>
            <a:xfrm>
              <a:off x="6335713" y="3770313"/>
              <a:ext cx="371475" cy="371475"/>
            </a:xfrm>
            <a:custGeom>
              <a:avLst/>
              <a:gdLst/>
              <a:ahLst/>
              <a:cxnLst/>
              <a:rect l="0" t="0" r="0" b="0"/>
              <a:pathLst>
                <a:path w="374" h="373" extrusionOk="0">
                  <a:moveTo>
                    <a:pt x="374" y="154"/>
                  </a:moveTo>
                  <a:cubicBezTo>
                    <a:pt x="374" y="23"/>
                    <a:pt x="374" y="23"/>
                    <a:pt x="374" y="23"/>
                  </a:cubicBezTo>
                  <a:cubicBezTo>
                    <a:pt x="374" y="10"/>
                    <a:pt x="364" y="0"/>
                    <a:pt x="351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1" y="0"/>
                    <a:pt x="198" y="6"/>
                    <a:pt x="192" y="13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0" y="207"/>
                    <a:pt x="0" y="221"/>
                    <a:pt x="9" y="230"/>
                  </a:cubicBezTo>
                  <a:cubicBezTo>
                    <a:pt x="145" y="366"/>
                    <a:pt x="145" y="366"/>
                    <a:pt x="145" y="366"/>
                  </a:cubicBezTo>
                  <a:cubicBezTo>
                    <a:pt x="149" y="370"/>
                    <a:pt x="155" y="373"/>
                    <a:pt x="161" y="373"/>
                  </a:cubicBezTo>
                  <a:cubicBezTo>
                    <a:pt x="167" y="373"/>
                    <a:pt x="173" y="371"/>
                    <a:pt x="177" y="366"/>
                  </a:cubicBezTo>
                  <a:cubicBezTo>
                    <a:pt x="362" y="183"/>
                    <a:pt x="362" y="183"/>
                    <a:pt x="362" y="183"/>
                  </a:cubicBezTo>
                  <a:cubicBezTo>
                    <a:pt x="369" y="177"/>
                    <a:pt x="374" y="164"/>
                    <a:pt x="374" y="154"/>
                  </a:cubicBezTo>
                  <a:close/>
                  <a:moveTo>
                    <a:pt x="355" y="154"/>
                  </a:moveTo>
                  <a:cubicBezTo>
                    <a:pt x="355" y="159"/>
                    <a:pt x="352" y="167"/>
                    <a:pt x="348" y="170"/>
                  </a:cubicBezTo>
                  <a:cubicBezTo>
                    <a:pt x="164" y="353"/>
                    <a:pt x="164" y="353"/>
                    <a:pt x="164" y="353"/>
                  </a:cubicBezTo>
                  <a:cubicBezTo>
                    <a:pt x="163" y="354"/>
                    <a:pt x="162" y="354"/>
                    <a:pt x="161" y="354"/>
                  </a:cubicBezTo>
                  <a:cubicBezTo>
                    <a:pt x="161" y="354"/>
                    <a:pt x="159" y="354"/>
                    <a:pt x="158" y="353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0" y="215"/>
                    <a:pt x="20" y="212"/>
                    <a:pt x="22" y="211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8" y="22"/>
                    <a:pt x="216" y="19"/>
                    <a:pt x="220" y="19"/>
                  </a:cubicBezTo>
                  <a:cubicBezTo>
                    <a:pt x="351" y="19"/>
                    <a:pt x="351" y="19"/>
                    <a:pt x="351" y="19"/>
                  </a:cubicBezTo>
                  <a:cubicBezTo>
                    <a:pt x="353" y="19"/>
                    <a:pt x="355" y="21"/>
                    <a:pt x="355" y="23"/>
                  </a:cubicBezTo>
                  <a:lnTo>
                    <a:pt x="355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04;p52">
              <a:extLst>
                <a:ext uri="{FF2B5EF4-FFF2-40B4-BE49-F238E27FC236}">
                  <a16:creationId xmlns:a16="http://schemas.microsoft.com/office/drawing/2014/main" id="{91781E5E-4BFE-2F00-55E6-B875063AD131}"/>
                </a:ext>
              </a:extLst>
            </p:cNvPr>
            <p:cNvSpPr/>
            <p:nvPr/>
          </p:nvSpPr>
          <p:spPr>
            <a:xfrm>
              <a:off x="6610351" y="3810000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088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6C7-E8CA-FCFE-8297-542377BC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graphicFrame>
        <p:nvGraphicFramePr>
          <p:cNvPr id="3" name="Google Shape;1924;p78">
            <a:extLst>
              <a:ext uri="{FF2B5EF4-FFF2-40B4-BE49-F238E27FC236}">
                <a16:creationId xmlns:a16="http://schemas.microsoft.com/office/drawing/2014/main" id="{BDDEAB87-3108-DFAC-0A2F-32D45E4EB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976354"/>
              </p:ext>
            </p:extLst>
          </p:nvPr>
        </p:nvGraphicFramePr>
        <p:xfrm>
          <a:off x="838200" y="1828802"/>
          <a:ext cx="10515613" cy="39196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52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  <a:endParaRPr sz="1600" b="1" dirty="0">
                        <a:latin typeface="Amor Sans Pro" panose="02000503080000020003" pitchFamily="2" charset="77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Bree Rg" panose="02000503000000020004" pitchFamily="2" charset="77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  <a:endParaRPr sz="1600" b="0" dirty="0">
                        <a:latin typeface="Bree Rg" panose="02000503000000020004" pitchFamily="2" charset="77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Bree Rg" panose="02000503000000020004" pitchFamily="2" charset="77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Bree Rg" panose="02000503000000020004" pitchFamily="2" charset="77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Bree Rg" panose="02000503000000020004" pitchFamily="2" charset="77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latin typeface="Bree Rg" panose="02000503000000020004" pitchFamily="2" charset="77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  <a:endParaRPr sz="1100" cap="none" dirty="0">
                        <a:solidFill>
                          <a:schemeClr val="dk2"/>
                        </a:solidFill>
                        <a:latin typeface="Amor Sans Pro" panose="02000503080000020003" pitchFamily="2" charset="77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$2,450,000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$2,850,000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$4,750,000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$6,856,000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$1,450,000</a:t>
                      </a:r>
                      <a:endParaRPr sz="1100">
                        <a:solidFill>
                          <a:schemeClr val="dk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$850,000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$1,235,000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$3,125,000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$2,350,000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$7,365,000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$1,350,000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$3,960,000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$5,985,000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$9,155,000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$845,000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$790,000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$890,000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$950,000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$670,000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$124,000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$325,000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$475,000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$1,200,000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$2,356,000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+6%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-2.8%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+5.6%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-9.8%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+1.15%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$2,450,000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$3,750,000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$6,350,000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$14,650,000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$7,633,000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51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Amor Sans Pro" panose="02000503080000020003" pitchFamily="2" charset="77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$565,000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$678,000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$950,000</a:t>
                      </a:r>
                      <a:endParaRPr sz="110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$670,000</a:t>
                      </a:r>
                      <a:endParaRPr sz="1100" dirty="0"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91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8882-8D8C-9027-3825-E2AECE7A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grpSp>
        <p:nvGrpSpPr>
          <p:cNvPr id="3" name="Google Shape;2406;p84">
            <a:extLst>
              <a:ext uri="{FF2B5EF4-FFF2-40B4-BE49-F238E27FC236}">
                <a16:creationId xmlns:a16="http://schemas.microsoft.com/office/drawing/2014/main" id="{F4C296BA-6EAE-F0A6-9DC4-C99D37819913}"/>
              </a:ext>
            </a:extLst>
          </p:cNvPr>
          <p:cNvGrpSpPr/>
          <p:nvPr/>
        </p:nvGrpSpPr>
        <p:grpSpPr>
          <a:xfrm>
            <a:off x="4773667" y="1681545"/>
            <a:ext cx="6468521" cy="4223164"/>
            <a:chOff x="5688013" y="3752850"/>
            <a:chExt cx="13011150" cy="8494713"/>
          </a:xfrm>
        </p:grpSpPr>
        <p:sp>
          <p:nvSpPr>
            <p:cNvPr id="4" name="Google Shape;2407;p84">
              <a:extLst>
                <a:ext uri="{FF2B5EF4-FFF2-40B4-BE49-F238E27FC236}">
                  <a16:creationId xmlns:a16="http://schemas.microsoft.com/office/drawing/2014/main" id="{ED97BE5A-2F9A-EDB5-A6E3-089DC94C626A}"/>
                </a:ext>
              </a:extLst>
            </p:cNvPr>
            <p:cNvSpPr/>
            <p:nvPr/>
          </p:nvSpPr>
          <p:spPr>
            <a:xfrm>
              <a:off x="7159626" y="3851275"/>
              <a:ext cx="2449513" cy="3016250"/>
            </a:xfrm>
            <a:custGeom>
              <a:avLst/>
              <a:gdLst/>
              <a:ahLst/>
              <a:cxnLst/>
              <a:rect l="0" t="0" r="0" b="0"/>
              <a:pathLst>
                <a:path w="3847" h="4739" extrusionOk="0">
                  <a:moveTo>
                    <a:pt x="3828" y="4278"/>
                  </a:moveTo>
                  <a:cubicBezTo>
                    <a:pt x="3817" y="4285"/>
                    <a:pt x="3817" y="4285"/>
                    <a:pt x="3817" y="4285"/>
                  </a:cubicBezTo>
                  <a:cubicBezTo>
                    <a:pt x="3783" y="4400"/>
                    <a:pt x="3783" y="4400"/>
                    <a:pt x="3783" y="4400"/>
                  </a:cubicBezTo>
                  <a:cubicBezTo>
                    <a:pt x="3783" y="4402"/>
                    <a:pt x="3781" y="4404"/>
                    <a:pt x="3779" y="4406"/>
                  </a:cubicBezTo>
                  <a:cubicBezTo>
                    <a:pt x="3738" y="4440"/>
                    <a:pt x="3738" y="4440"/>
                    <a:pt x="3738" y="4440"/>
                  </a:cubicBezTo>
                  <a:cubicBezTo>
                    <a:pt x="3389" y="4718"/>
                    <a:pt x="3389" y="4718"/>
                    <a:pt x="3389" y="4718"/>
                  </a:cubicBezTo>
                  <a:cubicBezTo>
                    <a:pt x="3387" y="4719"/>
                    <a:pt x="3385" y="4720"/>
                    <a:pt x="3384" y="4720"/>
                  </a:cubicBezTo>
                  <a:cubicBezTo>
                    <a:pt x="3301" y="4738"/>
                    <a:pt x="3301" y="4738"/>
                    <a:pt x="3301" y="4738"/>
                  </a:cubicBezTo>
                  <a:cubicBezTo>
                    <a:pt x="3295" y="4739"/>
                    <a:pt x="3288" y="4735"/>
                    <a:pt x="3287" y="4728"/>
                  </a:cubicBezTo>
                  <a:cubicBezTo>
                    <a:pt x="3257" y="4574"/>
                    <a:pt x="3257" y="4574"/>
                    <a:pt x="3257" y="4574"/>
                  </a:cubicBezTo>
                  <a:cubicBezTo>
                    <a:pt x="3257" y="4572"/>
                    <a:pt x="3256" y="4570"/>
                    <a:pt x="3254" y="4568"/>
                  </a:cubicBezTo>
                  <a:cubicBezTo>
                    <a:pt x="3165" y="4472"/>
                    <a:pt x="3165" y="4472"/>
                    <a:pt x="3165" y="4472"/>
                  </a:cubicBezTo>
                  <a:cubicBezTo>
                    <a:pt x="3163" y="4469"/>
                    <a:pt x="3160" y="4468"/>
                    <a:pt x="3156" y="4468"/>
                  </a:cubicBezTo>
                  <a:cubicBezTo>
                    <a:pt x="3022" y="4469"/>
                    <a:pt x="3022" y="4469"/>
                    <a:pt x="3022" y="4469"/>
                  </a:cubicBezTo>
                  <a:cubicBezTo>
                    <a:pt x="3021" y="4469"/>
                    <a:pt x="3019" y="4469"/>
                    <a:pt x="3018" y="4468"/>
                  </a:cubicBezTo>
                  <a:cubicBezTo>
                    <a:pt x="2969" y="4451"/>
                    <a:pt x="2969" y="4451"/>
                    <a:pt x="2969" y="4451"/>
                  </a:cubicBezTo>
                  <a:cubicBezTo>
                    <a:pt x="2966" y="4450"/>
                    <a:pt x="2964" y="4449"/>
                    <a:pt x="2963" y="4447"/>
                  </a:cubicBezTo>
                  <a:cubicBezTo>
                    <a:pt x="2902" y="4360"/>
                    <a:pt x="2902" y="4360"/>
                    <a:pt x="2902" y="4360"/>
                  </a:cubicBezTo>
                  <a:cubicBezTo>
                    <a:pt x="2901" y="4358"/>
                    <a:pt x="2901" y="4356"/>
                    <a:pt x="2900" y="4354"/>
                  </a:cubicBezTo>
                  <a:cubicBezTo>
                    <a:pt x="2889" y="4221"/>
                    <a:pt x="2889" y="4221"/>
                    <a:pt x="2889" y="4221"/>
                  </a:cubicBezTo>
                  <a:cubicBezTo>
                    <a:pt x="2889" y="4220"/>
                    <a:pt x="2889" y="4219"/>
                    <a:pt x="2888" y="4218"/>
                  </a:cubicBezTo>
                  <a:cubicBezTo>
                    <a:pt x="2868" y="4171"/>
                    <a:pt x="2868" y="4171"/>
                    <a:pt x="2868" y="4171"/>
                  </a:cubicBezTo>
                  <a:cubicBezTo>
                    <a:pt x="2866" y="4167"/>
                    <a:pt x="2863" y="4164"/>
                    <a:pt x="2859" y="4163"/>
                  </a:cubicBezTo>
                  <a:cubicBezTo>
                    <a:pt x="2816" y="4156"/>
                    <a:pt x="2816" y="4156"/>
                    <a:pt x="2816" y="4156"/>
                  </a:cubicBezTo>
                  <a:cubicBezTo>
                    <a:pt x="2816" y="4156"/>
                    <a:pt x="2815" y="4156"/>
                    <a:pt x="2814" y="4156"/>
                  </a:cubicBezTo>
                  <a:cubicBezTo>
                    <a:pt x="2639" y="4092"/>
                    <a:pt x="2639" y="4092"/>
                    <a:pt x="2639" y="4092"/>
                  </a:cubicBezTo>
                  <a:cubicBezTo>
                    <a:pt x="2637" y="4091"/>
                    <a:pt x="2635" y="4090"/>
                    <a:pt x="2634" y="4088"/>
                  </a:cubicBezTo>
                  <a:cubicBezTo>
                    <a:pt x="2561" y="3995"/>
                    <a:pt x="2561" y="3995"/>
                    <a:pt x="2561" y="3995"/>
                  </a:cubicBezTo>
                  <a:cubicBezTo>
                    <a:pt x="2560" y="3994"/>
                    <a:pt x="2560" y="3993"/>
                    <a:pt x="2559" y="3992"/>
                  </a:cubicBezTo>
                  <a:cubicBezTo>
                    <a:pt x="2556" y="3985"/>
                    <a:pt x="2539" y="3946"/>
                    <a:pt x="2535" y="3944"/>
                  </a:cubicBezTo>
                  <a:cubicBezTo>
                    <a:pt x="2533" y="3943"/>
                    <a:pt x="2510" y="3931"/>
                    <a:pt x="2499" y="3925"/>
                  </a:cubicBezTo>
                  <a:cubicBezTo>
                    <a:pt x="2495" y="3923"/>
                    <a:pt x="2493" y="3920"/>
                    <a:pt x="2492" y="3916"/>
                  </a:cubicBezTo>
                  <a:cubicBezTo>
                    <a:pt x="2478" y="3799"/>
                    <a:pt x="2478" y="3799"/>
                    <a:pt x="2478" y="3799"/>
                  </a:cubicBezTo>
                  <a:cubicBezTo>
                    <a:pt x="2478" y="3798"/>
                    <a:pt x="2478" y="3798"/>
                    <a:pt x="2478" y="3797"/>
                  </a:cubicBezTo>
                  <a:cubicBezTo>
                    <a:pt x="2460" y="3732"/>
                    <a:pt x="2460" y="3732"/>
                    <a:pt x="2460" y="3732"/>
                  </a:cubicBezTo>
                  <a:cubicBezTo>
                    <a:pt x="2458" y="3724"/>
                    <a:pt x="2464" y="3716"/>
                    <a:pt x="2472" y="3717"/>
                  </a:cubicBezTo>
                  <a:cubicBezTo>
                    <a:pt x="2472" y="3717"/>
                    <a:pt x="2472" y="3717"/>
                    <a:pt x="2472" y="3717"/>
                  </a:cubicBezTo>
                  <a:cubicBezTo>
                    <a:pt x="2479" y="3717"/>
                    <a:pt x="2485" y="3712"/>
                    <a:pt x="2485" y="3705"/>
                  </a:cubicBezTo>
                  <a:cubicBezTo>
                    <a:pt x="2486" y="3611"/>
                    <a:pt x="2486" y="3611"/>
                    <a:pt x="2486" y="3611"/>
                  </a:cubicBezTo>
                  <a:cubicBezTo>
                    <a:pt x="2486" y="3606"/>
                    <a:pt x="2490" y="3601"/>
                    <a:pt x="2495" y="3600"/>
                  </a:cubicBezTo>
                  <a:cubicBezTo>
                    <a:pt x="2514" y="3594"/>
                    <a:pt x="2514" y="3594"/>
                    <a:pt x="2514" y="3594"/>
                  </a:cubicBezTo>
                  <a:cubicBezTo>
                    <a:pt x="2524" y="3590"/>
                    <a:pt x="2525" y="3576"/>
                    <a:pt x="2516" y="3571"/>
                  </a:cubicBezTo>
                  <a:cubicBezTo>
                    <a:pt x="2510" y="3568"/>
                    <a:pt x="2510" y="3568"/>
                    <a:pt x="2510" y="3568"/>
                  </a:cubicBezTo>
                  <a:cubicBezTo>
                    <a:pt x="2509" y="3568"/>
                    <a:pt x="2508" y="3567"/>
                    <a:pt x="2507" y="3567"/>
                  </a:cubicBezTo>
                  <a:cubicBezTo>
                    <a:pt x="2422" y="3542"/>
                    <a:pt x="2422" y="3542"/>
                    <a:pt x="2422" y="3542"/>
                  </a:cubicBezTo>
                  <a:cubicBezTo>
                    <a:pt x="2421" y="3542"/>
                    <a:pt x="2420" y="3542"/>
                    <a:pt x="2420" y="3541"/>
                  </a:cubicBezTo>
                  <a:cubicBezTo>
                    <a:pt x="2337" y="3530"/>
                    <a:pt x="2337" y="3530"/>
                    <a:pt x="2337" y="3530"/>
                  </a:cubicBezTo>
                  <a:cubicBezTo>
                    <a:pt x="2332" y="3529"/>
                    <a:pt x="2327" y="3532"/>
                    <a:pt x="2324" y="3537"/>
                  </a:cubicBezTo>
                  <a:cubicBezTo>
                    <a:pt x="2312" y="3562"/>
                    <a:pt x="2312" y="3562"/>
                    <a:pt x="2312" y="3562"/>
                  </a:cubicBezTo>
                  <a:cubicBezTo>
                    <a:pt x="2308" y="3571"/>
                    <a:pt x="2296" y="3571"/>
                    <a:pt x="2291" y="3564"/>
                  </a:cubicBezTo>
                  <a:cubicBezTo>
                    <a:pt x="2249" y="3501"/>
                    <a:pt x="2249" y="3501"/>
                    <a:pt x="2249" y="3501"/>
                  </a:cubicBezTo>
                  <a:cubicBezTo>
                    <a:pt x="2247" y="3497"/>
                    <a:pt x="2250" y="3490"/>
                    <a:pt x="2252" y="3486"/>
                  </a:cubicBezTo>
                  <a:cubicBezTo>
                    <a:pt x="2242" y="3475"/>
                    <a:pt x="2242" y="3475"/>
                    <a:pt x="2242" y="3475"/>
                  </a:cubicBezTo>
                  <a:cubicBezTo>
                    <a:pt x="2183" y="3493"/>
                    <a:pt x="2183" y="3493"/>
                    <a:pt x="2183" y="3493"/>
                  </a:cubicBezTo>
                  <a:cubicBezTo>
                    <a:pt x="2179" y="3494"/>
                    <a:pt x="2174" y="3493"/>
                    <a:pt x="2171" y="3489"/>
                  </a:cubicBezTo>
                  <a:cubicBezTo>
                    <a:pt x="2087" y="3393"/>
                    <a:pt x="2087" y="3393"/>
                    <a:pt x="2087" y="3393"/>
                  </a:cubicBezTo>
                  <a:cubicBezTo>
                    <a:pt x="2086" y="3392"/>
                    <a:pt x="2086" y="3391"/>
                    <a:pt x="2085" y="3391"/>
                  </a:cubicBezTo>
                  <a:cubicBezTo>
                    <a:pt x="1968" y="3194"/>
                    <a:pt x="1968" y="3194"/>
                    <a:pt x="1968" y="3194"/>
                  </a:cubicBezTo>
                  <a:cubicBezTo>
                    <a:pt x="1966" y="3191"/>
                    <a:pt x="1966" y="3186"/>
                    <a:pt x="1968" y="3182"/>
                  </a:cubicBezTo>
                  <a:cubicBezTo>
                    <a:pt x="1969" y="3181"/>
                    <a:pt x="1969" y="3181"/>
                    <a:pt x="1969" y="3181"/>
                  </a:cubicBezTo>
                  <a:cubicBezTo>
                    <a:pt x="1972" y="3175"/>
                    <a:pt x="1970" y="3167"/>
                    <a:pt x="1964" y="3163"/>
                  </a:cubicBezTo>
                  <a:cubicBezTo>
                    <a:pt x="1840" y="3102"/>
                    <a:pt x="1840" y="3102"/>
                    <a:pt x="1840" y="3102"/>
                  </a:cubicBezTo>
                  <a:cubicBezTo>
                    <a:pt x="1838" y="3101"/>
                    <a:pt x="1836" y="3099"/>
                    <a:pt x="1835" y="3096"/>
                  </a:cubicBezTo>
                  <a:cubicBezTo>
                    <a:pt x="1812" y="3047"/>
                    <a:pt x="1812" y="3047"/>
                    <a:pt x="1812" y="3047"/>
                  </a:cubicBezTo>
                  <a:cubicBezTo>
                    <a:pt x="1812" y="3047"/>
                    <a:pt x="1812" y="3046"/>
                    <a:pt x="1811" y="3046"/>
                  </a:cubicBezTo>
                  <a:cubicBezTo>
                    <a:pt x="1710" y="2899"/>
                    <a:pt x="1710" y="2899"/>
                    <a:pt x="1710" y="2899"/>
                  </a:cubicBezTo>
                  <a:cubicBezTo>
                    <a:pt x="1710" y="2899"/>
                    <a:pt x="1710" y="2899"/>
                    <a:pt x="1710" y="2898"/>
                  </a:cubicBezTo>
                  <a:cubicBezTo>
                    <a:pt x="1708" y="2895"/>
                    <a:pt x="1694" y="2871"/>
                    <a:pt x="1690" y="2867"/>
                  </a:cubicBezTo>
                  <a:cubicBezTo>
                    <a:pt x="1685" y="2864"/>
                    <a:pt x="1694" y="2854"/>
                    <a:pt x="1694" y="2854"/>
                  </a:cubicBezTo>
                  <a:cubicBezTo>
                    <a:pt x="1715" y="2852"/>
                    <a:pt x="1715" y="2852"/>
                    <a:pt x="1715" y="2852"/>
                  </a:cubicBezTo>
                  <a:cubicBezTo>
                    <a:pt x="1719" y="2851"/>
                    <a:pt x="1723" y="2853"/>
                    <a:pt x="1726" y="2856"/>
                  </a:cubicBezTo>
                  <a:cubicBezTo>
                    <a:pt x="1737" y="2871"/>
                    <a:pt x="1737" y="2871"/>
                    <a:pt x="1737" y="2871"/>
                  </a:cubicBezTo>
                  <a:cubicBezTo>
                    <a:pt x="1738" y="2844"/>
                    <a:pt x="1738" y="2844"/>
                    <a:pt x="1738" y="2844"/>
                  </a:cubicBezTo>
                  <a:cubicBezTo>
                    <a:pt x="1738" y="2839"/>
                    <a:pt x="1735" y="2834"/>
                    <a:pt x="1731" y="2832"/>
                  </a:cubicBezTo>
                  <a:cubicBezTo>
                    <a:pt x="1648" y="2791"/>
                    <a:pt x="1648" y="2791"/>
                    <a:pt x="1648" y="2791"/>
                  </a:cubicBezTo>
                  <a:cubicBezTo>
                    <a:pt x="1645" y="2790"/>
                    <a:pt x="1643" y="2787"/>
                    <a:pt x="1642" y="2783"/>
                  </a:cubicBezTo>
                  <a:cubicBezTo>
                    <a:pt x="1634" y="2750"/>
                    <a:pt x="1634" y="2750"/>
                    <a:pt x="1634" y="2750"/>
                  </a:cubicBezTo>
                  <a:cubicBezTo>
                    <a:pt x="1633" y="2748"/>
                    <a:pt x="1632" y="2746"/>
                    <a:pt x="1630" y="2744"/>
                  </a:cubicBezTo>
                  <a:cubicBezTo>
                    <a:pt x="1571" y="2692"/>
                    <a:pt x="1571" y="2692"/>
                    <a:pt x="1571" y="2692"/>
                  </a:cubicBezTo>
                  <a:cubicBezTo>
                    <a:pt x="1568" y="2690"/>
                    <a:pt x="1567" y="2688"/>
                    <a:pt x="1567" y="2685"/>
                  </a:cubicBezTo>
                  <a:cubicBezTo>
                    <a:pt x="1547" y="2520"/>
                    <a:pt x="1547" y="2520"/>
                    <a:pt x="1547" y="2520"/>
                  </a:cubicBezTo>
                  <a:cubicBezTo>
                    <a:pt x="1537" y="2448"/>
                    <a:pt x="1537" y="2448"/>
                    <a:pt x="1537" y="2448"/>
                  </a:cubicBezTo>
                  <a:cubicBezTo>
                    <a:pt x="1536" y="2443"/>
                    <a:pt x="1533" y="2439"/>
                    <a:pt x="1528" y="2438"/>
                  </a:cubicBezTo>
                  <a:cubicBezTo>
                    <a:pt x="1494" y="2428"/>
                    <a:pt x="1494" y="2428"/>
                    <a:pt x="1494" y="2428"/>
                  </a:cubicBezTo>
                  <a:cubicBezTo>
                    <a:pt x="1491" y="2428"/>
                    <a:pt x="1489" y="2428"/>
                    <a:pt x="1486" y="2429"/>
                  </a:cubicBezTo>
                  <a:cubicBezTo>
                    <a:pt x="1469" y="2437"/>
                    <a:pt x="1469" y="2437"/>
                    <a:pt x="1469" y="2437"/>
                  </a:cubicBezTo>
                  <a:cubicBezTo>
                    <a:pt x="1464" y="2439"/>
                    <a:pt x="1457" y="2437"/>
                    <a:pt x="1454" y="2432"/>
                  </a:cubicBezTo>
                  <a:cubicBezTo>
                    <a:pt x="1430" y="2393"/>
                    <a:pt x="1430" y="2393"/>
                    <a:pt x="1430" y="2393"/>
                  </a:cubicBezTo>
                  <a:cubicBezTo>
                    <a:pt x="1429" y="2390"/>
                    <a:pt x="1428" y="2387"/>
                    <a:pt x="1429" y="2384"/>
                  </a:cubicBezTo>
                  <a:cubicBezTo>
                    <a:pt x="1450" y="2300"/>
                    <a:pt x="1450" y="2300"/>
                    <a:pt x="1450" y="2300"/>
                  </a:cubicBezTo>
                  <a:cubicBezTo>
                    <a:pt x="1451" y="2296"/>
                    <a:pt x="1450" y="2292"/>
                    <a:pt x="1447" y="2289"/>
                  </a:cubicBezTo>
                  <a:cubicBezTo>
                    <a:pt x="1398" y="2239"/>
                    <a:pt x="1398" y="2239"/>
                    <a:pt x="1398" y="2239"/>
                  </a:cubicBezTo>
                  <a:cubicBezTo>
                    <a:pt x="1397" y="2238"/>
                    <a:pt x="1396" y="2237"/>
                    <a:pt x="1395" y="2236"/>
                  </a:cubicBezTo>
                  <a:cubicBezTo>
                    <a:pt x="1289" y="2003"/>
                    <a:pt x="1289" y="2003"/>
                    <a:pt x="1289" y="2003"/>
                  </a:cubicBezTo>
                  <a:cubicBezTo>
                    <a:pt x="1288" y="2000"/>
                    <a:pt x="1286" y="1998"/>
                    <a:pt x="1284" y="1997"/>
                  </a:cubicBezTo>
                  <a:cubicBezTo>
                    <a:pt x="1264" y="1987"/>
                    <a:pt x="1264" y="1987"/>
                    <a:pt x="1264" y="1987"/>
                  </a:cubicBezTo>
                  <a:cubicBezTo>
                    <a:pt x="1260" y="1985"/>
                    <a:pt x="1257" y="1981"/>
                    <a:pt x="1257" y="1976"/>
                  </a:cubicBezTo>
                  <a:cubicBezTo>
                    <a:pt x="1252" y="1754"/>
                    <a:pt x="1252" y="1754"/>
                    <a:pt x="1252" y="1754"/>
                  </a:cubicBezTo>
                  <a:cubicBezTo>
                    <a:pt x="1252" y="1750"/>
                    <a:pt x="1251" y="1747"/>
                    <a:pt x="1248" y="1745"/>
                  </a:cubicBezTo>
                  <a:cubicBezTo>
                    <a:pt x="1208" y="1714"/>
                    <a:pt x="1208" y="1714"/>
                    <a:pt x="1208" y="1714"/>
                  </a:cubicBezTo>
                  <a:cubicBezTo>
                    <a:pt x="1204" y="1711"/>
                    <a:pt x="1202" y="1707"/>
                    <a:pt x="1203" y="1703"/>
                  </a:cubicBezTo>
                  <a:cubicBezTo>
                    <a:pt x="1214" y="1616"/>
                    <a:pt x="1214" y="1616"/>
                    <a:pt x="1214" y="1616"/>
                  </a:cubicBezTo>
                  <a:cubicBezTo>
                    <a:pt x="1215" y="1613"/>
                    <a:pt x="1214" y="1610"/>
                    <a:pt x="1212" y="1607"/>
                  </a:cubicBezTo>
                  <a:cubicBezTo>
                    <a:pt x="1128" y="1499"/>
                    <a:pt x="1128" y="1499"/>
                    <a:pt x="1128" y="1499"/>
                  </a:cubicBezTo>
                  <a:cubicBezTo>
                    <a:pt x="1127" y="1498"/>
                    <a:pt x="1127" y="1497"/>
                    <a:pt x="1126" y="1496"/>
                  </a:cubicBezTo>
                  <a:cubicBezTo>
                    <a:pt x="1070" y="1320"/>
                    <a:pt x="1070" y="1320"/>
                    <a:pt x="1070" y="1320"/>
                  </a:cubicBezTo>
                  <a:cubicBezTo>
                    <a:pt x="1069" y="1317"/>
                    <a:pt x="1069" y="1315"/>
                    <a:pt x="1070" y="1313"/>
                  </a:cubicBezTo>
                  <a:cubicBezTo>
                    <a:pt x="1112" y="1169"/>
                    <a:pt x="1112" y="1169"/>
                    <a:pt x="1112" y="1169"/>
                  </a:cubicBezTo>
                  <a:cubicBezTo>
                    <a:pt x="1112" y="1169"/>
                    <a:pt x="1112" y="1169"/>
                    <a:pt x="1112" y="1168"/>
                  </a:cubicBezTo>
                  <a:cubicBezTo>
                    <a:pt x="1131" y="1085"/>
                    <a:pt x="1131" y="1085"/>
                    <a:pt x="1131" y="1085"/>
                  </a:cubicBezTo>
                  <a:cubicBezTo>
                    <a:pt x="1131" y="1083"/>
                    <a:pt x="1131" y="1081"/>
                    <a:pt x="1131" y="1079"/>
                  </a:cubicBezTo>
                  <a:cubicBezTo>
                    <a:pt x="1107" y="1013"/>
                    <a:pt x="1107" y="1013"/>
                    <a:pt x="1107" y="1013"/>
                  </a:cubicBezTo>
                  <a:cubicBezTo>
                    <a:pt x="1104" y="1022"/>
                    <a:pt x="1104" y="1022"/>
                    <a:pt x="1104" y="1022"/>
                  </a:cubicBezTo>
                  <a:cubicBezTo>
                    <a:pt x="1101" y="1030"/>
                    <a:pt x="1091" y="1033"/>
                    <a:pt x="1084" y="1027"/>
                  </a:cubicBezTo>
                  <a:cubicBezTo>
                    <a:pt x="1053" y="1000"/>
                    <a:pt x="1053" y="1000"/>
                    <a:pt x="1053" y="1000"/>
                  </a:cubicBezTo>
                  <a:cubicBezTo>
                    <a:pt x="1052" y="998"/>
                    <a:pt x="1050" y="998"/>
                    <a:pt x="1048" y="997"/>
                  </a:cubicBezTo>
                  <a:cubicBezTo>
                    <a:pt x="994" y="986"/>
                    <a:pt x="994" y="986"/>
                    <a:pt x="994" y="986"/>
                  </a:cubicBezTo>
                  <a:cubicBezTo>
                    <a:pt x="881" y="958"/>
                    <a:pt x="881" y="958"/>
                    <a:pt x="881" y="958"/>
                  </a:cubicBezTo>
                  <a:cubicBezTo>
                    <a:pt x="879" y="958"/>
                    <a:pt x="878" y="958"/>
                    <a:pt x="877" y="957"/>
                  </a:cubicBezTo>
                  <a:cubicBezTo>
                    <a:pt x="797" y="911"/>
                    <a:pt x="797" y="911"/>
                    <a:pt x="797" y="911"/>
                  </a:cubicBezTo>
                  <a:cubicBezTo>
                    <a:pt x="793" y="909"/>
                    <a:pt x="791" y="905"/>
                    <a:pt x="791" y="901"/>
                  </a:cubicBezTo>
                  <a:cubicBezTo>
                    <a:pt x="787" y="790"/>
                    <a:pt x="787" y="790"/>
                    <a:pt x="787" y="790"/>
                  </a:cubicBezTo>
                  <a:cubicBezTo>
                    <a:pt x="786" y="786"/>
                    <a:pt x="784" y="782"/>
                    <a:pt x="781" y="780"/>
                  </a:cubicBezTo>
                  <a:cubicBezTo>
                    <a:pt x="645" y="699"/>
                    <a:pt x="645" y="699"/>
                    <a:pt x="645" y="699"/>
                  </a:cubicBezTo>
                  <a:cubicBezTo>
                    <a:pt x="644" y="698"/>
                    <a:pt x="643" y="698"/>
                    <a:pt x="642" y="698"/>
                  </a:cubicBezTo>
                  <a:cubicBezTo>
                    <a:pt x="619" y="692"/>
                    <a:pt x="619" y="692"/>
                    <a:pt x="619" y="692"/>
                  </a:cubicBezTo>
                  <a:cubicBezTo>
                    <a:pt x="616" y="691"/>
                    <a:pt x="613" y="690"/>
                    <a:pt x="612" y="687"/>
                  </a:cubicBezTo>
                  <a:cubicBezTo>
                    <a:pt x="599" y="667"/>
                    <a:pt x="599" y="667"/>
                    <a:pt x="599" y="667"/>
                  </a:cubicBezTo>
                  <a:cubicBezTo>
                    <a:pt x="598" y="666"/>
                    <a:pt x="598" y="665"/>
                    <a:pt x="597" y="663"/>
                  </a:cubicBezTo>
                  <a:cubicBezTo>
                    <a:pt x="588" y="665"/>
                    <a:pt x="588" y="665"/>
                    <a:pt x="588" y="665"/>
                  </a:cubicBezTo>
                  <a:cubicBezTo>
                    <a:pt x="587" y="708"/>
                    <a:pt x="587" y="708"/>
                    <a:pt x="587" y="708"/>
                  </a:cubicBezTo>
                  <a:cubicBezTo>
                    <a:pt x="586" y="711"/>
                    <a:pt x="588" y="715"/>
                    <a:pt x="590" y="717"/>
                  </a:cubicBezTo>
                  <a:cubicBezTo>
                    <a:pt x="599" y="727"/>
                    <a:pt x="599" y="727"/>
                    <a:pt x="599" y="727"/>
                  </a:cubicBezTo>
                  <a:cubicBezTo>
                    <a:pt x="559" y="764"/>
                    <a:pt x="559" y="764"/>
                    <a:pt x="559" y="764"/>
                  </a:cubicBezTo>
                  <a:cubicBezTo>
                    <a:pt x="557" y="766"/>
                    <a:pt x="554" y="767"/>
                    <a:pt x="551" y="767"/>
                  </a:cubicBezTo>
                  <a:cubicBezTo>
                    <a:pt x="487" y="765"/>
                    <a:pt x="487" y="765"/>
                    <a:pt x="487" y="765"/>
                  </a:cubicBezTo>
                  <a:cubicBezTo>
                    <a:pt x="484" y="765"/>
                    <a:pt x="482" y="764"/>
                    <a:pt x="480" y="763"/>
                  </a:cubicBezTo>
                  <a:cubicBezTo>
                    <a:pt x="335" y="658"/>
                    <a:pt x="335" y="658"/>
                    <a:pt x="335" y="658"/>
                  </a:cubicBezTo>
                  <a:cubicBezTo>
                    <a:pt x="334" y="657"/>
                    <a:pt x="333" y="657"/>
                    <a:pt x="332" y="656"/>
                  </a:cubicBezTo>
                  <a:cubicBezTo>
                    <a:pt x="242" y="547"/>
                    <a:pt x="242" y="547"/>
                    <a:pt x="242" y="547"/>
                  </a:cubicBezTo>
                  <a:cubicBezTo>
                    <a:pt x="240" y="545"/>
                    <a:pt x="237" y="543"/>
                    <a:pt x="234" y="543"/>
                  </a:cubicBezTo>
                  <a:cubicBezTo>
                    <a:pt x="190" y="537"/>
                    <a:pt x="190" y="537"/>
                    <a:pt x="190" y="537"/>
                  </a:cubicBezTo>
                  <a:cubicBezTo>
                    <a:pt x="189" y="537"/>
                    <a:pt x="188" y="536"/>
                    <a:pt x="187" y="536"/>
                  </a:cubicBezTo>
                  <a:cubicBezTo>
                    <a:pt x="136" y="512"/>
                    <a:pt x="136" y="512"/>
                    <a:pt x="136" y="512"/>
                  </a:cubicBezTo>
                  <a:cubicBezTo>
                    <a:pt x="139" y="524"/>
                    <a:pt x="139" y="524"/>
                    <a:pt x="139" y="524"/>
                  </a:cubicBezTo>
                  <a:cubicBezTo>
                    <a:pt x="140" y="524"/>
                    <a:pt x="140" y="525"/>
                    <a:pt x="141" y="526"/>
                  </a:cubicBezTo>
                  <a:cubicBezTo>
                    <a:pt x="158" y="542"/>
                    <a:pt x="158" y="542"/>
                    <a:pt x="158" y="542"/>
                  </a:cubicBezTo>
                  <a:cubicBezTo>
                    <a:pt x="159" y="542"/>
                    <a:pt x="159" y="543"/>
                    <a:pt x="159" y="543"/>
                  </a:cubicBezTo>
                  <a:cubicBezTo>
                    <a:pt x="180" y="567"/>
                    <a:pt x="180" y="567"/>
                    <a:pt x="180" y="567"/>
                  </a:cubicBezTo>
                  <a:cubicBezTo>
                    <a:pt x="181" y="569"/>
                    <a:pt x="182" y="572"/>
                    <a:pt x="183" y="575"/>
                  </a:cubicBezTo>
                  <a:cubicBezTo>
                    <a:pt x="183" y="583"/>
                    <a:pt x="183" y="583"/>
                    <a:pt x="183" y="583"/>
                  </a:cubicBezTo>
                  <a:cubicBezTo>
                    <a:pt x="183" y="590"/>
                    <a:pt x="178" y="595"/>
                    <a:pt x="171" y="596"/>
                  </a:cubicBezTo>
                  <a:cubicBezTo>
                    <a:pt x="156" y="596"/>
                    <a:pt x="156" y="596"/>
                    <a:pt x="156" y="596"/>
                  </a:cubicBezTo>
                  <a:cubicBezTo>
                    <a:pt x="155" y="596"/>
                    <a:pt x="154" y="596"/>
                    <a:pt x="153" y="596"/>
                  </a:cubicBezTo>
                  <a:cubicBezTo>
                    <a:pt x="132" y="591"/>
                    <a:pt x="132" y="591"/>
                    <a:pt x="132" y="591"/>
                  </a:cubicBezTo>
                  <a:cubicBezTo>
                    <a:pt x="128" y="590"/>
                    <a:pt x="125" y="587"/>
                    <a:pt x="124" y="584"/>
                  </a:cubicBezTo>
                  <a:cubicBezTo>
                    <a:pt x="109" y="552"/>
                    <a:pt x="109" y="552"/>
                    <a:pt x="109" y="552"/>
                  </a:cubicBezTo>
                  <a:cubicBezTo>
                    <a:pt x="109" y="551"/>
                    <a:pt x="108" y="550"/>
                    <a:pt x="108" y="549"/>
                  </a:cubicBezTo>
                  <a:cubicBezTo>
                    <a:pt x="99" y="490"/>
                    <a:pt x="99" y="490"/>
                    <a:pt x="99" y="490"/>
                  </a:cubicBezTo>
                  <a:cubicBezTo>
                    <a:pt x="98" y="487"/>
                    <a:pt x="97" y="485"/>
                    <a:pt x="95" y="483"/>
                  </a:cubicBezTo>
                  <a:cubicBezTo>
                    <a:pt x="39" y="426"/>
                    <a:pt x="39" y="426"/>
                    <a:pt x="39" y="426"/>
                  </a:cubicBezTo>
                  <a:cubicBezTo>
                    <a:pt x="39" y="426"/>
                    <a:pt x="38" y="425"/>
                    <a:pt x="38" y="424"/>
                  </a:cubicBezTo>
                  <a:cubicBezTo>
                    <a:pt x="4" y="373"/>
                    <a:pt x="4" y="373"/>
                    <a:pt x="4" y="373"/>
                  </a:cubicBezTo>
                  <a:cubicBezTo>
                    <a:pt x="0" y="367"/>
                    <a:pt x="1" y="360"/>
                    <a:pt x="7" y="356"/>
                  </a:cubicBezTo>
                  <a:cubicBezTo>
                    <a:pt x="32" y="338"/>
                    <a:pt x="32" y="338"/>
                    <a:pt x="32" y="338"/>
                  </a:cubicBezTo>
                  <a:cubicBezTo>
                    <a:pt x="35" y="335"/>
                    <a:pt x="37" y="332"/>
                    <a:pt x="37" y="328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7" y="262"/>
                    <a:pt x="37" y="261"/>
                    <a:pt x="37" y="261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5" y="166"/>
                    <a:pt x="46" y="165"/>
                    <a:pt x="47" y="163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4" y="1"/>
                    <a:pt x="160" y="0"/>
                    <a:pt x="165" y="2"/>
                  </a:cubicBezTo>
                  <a:cubicBezTo>
                    <a:pt x="2355" y="1019"/>
                    <a:pt x="2355" y="1019"/>
                    <a:pt x="2355" y="1019"/>
                  </a:cubicBezTo>
                  <a:cubicBezTo>
                    <a:pt x="2357" y="1020"/>
                    <a:pt x="2358" y="1020"/>
                    <a:pt x="2360" y="1020"/>
                  </a:cubicBezTo>
                  <a:cubicBezTo>
                    <a:pt x="3718" y="1088"/>
                    <a:pt x="3718" y="1088"/>
                    <a:pt x="3718" y="1088"/>
                  </a:cubicBezTo>
                  <a:cubicBezTo>
                    <a:pt x="3717" y="1097"/>
                    <a:pt x="3717" y="1104"/>
                    <a:pt x="3717" y="1106"/>
                  </a:cubicBezTo>
                  <a:cubicBezTo>
                    <a:pt x="3691" y="1181"/>
                    <a:pt x="3691" y="1181"/>
                    <a:pt x="3691" y="1181"/>
                  </a:cubicBezTo>
                  <a:cubicBezTo>
                    <a:pt x="3689" y="1186"/>
                    <a:pt x="3692" y="1192"/>
                    <a:pt x="3697" y="1195"/>
                  </a:cubicBezTo>
                  <a:cubicBezTo>
                    <a:pt x="3706" y="1200"/>
                    <a:pt x="3706" y="1200"/>
                    <a:pt x="3706" y="1200"/>
                  </a:cubicBezTo>
                  <a:cubicBezTo>
                    <a:pt x="3710" y="1202"/>
                    <a:pt x="3715" y="1202"/>
                    <a:pt x="3719" y="1200"/>
                  </a:cubicBezTo>
                  <a:cubicBezTo>
                    <a:pt x="3719" y="1200"/>
                    <a:pt x="3719" y="1200"/>
                    <a:pt x="3719" y="1200"/>
                  </a:cubicBezTo>
                  <a:cubicBezTo>
                    <a:pt x="3728" y="1195"/>
                    <a:pt x="3738" y="1202"/>
                    <a:pt x="3739" y="1212"/>
                  </a:cubicBezTo>
                  <a:cubicBezTo>
                    <a:pt x="3755" y="1589"/>
                    <a:pt x="3755" y="1589"/>
                    <a:pt x="3755" y="1589"/>
                  </a:cubicBezTo>
                  <a:cubicBezTo>
                    <a:pt x="3755" y="1592"/>
                    <a:pt x="3756" y="1594"/>
                    <a:pt x="3757" y="1596"/>
                  </a:cubicBezTo>
                  <a:cubicBezTo>
                    <a:pt x="3788" y="1642"/>
                    <a:pt x="3788" y="1642"/>
                    <a:pt x="3788" y="1642"/>
                  </a:cubicBezTo>
                  <a:cubicBezTo>
                    <a:pt x="3789" y="1643"/>
                    <a:pt x="3789" y="1645"/>
                    <a:pt x="3790" y="1647"/>
                  </a:cubicBezTo>
                  <a:cubicBezTo>
                    <a:pt x="3847" y="2095"/>
                    <a:pt x="3847" y="2095"/>
                    <a:pt x="3847" y="2095"/>
                  </a:cubicBezTo>
                  <a:cubicBezTo>
                    <a:pt x="3847" y="2096"/>
                    <a:pt x="3847" y="2097"/>
                    <a:pt x="3847" y="2098"/>
                  </a:cubicBezTo>
                  <a:cubicBezTo>
                    <a:pt x="3797" y="2496"/>
                    <a:pt x="3797" y="2496"/>
                    <a:pt x="3797" y="2496"/>
                  </a:cubicBezTo>
                  <a:cubicBezTo>
                    <a:pt x="3797" y="2502"/>
                    <a:pt x="3791" y="2506"/>
                    <a:pt x="3785" y="2506"/>
                  </a:cubicBezTo>
                  <a:cubicBezTo>
                    <a:pt x="3757" y="2506"/>
                    <a:pt x="3757" y="2506"/>
                    <a:pt x="3757" y="2506"/>
                  </a:cubicBezTo>
                  <a:cubicBezTo>
                    <a:pt x="3750" y="2506"/>
                    <a:pt x="3745" y="2512"/>
                    <a:pt x="3745" y="2519"/>
                  </a:cubicBezTo>
                  <a:cubicBezTo>
                    <a:pt x="3762" y="2946"/>
                    <a:pt x="3762" y="2946"/>
                    <a:pt x="3762" y="2946"/>
                  </a:cubicBezTo>
                  <a:cubicBezTo>
                    <a:pt x="3762" y="2949"/>
                    <a:pt x="3761" y="2951"/>
                    <a:pt x="3760" y="2953"/>
                  </a:cubicBezTo>
                  <a:cubicBezTo>
                    <a:pt x="3725" y="3009"/>
                    <a:pt x="3725" y="3009"/>
                    <a:pt x="3725" y="3009"/>
                  </a:cubicBezTo>
                  <a:cubicBezTo>
                    <a:pt x="3723" y="3012"/>
                    <a:pt x="3723" y="3015"/>
                    <a:pt x="3723" y="3018"/>
                  </a:cubicBezTo>
                  <a:cubicBezTo>
                    <a:pt x="3786" y="3324"/>
                    <a:pt x="3786" y="3324"/>
                    <a:pt x="3786" y="3324"/>
                  </a:cubicBezTo>
                  <a:cubicBezTo>
                    <a:pt x="3787" y="3328"/>
                    <a:pt x="3785" y="3332"/>
                    <a:pt x="3782" y="3335"/>
                  </a:cubicBezTo>
                  <a:cubicBezTo>
                    <a:pt x="3735" y="3377"/>
                    <a:pt x="3735" y="3377"/>
                    <a:pt x="3735" y="3377"/>
                  </a:cubicBezTo>
                  <a:cubicBezTo>
                    <a:pt x="3732" y="3380"/>
                    <a:pt x="3726" y="3381"/>
                    <a:pt x="3722" y="3378"/>
                  </a:cubicBezTo>
                  <a:cubicBezTo>
                    <a:pt x="3565" y="3301"/>
                    <a:pt x="3565" y="3301"/>
                    <a:pt x="3565" y="3301"/>
                  </a:cubicBezTo>
                  <a:cubicBezTo>
                    <a:pt x="3562" y="3300"/>
                    <a:pt x="3560" y="3300"/>
                    <a:pt x="3558" y="3300"/>
                  </a:cubicBezTo>
                  <a:cubicBezTo>
                    <a:pt x="3479" y="3311"/>
                    <a:pt x="3479" y="3311"/>
                    <a:pt x="3479" y="3311"/>
                  </a:cubicBezTo>
                  <a:cubicBezTo>
                    <a:pt x="3476" y="3311"/>
                    <a:pt x="3473" y="3313"/>
                    <a:pt x="3471" y="3316"/>
                  </a:cubicBezTo>
                  <a:cubicBezTo>
                    <a:pt x="3419" y="3381"/>
                    <a:pt x="3419" y="3381"/>
                    <a:pt x="3419" y="3381"/>
                  </a:cubicBezTo>
                  <a:cubicBezTo>
                    <a:pt x="3416" y="3385"/>
                    <a:pt x="3415" y="3390"/>
                    <a:pt x="3417" y="3394"/>
                  </a:cubicBezTo>
                  <a:cubicBezTo>
                    <a:pt x="3547" y="3673"/>
                    <a:pt x="3547" y="3673"/>
                    <a:pt x="3547" y="3673"/>
                  </a:cubicBezTo>
                  <a:cubicBezTo>
                    <a:pt x="3548" y="3674"/>
                    <a:pt x="3549" y="3676"/>
                    <a:pt x="3550" y="3677"/>
                  </a:cubicBezTo>
                  <a:cubicBezTo>
                    <a:pt x="3608" y="3727"/>
                    <a:pt x="3608" y="3727"/>
                    <a:pt x="3608" y="3727"/>
                  </a:cubicBezTo>
                  <a:cubicBezTo>
                    <a:pt x="3610" y="3729"/>
                    <a:pt x="3611" y="3731"/>
                    <a:pt x="3612" y="3734"/>
                  </a:cubicBezTo>
                  <a:cubicBezTo>
                    <a:pt x="3631" y="3820"/>
                    <a:pt x="3631" y="3820"/>
                    <a:pt x="3631" y="3820"/>
                  </a:cubicBezTo>
                  <a:cubicBezTo>
                    <a:pt x="3631" y="3823"/>
                    <a:pt x="3633" y="3825"/>
                    <a:pt x="3635" y="3827"/>
                  </a:cubicBezTo>
                  <a:cubicBezTo>
                    <a:pt x="3703" y="3881"/>
                    <a:pt x="3703" y="3881"/>
                    <a:pt x="3703" y="3881"/>
                  </a:cubicBezTo>
                  <a:cubicBezTo>
                    <a:pt x="3705" y="3883"/>
                    <a:pt x="3707" y="3886"/>
                    <a:pt x="3707" y="3889"/>
                  </a:cubicBezTo>
                  <a:cubicBezTo>
                    <a:pt x="3720" y="4034"/>
                    <a:pt x="3720" y="4034"/>
                    <a:pt x="3720" y="4034"/>
                  </a:cubicBezTo>
                  <a:cubicBezTo>
                    <a:pt x="3721" y="4036"/>
                    <a:pt x="3720" y="4037"/>
                    <a:pt x="3720" y="4039"/>
                  </a:cubicBezTo>
                  <a:cubicBezTo>
                    <a:pt x="3691" y="4124"/>
                    <a:pt x="3691" y="4124"/>
                    <a:pt x="3691" y="4124"/>
                  </a:cubicBezTo>
                  <a:cubicBezTo>
                    <a:pt x="3690" y="4126"/>
                    <a:pt x="3690" y="4129"/>
                    <a:pt x="3691" y="4131"/>
                  </a:cubicBezTo>
                  <a:cubicBezTo>
                    <a:pt x="3723" y="4235"/>
                    <a:pt x="3723" y="4235"/>
                    <a:pt x="3723" y="4235"/>
                  </a:cubicBezTo>
                  <a:cubicBezTo>
                    <a:pt x="3724" y="4239"/>
                    <a:pt x="3726" y="4241"/>
                    <a:pt x="3729" y="4243"/>
                  </a:cubicBezTo>
                  <a:cubicBezTo>
                    <a:pt x="3804" y="4279"/>
                    <a:pt x="3804" y="4279"/>
                    <a:pt x="3804" y="4279"/>
                  </a:cubicBezTo>
                  <a:cubicBezTo>
                    <a:pt x="3812" y="4283"/>
                    <a:pt x="3821" y="4282"/>
                    <a:pt x="3828" y="4278"/>
                  </a:cubicBezTo>
                  <a:close/>
                  <a:moveTo>
                    <a:pt x="1491" y="2643"/>
                  </a:moveTo>
                  <a:cubicBezTo>
                    <a:pt x="1491" y="2641"/>
                    <a:pt x="1490" y="2640"/>
                    <a:pt x="1490" y="2638"/>
                  </a:cubicBezTo>
                  <a:cubicBezTo>
                    <a:pt x="1490" y="2551"/>
                    <a:pt x="1490" y="2551"/>
                    <a:pt x="1490" y="2551"/>
                  </a:cubicBezTo>
                  <a:cubicBezTo>
                    <a:pt x="1490" y="2548"/>
                    <a:pt x="1489" y="2544"/>
                    <a:pt x="1487" y="2541"/>
                  </a:cubicBezTo>
                  <a:cubicBezTo>
                    <a:pt x="1458" y="2504"/>
                    <a:pt x="1458" y="2504"/>
                    <a:pt x="1458" y="2504"/>
                  </a:cubicBezTo>
                  <a:cubicBezTo>
                    <a:pt x="1455" y="2499"/>
                    <a:pt x="1449" y="2497"/>
                    <a:pt x="1443" y="2498"/>
                  </a:cubicBezTo>
                  <a:cubicBezTo>
                    <a:pt x="1375" y="2509"/>
                    <a:pt x="1375" y="2509"/>
                    <a:pt x="1375" y="2509"/>
                  </a:cubicBezTo>
                  <a:cubicBezTo>
                    <a:pt x="1368" y="2511"/>
                    <a:pt x="1362" y="2517"/>
                    <a:pt x="1362" y="2524"/>
                  </a:cubicBezTo>
                  <a:cubicBezTo>
                    <a:pt x="1354" y="2704"/>
                    <a:pt x="1354" y="2704"/>
                    <a:pt x="1354" y="2704"/>
                  </a:cubicBezTo>
                  <a:cubicBezTo>
                    <a:pt x="1354" y="2710"/>
                    <a:pt x="1350" y="2716"/>
                    <a:pt x="1344" y="2718"/>
                  </a:cubicBezTo>
                  <a:cubicBezTo>
                    <a:pt x="1325" y="2726"/>
                    <a:pt x="1325" y="2726"/>
                    <a:pt x="1325" y="2726"/>
                  </a:cubicBezTo>
                  <a:cubicBezTo>
                    <a:pt x="1314" y="2731"/>
                    <a:pt x="1312" y="2746"/>
                    <a:pt x="1321" y="2753"/>
                  </a:cubicBezTo>
                  <a:cubicBezTo>
                    <a:pt x="1398" y="2814"/>
                    <a:pt x="1398" y="2814"/>
                    <a:pt x="1398" y="2814"/>
                  </a:cubicBezTo>
                  <a:cubicBezTo>
                    <a:pt x="1399" y="2815"/>
                    <a:pt x="1400" y="2816"/>
                    <a:pt x="1400" y="2817"/>
                  </a:cubicBezTo>
                  <a:cubicBezTo>
                    <a:pt x="1446" y="2872"/>
                    <a:pt x="1446" y="2872"/>
                    <a:pt x="1446" y="2872"/>
                  </a:cubicBezTo>
                  <a:cubicBezTo>
                    <a:pt x="1455" y="2883"/>
                    <a:pt x="1473" y="2878"/>
                    <a:pt x="1475" y="2864"/>
                  </a:cubicBezTo>
                  <a:cubicBezTo>
                    <a:pt x="1489" y="2745"/>
                    <a:pt x="1489" y="2745"/>
                    <a:pt x="1489" y="2745"/>
                  </a:cubicBezTo>
                  <a:cubicBezTo>
                    <a:pt x="1490" y="2738"/>
                    <a:pt x="1494" y="2733"/>
                    <a:pt x="1500" y="2731"/>
                  </a:cubicBezTo>
                  <a:cubicBezTo>
                    <a:pt x="1500" y="2731"/>
                    <a:pt x="1500" y="2731"/>
                    <a:pt x="1500" y="2731"/>
                  </a:cubicBezTo>
                  <a:cubicBezTo>
                    <a:pt x="1509" y="2729"/>
                    <a:pt x="1514" y="2720"/>
                    <a:pt x="1511" y="2711"/>
                  </a:cubicBezTo>
                  <a:lnTo>
                    <a:pt x="1491" y="2643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408;p84">
              <a:extLst>
                <a:ext uri="{FF2B5EF4-FFF2-40B4-BE49-F238E27FC236}">
                  <a16:creationId xmlns:a16="http://schemas.microsoft.com/office/drawing/2014/main" id="{426F1A06-F765-1E52-320F-0AA540889063}"/>
                </a:ext>
              </a:extLst>
            </p:cNvPr>
            <p:cNvSpPr/>
            <p:nvPr/>
          </p:nvSpPr>
          <p:spPr>
            <a:xfrm>
              <a:off x="9334501" y="4343400"/>
              <a:ext cx="2344738" cy="2898775"/>
            </a:xfrm>
            <a:custGeom>
              <a:avLst/>
              <a:gdLst/>
              <a:ahLst/>
              <a:cxnLst/>
              <a:rect l="0" t="0" r="0" b="0"/>
              <a:pathLst>
                <a:path w="3683" h="4552" extrusionOk="0">
                  <a:moveTo>
                    <a:pt x="516" y="3475"/>
                  </a:moveTo>
                  <a:cubicBezTo>
                    <a:pt x="546" y="3522"/>
                    <a:pt x="546" y="3522"/>
                    <a:pt x="546" y="3522"/>
                  </a:cubicBezTo>
                  <a:cubicBezTo>
                    <a:pt x="549" y="3528"/>
                    <a:pt x="556" y="3532"/>
                    <a:pt x="563" y="3533"/>
                  </a:cubicBezTo>
                  <a:cubicBezTo>
                    <a:pt x="648" y="3545"/>
                    <a:pt x="648" y="3545"/>
                    <a:pt x="648" y="3545"/>
                  </a:cubicBezTo>
                  <a:cubicBezTo>
                    <a:pt x="658" y="3546"/>
                    <a:pt x="666" y="3554"/>
                    <a:pt x="668" y="3563"/>
                  </a:cubicBezTo>
                  <a:cubicBezTo>
                    <a:pt x="689" y="3660"/>
                    <a:pt x="689" y="3660"/>
                    <a:pt x="689" y="3660"/>
                  </a:cubicBezTo>
                  <a:cubicBezTo>
                    <a:pt x="690" y="3664"/>
                    <a:pt x="691" y="3667"/>
                    <a:pt x="693" y="3670"/>
                  </a:cubicBezTo>
                  <a:cubicBezTo>
                    <a:pt x="777" y="3783"/>
                    <a:pt x="777" y="3783"/>
                    <a:pt x="777" y="3783"/>
                  </a:cubicBezTo>
                  <a:cubicBezTo>
                    <a:pt x="780" y="3787"/>
                    <a:pt x="781" y="3791"/>
                    <a:pt x="782" y="3796"/>
                  </a:cubicBezTo>
                  <a:cubicBezTo>
                    <a:pt x="801" y="4087"/>
                    <a:pt x="801" y="4087"/>
                    <a:pt x="801" y="4087"/>
                  </a:cubicBezTo>
                  <a:cubicBezTo>
                    <a:pt x="801" y="4097"/>
                    <a:pt x="809" y="4106"/>
                    <a:pt x="819" y="4108"/>
                  </a:cubicBezTo>
                  <a:cubicBezTo>
                    <a:pt x="1054" y="4166"/>
                    <a:pt x="1054" y="4166"/>
                    <a:pt x="1054" y="4166"/>
                  </a:cubicBezTo>
                  <a:cubicBezTo>
                    <a:pt x="1062" y="4168"/>
                    <a:pt x="1069" y="4174"/>
                    <a:pt x="1071" y="4182"/>
                  </a:cubicBezTo>
                  <a:cubicBezTo>
                    <a:pt x="1117" y="4325"/>
                    <a:pt x="1117" y="4325"/>
                    <a:pt x="1117" y="4325"/>
                  </a:cubicBezTo>
                  <a:cubicBezTo>
                    <a:pt x="1118" y="4329"/>
                    <a:pt x="1120" y="4332"/>
                    <a:pt x="1122" y="4334"/>
                  </a:cubicBezTo>
                  <a:cubicBezTo>
                    <a:pt x="1187" y="4406"/>
                    <a:pt x="1187" y="4406"/>
                    <a:pt x="1187" y="4406"/>
                  </a:cubicBezTo>
                  <a:cubicBezTo>
                    <a:pt x="1190" y="4408"/>
                    <a:pt x="1191" y="4411"/>
                    <a:pt x="1192" y="4414"/>
                  </a:cubicBezTo>
                  <a:cubicBezTo>
                    <a:pt x="1242" y="4552"/>
                    <a:pt x="1242" y="4552"/>
                    <a:pt x="1242" y="4552"/>
                  </a:cubicBezTo>
                  <a:cubicBezTo>
                    <a:pt x="1450" y="4552"/>
                    <a:pt x="1450" y="4552"/>
                    <a:pt x="1450" y="4552"/>
                  </a:cubicBezTo>
                  <a:cubicBezTo>
                    <a:pt x="1456" y="4552"/>
                    <a:pt x="1462" y="4549"/>
                    <a:pt x="1466" y="4545"/>
                  </a:cubicBezTo>
                  <a:cubicBezTo>
                    <a:pt x="1583" y="4433"/>
                    <a:pt x="1583" y="4433"/>
                    <a:pt x="1583" y="4433"/>
                  </a:cubicBezTo>
                  <a:cubicBezTo>
                    <a:pt x="1587" y="4429"/>
                    <a:pt x="1590" y="4423"/>
                    <a:pt x="1590" y="4417"/>
                  </a:cubicBezTo>
                  <a:cubicBezTo>
                    <a:pt x="1599" y="4275"/>
                    <a:pt x="1599" y="4275"/>
                    <a:pt x="1599" y="4275"/>
                  </a:cubicBezTo>
                  <a:cubicBezTo>
                    <a:pt x="1600" y="4265"/>
                    <a:pt x="1606" y="4256"/>
                    <a:pt x="1616" y="4254"/>
                  </a:cubicBezTo>
                  <a:cubicBezTo>
                    <a:pt x="1642" y="4245"/>
                    <a:pt x="1694" y="4226"/>
                    <a:pt x="1700" y="4199"/>
                  </a:cubicBezTo>
                  <a:cubicBezTo>
                    <a:pt x="1707" y="4163"/>
                    <a:pt x="1703" y="4085"/>
                    <a:pt x="1674" y="4052"/>
                  </a:cubicBezTo>
                  <a:cubicBezTo>
                    <a:pt x="1673" y="4051"/>
                    <a:pt x="1672" y="4050"/>
                    <a:pt x="1672" y="4050"/>
                  </a:cubicBezTo>
                  <a:cubicBezTo>
                    <a:pt x="1659" y="4034"/>
                    <a:pt x="1669" y="4011"/>
                    <a:pt x="1689" y="4010"/>
                  </a:cubicBezTo>
                  <a:cubicBezTo>
                    <a:pt x="1714" y="4010"/>
                    <a:pt x="1749" y="4007"/>
                    <a:pt x="1764" y="3998"/>
                  </a:cubicBezTo>
                  <a:cubicBezTo>
                    <a:pt x="1789" y="3984"/>
                    <a:pt x="1817" y="3972"/>
                    <a:pt x="1819" y="3910"/>
                  </a:cubicBezTo>
                  <a:cubicBezTo>
                    <a:pt x="1821" y="3868"/>
                    <a:pt x="1832" y="3848"/>
                    <a:pt x="1838" y="3840"/>
                  </a:cubicBezTo>
                  <a:cubicBezTo>
                    <a:pt x="1842" y="3836"/>
                    <a:pt x="1844" y="3831"/>
                    <a:pt x="1844" y="3826"/>
                  </a:cubicBezTo>
                  <a:cubicBezTo>
                    <a:pt x="1853" y="3734"/>
                    <a:pt x="1853" y="3734"/>
                    <a:pt x="1853" y="3734"/>
                  </a:cubicBezTo>
                  <a:cubicBezTo>
                    <a:pt x="1854" y="3727"/>
                    <a:pt x="1859" y="3722"/>
                    <a:pt x="1866" y="3722"/>
                  </a:cubicBezTo>
                  <a:cubicBezTo>
                    <a:pt x="1872" y="3722"/>
                    <a:pt x="1872" y="3722"/>
                    <a:pt x="1872" y="3722"/>
                  </a:cubicBezTo>
                  <a:cubicBezTo>
                    <a:pt x="1876" y="3722"/>
                    <a:pt x="1880" y="3724"/>
                    <a:pt x="1883" y="3727"/>
                  </a:cubicBezTo>
                  <a:cubicBezTo>
                    <a:pt x="1885" y="3730"/>
                    <a:pt x="1885" y="3730"/>
                    <a:pt x="1885" y="3730"/>
                  </a:cubicBezTo>
                  <a:cubicBezTo>
                    <a:pt x="1891" y="3738"/>
                    <a:pt x="1903" y="3737"/>
                    <a:pt x="1908" y="3728"/>
                  </a:cubicBezTo>
                  <a:cubicBezTo>
                    <a:pt x="1927" y="3695"/>
                    <a:pt x="1927" y="3695"/>
                    <a:pt x="1927" y="3695"/>
                  </a:cubicBezTo>
                  <a:cubicBezTo>
                    <a:pt x="1934" y="3682"/>
                    <a:pt x="1951" y="3679"/>
                    <a:pt x="1963" y="3689"/>
                  </a:cubicBezTo>
                  <a:cubicBezTo>
                    <a:pt x="2096" y="3801"/>
                    <a:pt x="2096" y="3801"/>
                    <a:pt x="2096" y="3801"/>
                  </a:cubicBezTo>
                  <a:cubicBezTo>
                    <a:pt x="2104" y="3808"/>
                    <a:pt x="2117" y="3809"/>
                    <a:pt x="2125" y="3802"/>
                  </a:cubicBezTo>
                  <a:cubicBezTo>
                    <a:pt x="2137" y="3793"/>
                    <a:pt x="2156" y="3786"/>
                    <a:pt x="2180" y="3810"/>
                  </a:cubicBezTo>
                  <a:cubicBezTo>
                    <a:pt x="2213" y="3843"/>
                    <a:pt x="2245" y="3879"/>
                    <a:pt x="2253" y="3888"/>
                  </a:cubicBezTo>
                  <a:cubicBezTo>
                    <a:pt x="2254" y="3890"/>
                    <a:pt x="2255" y="3891"/>
                    <a:pt x="2257" y="3892"/>
                  </a:cubicBezTo>
                  <a:cubicBezTo>
                    <a:pt x="2355" y="3960"/>
                    <a:pt x="2355" y="3960"/>
                    <a:pt x="2355" y="3960"/>
                  </a:cubicBezTo>
                  <a:cubicBezTo>
                    <a:pt x="2362" y="3965"/>
                    <a:pt x="2372" y="3965"/>
                    <a:pt x="2379" y="3962"/>
                  </a:cubicBezTo>
                  <a:cubicBezTo>
                    <a:pt x="2480" y="3913"/>
                    <a:pt x="2480" y="3913"/>
                    <a:pt x="2480" y="3913"/>
                  </a:cubicBezTo>
                  <a:cubicBezTo>
                    <a:pt x="2489" y="3909"/>
                    <a:pt x="2500" y="3911"/>
                    <a:pt x="2508" y="3918"/>
                  </a:cubicBezTo>
                  <a:cubicBezTo>
                    <a:pt x="2545" y="3958"/>
                    <a:pt x="2545" y="3958"/>
                    <a:pt x="2545" y="3958"/>
                  </a:cubicBezTo>
                  <a:cubicBezTo>
                    <a:pt x="2550" y="3963"/>
                    <a:pt x="2557" y="3966"/>
                    <a:pt x="2564" y="3966"/>
                  </a:cubicBezTo>
                  <a:cubicBezTo>
                    <a:pt x="2602" y="3964"/>
                    <a:pt x="2602" y="3964"/>
                    <a:pt x="2602" y="3964"/>
                  </a:cubicBezTo>
                  <a:cubicBezTo>
                    <a:pt x="2606" y="3964"/>
                    <a:pt x="2611" y="3962"/>
                    <a:pt x="2613" y="3958"/>
                  </a:cubicBezTo>
                  <a:cubicBezTo>
                    <a:pt x="2615" y="3954"/>
                    <a:pt x="2615" y="3954"/>
                    <a:pt x="2615" y="3954"/>
                  </a:cubicBezTo>
                  <a:cubicBezTo>
                    <a:pt x="2620" y="3946"/>
                    <a:pt x="2631" y="3945"/>
                    <a:pt x="2637" y="3952"/>
                  </a:cubicBezTo>
                  <a:cubicBezTo>
                    <a:pt x="2640" y="3956"/>
                    <a:pt x="2640" y="3956"/>
                    <a:pt x="2640" y="3956"/>
                  </a:cubicBezTo>
                  <a:cubicBezTo>
                    <a:pt x="2643" y="3959"/>
                    <a:pt x="2647" y="3960"/>
                    <a:pt x="2651" y="3960"/>
                  </a:cubicBezTo>
                  <a:cubicBezTo>
                    <a:pt x="2659" y="3960"/>
                    <a:pt x="2659" y="3960"/>
                    <a:pt x="2659" y="3960"/>
                  </a:cubicBezTo>
                  <a:cubicBezTo>
                    <a:pt x="2664" y="3959"/>
                    <a:pt x="2668" y="3957"/>
                    <a:pt x="2670" y="3953"/>
                  </a:cubicBezTo>
                  <a:cubicBezTo>
                    <a:pt x="2670" y="3953"/>
                    <a:pt x="2670" y="3953"/>
                    <a:pt x="2670" y="3953"/>
                  </a:cubicBezTo>
                  <a:cubicBezTo>
                    <a:pt x="2675" y="3945"/>
                    <a:pt x="2687" y="3944"/>
                    <a:pt x="2693" y="3952"/>
                  </a:cubicBezTo>
                  <a:cubicBezTo>
                    <a:pt x="2696" y="3956"/>
                    <a:pt x="2696" y="3956"/>
                    <a:pt x="2696" y="3956"/>
                  </a:cubicBezTo>
                  <a:cubicBezTo>
                    <a:pt x="2698" y="3959"/>
                    <a:pt x="2701" y="3961"/>
                    <a:pt x="2704" y="3962"/>
                  </a:cubicBezTo>
                  <a:cubicBezTo>
                    <a:pt x="2746" y="3970"/>
                    <a:pt x="2746" y="3970"/>
                    <a:pt x="2746" y="3970"/>
                  </a:cubicBezTo>
                  <a:cubicBezTo>
                    <a:pt x="2749" y="3971"/>
                    <a:pt x="2752" y="3972"/>
                    <a:pt x="2755" y="3974"/>
                  </a:cubicBezTo>
                  <a:cubicBezTo>
                    <a:pt x="2848" y="4039"/>
                    <a:pt x="2848" y="4039"/>
                    <a:pt x="2848" y="4039"/>
                  </a:cubicBezTo>
                  <a:cubicBezTo>
                    <a:pt x="2858" y="4046"/>
                    <a:pt x="2873" y="4044"/>
                    <a:pt x="2881" y="4034"/>
                  </a:cubicBezTo>
                  <a:cubicBezTo>
                    <a:pt x="3086" y="3762"/>
                    <a:pt x="3086" y="3762"/>
                    <a:pt x="3086" y="3762"/>
                  </a:cubicBezTo>
                  <a:cubicBezTo>
                    <a:pt x="3091" y="3756"/>
                    <a:pt x="3099" y="3752"/>
                    <a:pt x="3107" y="3753"/>
                  </a:cubicBezTo>
                  <a:cubicBezTo>
                    <a:pt x="3271" y="3765"/>
                    <a:pt x="3271" y="3765"/>
                    <a:pt x="3271" y="3765"/>
                  </a:cubicBezTo>
                  <a:cubicBezTo>
                    <a:pt x="3273" y="3765"/>
                    <a:pt x="3275" y="3765"/>
                    <a:pt x="3277" y="3766"/>
                  </a:cubicBezTo>
                  <a:cubicBezTo>
                    <a:pt x="3445" y="3817"/>
                    <a:pt x="3445" y="3817"/>
                    <a:pt x="3445" y="3817"/>
                  </a:cubicBezTo>
                  <a:cubicBezTo>
                    <a:pt x="3266" y="2932"/>
                    <a:pt x="3266" y="2932"/>
                    <a:pt x="3266" y="2932"/>
                  </a:cubicBezTo>
                  <a:cubicBezTo>
                    <a:pt x="3265" y="2926"/>
                    <a:pt x="3266" y="2921"/>
                    <a:pt x="3269" y="2916"/>
                  </a:cubicBezTo>
                  <a:cubicBezTo>
                    <a:pt x="3683" y="2114"/>
                    <a:pt x="3683" y="2114"/>
                    <a:pt x="3683" y="2114"/>
                  </a:cubicBezTo>
                  <a:cubicBezTo>
                    <a:pt x="3632" y="2093"/>
                    <a:pt x="3632" y="2093"/>
                    <a:pt x="3632" y="2093"/>
                  </a:cubicBezTo>
                  <a:cubicBezTo>
                    <a:pt x="3599" y="2080"/>
                    <a:pt x="3599" y="2080"/>
                    <a:pt x="3599" y="2080"/>
                  </a:cubicBezTo>
                  <a:cubicBezTo>
                    <a:pt x="3595" y="2078"/>
                    <a:pt x="3591" y="2075"/>
                    <a:pt x="3589" y="2071"/>
                  </a:cubicBezTo>
                  <a:cubicBezTo>
                    <a:pt x="3549" y="2015"/>
                    <a:pt x="3549" y="2015"/>
                    <a:pt x="3549" y="2015"/>
                  </a:cubicBezTo>
                  <a:cubicBezTo>
                    <a:pt x="3545" y="2011"/>
                    <a:pt x="3540" y="2007"/>
                    <a:pt x="3534" y="2006"/>
                  </a:cubicBezTo>
                  <a:cubicBezTo>
                    <a:pt x="3464" y="1992"/>
                    <a:pt x="3464" y="1992"/>
                    <a:pt x="3464" y="1992"/>
                  </a:cubicBezTo>
                  <a:cubicBezTo>
                    <a:pt x="3460" y="1991"/>
                    <a:pt x="3456" y="1989"/>
                    <a:pt x="3453" y="1986"/>
                  </a:cubicBezTo>
                  <a:cubicBezTo>
                    <a:pt x="3362" y="1908"/>
                    <a:pt x="3362" y="1908"/>
                    <a:pt x="3362" y="1908"/>
                  </a:cubicBezTo>
                  <a:cubicBezTo>
                    <a:pt x="3358" y="1905"/>
                    <a:pt x="3354" y="1903"/>
                    <a:pt x="3349" y="1903"/>
                  </a:cubicBezTo>
                  <a:cubicBezTo>
                    <a:pt x="3248" y="1892"/>
                    <a:pt x="3248" y="1892"/>
                    <a:pt x="3248" y="1892"/>
                  </a:cubicBezTo>
                  <a:cubicBezTo>
                    <a:pt x="3244" y="1891"/>
                    <a:pt x="3239" y="1889"/>
                    <a:pt x="3236" y="1886"/>
                  </a:cubicBezTo>
                  <a:cubicBezTo>
                    <a:pt x="3118" y="1792"/>
                    <a:pt x="3118" y="1792"/>
                    <a:pt x="3118" y="1792"/>
                  </a:cubicBezTo>
                  <a:cubicBezTo>
                    <a:pt x="3115" y="1789"/>
                    <a:pt x="3113" y="1786"/>
                    <a:pt x="3111" y="1782"/>
                  </a:cubicBezTo>
                  <a:cubicBezTo>
                    <a:pt x="3096" y="1745"/>
                    <a:pt x="3096" y="1745"/>
                    <a:pt x="3096" y="1745"/>
                  </a:cubicBezTo>
                  <a:cubicBezTo>
                    <a:pt x="3094" y="1739"/>
                    <a:pt x="3089" y="1735"/>
                    <a:pt x="3084" y="1732"/>
                  </a:cubicBezTo>
                  <a:cubicBezTo>
                    <a:pt x="2983" y="1688"/>
                    <a:pt x="2983" y="1688"/>
                    <a:pt x="2983" y="1688"/>
                  </a:cubicBezTo>
                  <a:cubicBezTo>
                    <a:pt x="2980" y="1687"/>
                    <a:pt x="2978" y="1685"/>
                    <a:pt x="2976" y="1683"/>
                  </a:cubicBezTo>
                  <a:cubicBezTo>
                    <a:pt x="2916" y="1622"/>
                    <a:pt x="2916" y="1622"/>
                    <a:pt x="2916" y="1622"/>
                  </a:cubicBezTo>
                  <a:cubicBezTo>
                    <a:pt x="2914" y="1619"/>
                    <a:pt x="2912" y="1616"/>
                    <a:pt x="2911" y="1613"/>
                  </a:cubicBezTo>
                  <a:cubicBezTo>
                    <a:pt x="2870" y="1498"/>
                    <a:pt x="2870" y="1498"/>
                    <a:pt x="2870" y="1498"/>
                  </a:cubicBezTo>
                  <a:cubicBezTo>
                    <a:pt x="2869" y="1497"/>
                    <a:pt x="2869" y="1496"/>
                    <a:pt x="2868" y="1494"/>
                  </a:cubicBezTo>
                  <a:cubicBezTo>
                    <a:pt x="2831" y="1432"/>
                    <a:pt x="2831" y="1432"/>
                    <a:pt x="2831" y="1432"/>
                  </a:cubicBezTo>
                  <a:cubicBezTo>
                    <a:pt x="2829" y="1429"/>
                    <a:pt x="2828" y="1425"/>
                    <a:pt x="2828" y="1422"/>
                  </a:cubicBezTo>
                  <a:cubicBezTo>
                    <a:pt x="2819" y="1330"/>
                    <a:pt x="2819" y="1330"/>
                    <a:pt x="2819" y="1330"/>
                  </a:cubicBezTo>
                  <a:cubicBezTo>
                    <a:pt x="2819" y="1329"/>
                    <a:pt x="2819" y="1328"/>
                    <a:pt x="2819" y="1328"/>
                  </a:cubicBezTo>
                  <a:cubicBezTo>
                    <a:pt x="2820" y="1225"/>
                    <a:pt x="2820" y="1225"/>
                    <a:pt x="2820" y="1225"/>
                  </a:cubicBezTo>
                  <a:cubicBezTo>
                    <a:pt x="2820" y="1220"/>
                    <a:pt x="2818" y="1215"/>
                    <a:pt x="2815" y="1211"/>
                  </a:cubicBezTo>
                  <a:cubicBezTo>
                    <a:pt x="2730" y="1093"/>
                    <a:pt x="2730" y="1093"/>
                    <a:pt x="2730" y="1093"/>
                  </a:cubicBezTo>
                  <a:cubicBezTo>
                    <a:pt x="2728" y="1090"/>
                    <a:pt x="2727" y="1087"/>
                    <a:pt x="2726" y="1084"/>
                  </a:cubicBezTo>
                  <a:cubicBezTo>
                    <a:pt x="2691" y="942"/>
                    <a:pt x="2691" y="942"/>
                    <a:pt x="2691" y="942"/>
                  </a:cubicBezTo>
                  <a:cubicBezTo>
                    <a:pt x="2689" y="933"/>
                    <a:pt x="2682" y="926"/>
                    <a:pt x="2673" y="924"/>
                  </a:cubicBezTo>
                  <a:cubicBezTo>
                    <a:pt x="2664" y="922"/>
                    <a:pt x="2664" y="922"/>
                    <a:pt x="2664" y="922"/>
                  </a:cubicBezTo>
                  <a:cubicBezTo>
                    <a:pt x="2655" y="920"/>
                    <a:pt x="2648" y="913"/>
                    <a:pt x="2645" y="905"/>
                  </a:cubicBezTo>
                  <a:cubicBezTo>
                    <a:pt x="2641" y="886"/>
                    <a:pt x="2641" y="886"/>
                    <a:pt x="2641" y="886"/>
                  </a:cubicBezTo>
                  <a:cubicBezTo>
                    <a:pt x="2638" y="875"/>
                    <a:pt x="2628" y="868"/>
                    <a:pt x="2617" y="868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605" y="868"/>
                    <a:pt x="2600" y="865"/>
                    <a:pt x="2595" y="861"/>
                  </a:cubicBezTo>
                  <a:cubicBezTo>
                    <a:pt x="2513" y="785"/>
                    <a:pt x="2513" y="785"/>
                    <a:pt x="2513" y="785"/>
                  </a:cubicBezTo>
                  <a:cubicBezTo>
                    <a:pt x="2511" y="783"/>
                    <a:pt x="2508" y="782"/>
                    <a:pt x="2506" y="780"/>
                  </a:cubicBezTo>
                  <a:cubicBezTo>
                    <a:pt x="2413" y="743"/>
                    <a:pt x="2413" y="743"/>
                    <a:pt x="2413" y="743"/>
                  </a:cubicBezTo>
                  <a:cubicBezTo>
                    <a:pt x="2404" y="740"/>
                    <a:pt x="2398" y="732"/>
                    <a:pt x="2398" y="722"/>
                  </a:cubicBezTo>
                  <a:cubicBezTo>
                    <a:pt x="2398" y="716"/>
                    <a:pt x="2398" y="716"/>
                    <a:pt x="2398" y="716"/>
                  </a:cubicBezTo>
                  <a:cubicBezTo>
                    <a:pt x="2397" y="710"/>
                    <a:pt x="2394" y="704"/>
                    <a:pt x="2390" y="699"/>
                  </a:cubicBezTo>
                  <a:cubicBezTo>
                    <a:pt x="2291" y="613"/>
                    <a:pt x="2291" y="613"/>
                    <a:pt x="2291" y="613"/>
                  </a:cubicBezTo>
                  <a:cubicBezTo>
                    <a:pt x="2286" y="609"/>
                    <a:pt x="2283" y="603"/>
                    <a:pt x="2283" y="597"/>
                  </a:cubicBezTo>
                  <a:cubicBezTo>
                    <a:pt x="2280" y="575"/>
                    <a:pt x="2280" y="575"/>
                    <a:pt x="2280" y="575"/>
                  </a:cubicBezTo>
                  <a:cubicBezTo>
                    <a:pt x="2280" y="568"/>
                    <a:pt x="2275" y="561"/>
                    <a:pt x="2268" y="557"/>
                  </a:cubicBezTo>
                  <a:cubicBezTo>
                    <a:pt x="2179" y="507"/>
                    <a:pt x="2179" y="507"/>
                    <a:pt x="2179" y="507"/>
                  </a:cubicBezTo>
                  <a:cubicBezTo>
                    <a:pt x="2175" y="505"/>
                    <a:pt x="2171" y="501"/>
                    <a:pt x="2169" y="496"/>
                  </a:cubicBezTo>
                  <a:cubicBezTo>
                    <a:pt x="2158" y="472"/>
                    <a:pt x="2158" y="472"/>
                    <a:pt x="2158" y="472"/>
                  </a:cubicBezTo>
                  <a:cubicBezTo>
                    <a:pt x="2157" y="469"/>
                    <a:pt x="2155" y="466"/>
                    <a:pt x="2153" y="464"/>
                  </a:cubicBezTo>
                  <a:cubicBezTo>
                    <a:pt x="2076" y="393"/>
                    <a:pt x="2076" y="393"/>
                    <a:pt x="2076" y="393"/>
                  </a:cubicBezTo>
                  <a:cubicBezTo>
                    <a:pt x="2071" y="389"/>
                    <a:pt x="2068" y="383"/>
                    <a:pt x="2068" y="376"/>
                  </a:cubicBezTo>
                  <a:cubicBezTo>
                    <a:pt x="2068" y="366"/>
                    <a:pt x="2068" y="366"/>
                    <a:pt x="2068" y="366"/>
                  </a:cubicBezTo>
                  <a:cubicBezTo>
                    <a:pt x="2067" y="356"/>
                    <a:pt x="2061" y="347"/>
                    <a:pt x="2051" y="344"/>
                  </a:cubicBezTo>
                  <a:cubicBezTo>
                    <a:pt x="1942" y="307"/>
                    <a:pt x="1942" y="307"/>
                    <a:pt x="1942" y="307"/>
                  </a:cubicBezTo>
                  <a:cubicBezTo>
                    <a:pt x="1937" y="305"/>
                    <a:pt x="1932" y="302"/>
                    <a:pt x="1929" y="297"/>
                  </a:cubicBezTo>
                  <a:cubicBezTo>
                    <a:pt x="1781" y="54"/>
                    <a:pt x="1781" y="54"/>
                    <a:pt x="1781" y="54"/>
                  </a:cubicBezTo>
                  <a:cubicBezTo>
                    <a:pt x="1777" y="47"/>
                    <a:pt x="1769" y="42"/>
                    <a:pt x="1761" y="42"/>
                  </a:cubicBezTo>
                  <a:cubicBezTo>
                    <a:pt x="1703" y="42"/>
                    <a:pt x="1703" y="42"/>
                    <a:pt x="1703" y="42"/>
                  </a:cubicBezTo>
                  <a:cubicBezTo>
                    <a:pt x="704" y="0"/>
                    <a:pt x="704" y="0"/>
                    <a:pt x="704" y="0"/>
                  </a:cubicBezTo>
                  <a:cubicBezTo>
                    <a:pt x="694" y="310"/>
                    <a:pt x="694" y="310"/>
                    <a:pt x="694" y="310"/>
                  </a:cubicBezTo>
                  <a:cubicBezTo>
                    <a:pt x="693" y="323"/>
                    <a:pt x="682" y="333"/>
                    <a:pt x="669" y="333"/>
                  </a:cubicBezTo>
                  <a:cubicBezTo>
                    <a:pt x="306" y="314"/>
                    <a:pt x="306" y="314"/>
                    <a:pt x="306" y="314"/>
                  </a:cubicBezTo>
                  <a:cubicBezTo>
                    <a:pt x="278" y="397"/>
                    <a:pt x="278" y="397"/>
                    <a:pt x="278" y="397"/>
                  </a:cubicBezTo>
                  <a:cubicBezTo>
                    <a:pt x="275" y="408"/>
                    <a:pt x="279" y="420"/>
                    <a:pt x="289" y="426"/>
                  </a:cubicBezTo>
                  <a:cubicBezTo>
                    <a:pt x="290" y="426"/>
                    <a:pt x="290" y="426"/>
                    <a:pt x="290" y="426"/>
                  </a:cubicBezTo>
                  <a:cubicBezTo>
                    <a:pt x="294" y="428"/>
                    <a:pt x="299" y="428"/>
                    <a:pt x="303" y="426"/>
                  </a:cubicBezTo>
                  <a:cubicBezTo>
                    <a:pt x="303" y="426"/>
                    <a:pt x="303" y="426"/>
                    <a:pt x="303" y="426"/>
                  </a:cubicBezTo>
                  <a:cubicBezTo>
                    <a:pt x="312" y="421"/>
                    <a:pt x="322" y="428"/>
                    <a:pt x="323" y="438"/>
                  </a:cubicBezTo>
                  <a:cubicBezTo>
                    <a:pt x="339" y="812"/>
                    <a:pt x="339" y="812"/>
                    <a:pt x="339" y="812"/>
                  </a:cubicBezTo>
                  <a:cubicBezTo>
                    <a:pt x="339" y="816"/>
                    <a:pt x="340" y="821"/>
                    <a:pt x="343" y="824"/>
                  </a:cubicBezTo>
                  <a:cubicBezTo>
                    <a:pt x="370" y="866"/>
                    <a:pt x="370" y="866"/>
                    <a:pt x="370" y="866"/>
                  </a:cubicBezTo>
                  <a:cubicBezTo>
                    <a:pt x="372" y="869"/>
                    <a:pt x="373" y="872"/>
                    <a:pt x="374" y="876"/>
                  </a:cubicBezTo>
                  <a:cubicBezTo>
                    <a:pt x="431" y="1320"/>
                    <a:pt x="431" y="1320"/>
                    <a:pt x="431" y="1320"/>
                  </a:cubicBezTo>
                  <a:cubicBezTo>
                    <a:pt x="431" y="1322"/>
                    <a:pt x="431" y="1324"/>
                    <a:pt x="431" y="1326"/>
                  </a:cubicBezTo>
                  <a:cubicBezTo>
                    <a:pt x="383" y="1711"/>
                    <a:pt x="383" y="1711"/>
                    <a:pt x="383" y="1711"/>
                  </a:cubicBezTo>
                  <a:cubicBezTo>
                    <a:pt x="381" y="1723"/>
                    <a:pt x="371" y="1732"/>
                    <a:pt x="359" y="1732"/>
                  </a:cubicBezTo>
                  <a:cubicBezTo>
                    <a:pt x="353" y="1732"/>
                    <a:pt x="353" y="1732"/>
                    <a:pt x="353" y="1732"/>
                  </a:cubicBezTo>
                  <a:cubicBezTo>
                    <a:pt x="340" y="1732"/>
                    <a:pt x="329" y="1743"/>
                    <a:pt x="330" y="1757"/>
                  </a:cubicBezTo>
                  <a:cubicBezTo>
                    <a:pt x="346" y="2169"/>
                    <a:pt x="346" y="2169"/>
                    <a:pt x="346" y="2169"/>
                  </a:cubicBezTo>
                  <a:cubicBezTo>
                    <a:pt x="346" y="2174"/>
                    <a:pt x="344" y="2178"/>
                    <a:pt x="342" y="2182"/>
                  </a:cubicBezTo>
                  <a:cubicBezTo>
                    <a:pt x="311" y="2231"/>
                    <a:pt x="311" y="2231"/>
                    <a:pt x="311" y="2231"/>
                  </a:cubicBezTo>
                  <a:cubicBezTo>
                    <a:pt x="308" y="2237"/>
                    <a:pt x="307" y="2243"/>
                    <a:pt x="308" y="2249"/>
                  </a:cubicBezTo>
                  <a:cubicBezTo>
                    <a:pt x="369" y="2543"/>
                    <a:pt x="369" y="2543"/>
                    <a:pt x="369" y="2543"/>
                  </a:cubicBezTo>
                  <a:cubicBezTo>
                    <a:pt x="370" y="2551"/>
                    <a:pt x="368" y="2560"/>
                    <a:pt x="361" y="2566"/>
                  </a:cubicBezTo>
                  <a:cubicBezTo>
                    <a:pt x="325" y="2597"/>
                    <a:pt x="325" y="2597"/>
                    <a:pt x="325" y="2597"/>
                  </a:cubicBezTo>
                  <a:cubicBezTo>
                    <a:pt x="318" y="2604"/>
                    <a:pt x="308" y="2605"/>
                    <a:pt x="299" y="2601"/>
                  </a:cubicBezTo>
                  <a:cubicBezTo>
                    <a:pt x="152" y="2529"/>
                    <a:pt x="152" y="2529"/>
                    <a:pt x="152" y="2529"/>
                  </a:cubicBezTo>
                  <a:cubicBezTo>
                    <a:pt x="148" y="2527"/>
                    <a:pt x="143" y="2526"/>
                    <a:pt x="138" y="2527"/>
                  </a:cubicBezTo>
                  <a:cubicBezTo>
                    <a:pt x="67" y="2536"/>
                    <a:pt x="67" y="2536"/>
                    <a:pt x="67" y="2536"/>
                  </a:cubicBezTo>
                  <a:cubicBezTo>
                    <a:pt x="61" y="2537"/>
                    <a:pt x="56" y="2540"/>
                    <a:pt x="52" y="2545"/>
                  </a:cubicBezTo>
                  <a:cubicBezTo>
                    <a:pt x="7" y="2602"/>
                    <a:pt x="7" y="2602"/>
                    <a:pt x="7" y="2602"/>
                  </a:cubicBezTo>
                  <a:cubicBezTo>
                    <a:pt x="1" y="2609"/>
                    <a:pt x="0" y="2618"/>
                    <a:pt x="4" y="2626"/>
                  </a:cubicBezTo>
                  <a:cubicBezTo>
                    <a:pt x="130" y="2896"/>
                    <a:pt x="130" y="2896"/>
                    <a:pt x="130" y="2896"/>
                  </a:cubicBezTo>
                  <a:cubicBezTo>
                    <a:pt x="131" y="2899"/>
                    <a:pt x="133" y="2902"/>
                    <a:pt x="136" y="2904"/>
                  </a:cubicBezTo>
                  <a:cubicBezTo>
                    <a:pt x="189" y="2951"/>
                    <a:pt x="189" y="2951"/>
                    <a:pt x="189" y="2951"/>
                  </a:cubicBezTo>
                  <a:cubicBezTo>
                    <a:pt x="193" y="2954"/>
                    <a:pt x="196" y="2959"/>
                    <a:pt x="197" y="2964"/>
                  </a:cubicBezTo>
                  <a:cubicBezTo>
                    <a:pt x="214" y="3042"/>
                    <a:pt x="214" y="3042"/>
                    <a:pt x="214" y="3042"/>
                  </a:cubicBezTo>
                  <a:cubicBezTo>
                    <a:pt x="215" y="3047"/>
                    <a:pt x="218" y="3052"/>
                    <a:pt x="222" y="3055"/>
                  </a:cubicBezTo>
                  <a:cubicBezTo>
                    <a:pt x="283" y="3104"/>
                    <a:pt x="283" y="3104"/>
                    <a:pt x="283" y="3104"/>
                  </a:cubicBezTo>
                  <a:cubicBezTo>
                    <a:pt x="288" y="3108"/>
                    <a:pt x="291" y="3114"/>
                    <a:pt x="292" y="3120"/>
                  </a:cubicBezTo>
                  <a:cubicBezTo>
                    <a:pt x="304" y="3258"/>
                    <a:pt x="304" y="3258"/>
                    <a:pt x="304" y="3258"/>
                  </a:cubicBezTo>
                  <a:cubicBezTo>
                    <a:pt x="305" y="3261"/>
                    <a:pt x="304" y="3264"/>
                    <a:pt x="303" y="3267"/>
                  </a:cubicBezTo>
                  <a:cubicBezTo>
                    <a:pt x="276" y="3346"/>
                    <a:pt x="276" y="3346"/>
                    <a:pt x="276" y="3346"/>
                  </a:cubicBezTo>
                  <a:cubicBezTo>
                    <a:pt x="275" y="3351"/>
                    <a:pt x="275" y="3356"/>
                    <a:pt x="276" y="3361"/>
                  </a:cubicBezTo>
                  <a:cubicBezTo>
                    <a:pt x="305" y="3457"/>
                    <a:pt x="305" y="3457"/>
                    <a:pt x="305" y="3457"/>
                  </a:cubicBezTo>
                  <a:cubicBezTo>
                    <a:pt x="307" y="3463"/>
                    <a:pt x="312" y="3468"/>
                    <a:pt x="318" y="3471"/>
                  </a:cubicBezTo>
                  <a:cubicBezTo>
                    <a:pt x="388" y="3505"/>
                    <a:pt x="388" y="3505"/>
                    <a:pt x="388" y="3505"/>
                  </a:cubicBezTo>
                  <a:cubicBezTo>
                    <a:pt x="396" y="3509"/>
                    <a:pt x="405" y="3508"/>
                    <a:pt x="412" y="3504"/>
                  </a:cubicBezTo>
                  <a:cubicBezTo>
                    <a:pt x="457" y="3474"/>
                    <a:pt x="457" y="3474"/>
                    <a:pt x="457" y="3474"/>
                  </a:cubicBezTo>
                  <a:cubicBezTo>
                    <a:pt x="460" y="3472"/>
                    <a:pt x="462" y="3471"/>
                    <a:pt x="464" y="3471"/>
                  </a:cubicBezTo>
                  <a:cubicBezTo>
                    <a:pt x="490" y="3464"/>
                    <a:pt x="490" y="3464"/>
                    <a:pt x="490" y="3464"/>
                  </a:cubicBezTo>
                  <a:cubicBezTo>
                    <a:pt x="500" y="3462"/>
                    <a:pt x="511" y="3466"/>
                    <a:pt x="516" y="347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409;p84">
              <a:extLst>
                <a:ext uri="{FF2B5EF4-FFF2-40B4-BE49-F238E27FC236}">
                  <a16:creationId xmlns:a16="http://schemas.microsoft.com/office/drawing/2014/main" id="{E4B73EEF-D979-9348-5156-4594E903D396}"/>
                </a:ext>
              </a:extLst>
            </p:cNvPr>
            <p:cNvSpPr/>
            <p:nvPr/>
          </p:nvSpPr>
          <p:spPr>
            <a:xfrm>
              <a:off x="10102851" y="6686550"/>
              <a:ext cx="1885950" cy="2087563"/>
            </a:xfrm>
            <a:custGeom>
              <a:avLst/>
              <a:gdLst/>
              <a:ahLst/>
              <a:cxnLst/>
              <a:rect l="0" t="0" r="0" b="0"/>
              <a:pathLst>
                <a:path w="2963" h="3280" extrusionOk="0">
                  <a:moveTo>
                    <a:pt x="2960" y="1495"/>
                  </a:moveTo>
                  <a:cubicBezTo>
                    <a:pt x="2866" y="1321"/>
                    <a:pt x="2866" y="1321"/>
                    <a:pt x="2866" y="1321"/>
                  </a:cubicBezTo>
                  <a:cubicBezTo>
                    <a:pt x="2758" y="1460"/>
                    <a:pt x="2758" y="1460"/>
                    <a:pt x="2758" y="1460"/>
                  </a:cubicBezTo>
                  <a:cubicBezTo>
                    <a:pt x="2754" y="1465"/>
                    <a:pt x="2753" y="1470"/>
                    <a:pt x="2753" y="1476"/>
                  </a:cubicBezTo>
                  <a:cubicBezTo>
                    <a:pt x="2758" y="1533"/>
                    <a:pt x="2758" y="1533"/>
                    <a:pt x="2758" y="1533"/>
                  </a:cubicBezTo>
                  <a:cubicBezTo>
                    <a:pt x="2760" y="1553"/>
                    <a:pt x="2737" y="1566"/>
                    <a:pt x="2721" y="1553"/>
                  </a:cubicBezTo>
                  <a:cubicBezTo>
                    <a:pt x="2664" y="1508"/>
                    <a:pt x="2664" y="1508"/>
                    <a:pt x="2664" y="1508"/>
                  </a:cubicBezTo>
                  <a:cubicBezTo>
                    <a:pt x="2661" y="1506"/>
                    <a:pt x="2658" y="1504"/>
                    <a:pt x="2654" y="1504"/>
                  </a:cubicBezTo>
                  <a:cubicBezTo>
                    <a:pt x="2536" y="1481"/>
                    <a:pt x="2536" y="1481"/>
                    <a:pt x="2536" y="1481"/>
                  </a:cubicBezTo>
                  <a:cubicBezTo>
                    <a:pt x="2530" y="1480"/>
                    <a:pt x="2524" y="1476"/>
                    <a:pt x="2521" y="1471"/>
                  </a:cubicBezTo>
                  <a:cubicBezTo>
                    <a:pt x="2484" y="1412"/>
                    <a:pt x="2484" y="1412"/>
                    <a:pt x="2484" y="1412"/>
                  </a:cubicBezTo>
                  <a:cubicBezTo>
                    <a:pt x="2483" y="1410"/>
                    <a:pt x="2482" y="1406"/>
                    <a:pt x="2481" y="1403"/>
                  </a:cubicBezTo>
                  <a:cubicBezTo>
                    <a:pt x="2472" y="1324"/>
                    <a:pt x="2472" y="1324"/>
                    <a:pt x="2472" y="1324"/>
                  </a:cubicBezTo>
                  <a:cubicBezTo>
                    <a:pt x="2471" y="1317"/>
                    <a:pt x="2468" y="1312"/>
                    <a:pt x="2463" y="1308"/>
                  </a:cubicBezTo>
                  <a:cubicBezTo>
                    <a:pt x="2388" y="1252"/>
                    <a:pt x="2388" y="1252"/>
                    <a:pt x="2388" y="1252"/>
                  </a:cubicBezTo>
                  <a:cubicBezTo>
                    <a:pt x="2386" y="1250"/>
                    <a:pt x="2384" y="1248"/>
                    <a:pt x="2383" y="1246"/>
                  </a:cubicBezTo>
                  <a:cubicBezTo>
                    <a:pt x="2328" y="1161"/>
                    <a:pt x="2328" y="1161"/>
                    <a:pt x="2328" y="1161"/>
                  </a:cubicBezTo>
                  <a:cubicBezTo>
                    <a:pt x="2323" y="1153"/>
                    <a:pt x="2324" y="1141"/>
                    <a:pt x="2331" y="1134"/>
                  </a:cubicBezTo>
                  <a:cubicBezTo>
                    <a:pt x="2366" y="1094"/>
                    <a:pt x="2366" y="1094"/>
                    <a:pt x="2366" y="1094"/>
                  </a:cubicBezTo>
                  <a:cubicBezTo>
                    <a:pt x="2372" y="1088"/>
                    <a:pt x="2374" y="1078"/>
                    <a:pt x="2370" y="1070"/>
                  </a:cubicBezTo>
                  <a:cubicBezTo>
                    <a:pt x="2338" y="997"/>
                    <a:pt x="2338" y="997"/>
                    <a:pt x="2338" y="997"/>
                  </a:cubicBezTo>
                  <a:cubicBezTo>
                    <a:pt x="2335" y="990"/>
                    <a:pt x="2336" y="982"/>
                    <a:pt x="2340" y="975"/>
                  </a:cubicBezTo>
                  <a:cubicBezTo>
                    <a:pt x="2440" y="819"/>
                    <a:pt x="2440" y="819"/>
                    <a:pt x="2440" y="819"/>
                  </a:cubicBezTo>
                  <a:cubicBezTo>
                    <a:pt x="2443" y="815"/>
                    <a:pt x="2444" y="811"/>
                    <a:pt x="2444" y="806"/>
                  </a:cubicBezTo>
                  <a:cubicBezTo>
                    <a:pt x="2441" y="557"/>
                    <a:pt x="2441" y="557"/>
                    <a:pt x="2441" y="557"/>
                  </a:cubicBezTo>
                  <a:cubicBezTo>
                    <a:pt x="2441" y="555"/>
                    <a:pt x="2441" y="553"/>
                    <a:pt x="2441" y="550"/>
                  </a:cubicBezTo>
                  <a:cubicBezTo>
                    <a:pt x="2470" y="448"/>
                    <a:pt x="2470" y="448"/>
                    <a:pt x="2470" y="448"/>
                  </a:cubicBezTo>
                  <a:cubicBezTo>
                    <a:pt x="2472" y="443"/>
                    <a:pt x="2471" y="437"/>
                    <a:pt x="2469" y="432"/>
                  </a:cubicBezTo>
                  <a:cubicBezTo>
                    <a:pt x="2429" y="343"/>
                    <a:pt x="2429" y="343"/>
                    <a:pt x="2429" y="343"/>
                  </a:cubicBezTo>
                  <a:cubicBezTo>
                    <a:pt x="2428" y="341"/>
                    <a:pt x="2427" y="338"/>
                    <a:pt x="2425" y="337"/>
                  </a:cubicBezTo>
                  <a:cubicBezTo>
                    <a:pt x="2239" y="138"/>
                    <a:pt x="2239" y="138"/>
                    <a:pt x="2239" y="138"/>
                  </a:cubicBezTo>
                  <a:cubicBezTo>
                    <a:pt x="2071" y="87"/>
                    <a:pt x="2071" y="87"/>
                    <a:pt x="2071" y="87"/>
                  </a:cubicBezTo>
                  <a:cubicBezTo>
                    <a:pt x="2069" y="86"/>
                    <a:pt x="2067" y="86"/>
                    <a:pt x="2065" y="86"/>
                  </a:cubicBezTo>
                  <a:cubicBezTo>
                    <a:pt x="1901" y="74"/>
                    <a:pt x="1901" y="74"/>
                    <a:pt x="1901" y="74"/>
                  </a:cubicBezTo>
                  <a:cubicBezTo>
                    <a:pt x="1893" y="73"/>
                    <a:pt x="1885" y="77"/>
                    <a:pt x="1880" y="83"/>
                  </a:cubicBezTo>
                  <a:cubicBezTo>
                    <a:pt x="1675" y="355"/>
                    <a:pt x="1675" y="355"/>
                    <a:pt x="1675" y="355"/>
                  </a:cubicBezTo>
                  <a:cubicBezTo>
                    <a:pt x="1667" y="365"/>
                    <a:pt x="1652" y="367"/>
                    <a:pt x="1642" y="360"/>
                  </a:cubicBezTo>
                  <a:cubicBezTo>
                    <a:pt x="1549" y="295"/>
                    <a:pt x="1549" y="295"/>
                    <a:pt x="1549" y="295"/>
                  </a:cubicBezTo>
                  <a:cubicBezTo>
                    <a:pt x="1546" y="293"/>
                    <a:pt x="1543" y="292"/>
                    <a:pt x="1540" y="291"/>
                  </a:cubicBezTo>
                  <a:cubicBezTo>
                    <a:pt x="1498" y="283"/>
                    <a:pt x="1498" y="283"/>
                    <a:pt x="1498" y="283"/>
                  </a:cubicBezTo>
                  <a:cubicBezTo>
                    <a:pt x="1495" y="282"/>
                    <a:pt x="1492" y="280"/>
                    <a:pt x="1490" y="277"/>
                  </a:cubicBezTo>
                  <a:cubicBezTo>
                    <a:pt x="1487" y="273"/>
                    <a:pt x="1487" y="273"/>
                    <a:pt x="1487" y="273"/>
                  </a:cubicBezTo>
                  <a:cubicBezTo>
                    <a:pt x="1481" y="265"/>
                    <a:pt x="1469" y="266"/>
                    <a:pt x="1464" y="274"/>
                  </a:cubicBezTo>
                  <a:cubicBezTo>
                    <a:pt x="1462" y="278"/>
                    <a:pt x="1458" y="280"/>
                    <a:pt x="1453" y="281"/>
                  </a:cubicBezTo>
                  <a:cubicBezTo>
                    <a:pt x="1445" y="281"/>
                    <a:pt x="1445" y="281"/>
                    <a:pt x="1445" y="281"/>
                  </a:cubicBezTo>
                  <a:cubicBezTo>
                    <a:pt x="1441" y="281"/>
                    <a:pt x="1437" y="280"/>
                    <a:pt x="1434" y="277"/>
                  </a:cubicBezTo>
                  <a:cubicBezTo>
                    <a:pt x="1431" y="273"/>
                    <a:pt x="1431" y="273"/>
                    <a:pt x="1431" y="273"/>
                  </a:cubicBezTo>
                  <a:cubicBezTo>
                    <a:pt x="1425" y="266"/>
                    <a:pt x="1414" y="267"/>
                    <a:pt x="1409" y="275"/>
                  </a:cubicBezTo>
                  <a:cubicBezTo>
                    <a:pt x="1407" y="279"/>
                    <a:pt x="1407" y="279"/>
                    <a:pt x="1407" y="279"/>
                  </a:cubicBezTo>
                  <a:cubicBezTo>
                    <a:pt x="1405" y="283"/>
                    <a:pt x="1400" y="285"/>
                    <a:pt x="1396" y="285"/>
                  </a:cubicBezTo>
                  <a:cubicBezTo>
                    <a:pt x="1358" y="287"/>
                    <a:pt x="1358" y="287"/>
                    <a:pt x="1358" y="287"/>
                  </a:cubicBezTo>
                  <a:cubicBezTo>
                    <a:pt x="1351" y="287"/>
                    <a:pt x="1344" y="284"/>
                    <a:pt x="1339" y="279"/>
                  </a:cubicBezTo>
                  <a:cubicBezTo>
                    <a:pt x="1302" y="239"/>
                    <a:pt x="1302" y="239"/>
                    <a:pt x="1302" y="239"/>
                  </a:cubicBezTo>
                  <a:cubicBezTo>
                    <a:pt x="1294" y="232"/>
                    <a:pt x="1283" y="230"/>
                    <a:pt x="1274" y="234"/>
                  </a:cubicBezTo>
                  <a:cubicBezTo>
                    <a:pt x="1173" y="283"/>
                    <a:pt x="1173" y="283"/>
                    <a:pt x="1173" y="283"/>
                  </a:cubicBezTo>
                  <a:cubicBezTo>
                    <a:pt x="1166" y="286"/>
                    <a:pt x="1156" y="286"/>
                    <a:pt x="1149" y="281"/>
                  </a:cubicBezTo>
                  <a:cubicBezTo>
                    <a:pt x="1051" y="213"/>
                    <a:pt x="1051" y="213"/>
                    <a:pt x="1051" y="213"/>
                  </a:cubicBezTo>
                  <a:cubicBezTo>
                    <a:pt x="1049" y="212"/>
                    <a:pt x="1048" y="211"/>
                    <a:pt x="1047" y="209"/>
                  </a:cubicBezTo>
                  <a:cubicBezTo>
                    <a:pt x="1039" y="200"/>
                    <a:pt x="1007" y="164"/>
                    <a:pt x="974" y="131"/>
                  </a:cubicBezTo>
                  <a:cubicBezTo>
                    <a:pt x="950" y="107"/>
                    <a:pt x="931" y="114"/>
                    <a:pt x="919" y="123"/>
                  </a:cubicBezTo>
                  <a:cubicBezTo>
                    <a:pt x="911" y="130"/>
                    <a:pt x="898" y="129"/>
                    <a:pt x="890" y="122"/>
                  </a:cubicBezTo>
                  <a:cubicBezTo>
                    <a:pt x="757" y="10"/>
                    <a:pt x="757" y="10"/>
                    <a:pt x="757" y="10"/>
                  </a:cubicBezTo>
                  <a:cubicBezTo>
                    <a:pt x="745" y="0"/>
                    <a:pt x="728" y="3"/>
                    <a:pt x="721" y="16"/>
                  </a:cubicBezTo>
                  <a:cubicBezTo>
                    <a:pt x="702" y="49"/>
                    <a:pt x="702" y="49"/>
                    <a:pt x="702" y="49"/>
                  </a:cubicBezTo>
                  <a:cubicBezTo>
                    <a:pt x="697" y="58"/>
                    <a:pt x="685" y="59"/>
                    <a:pt x="679" y="51"/>
                  </a:cubicBezTo>
                  <a:cubicBezTo>
                    <a:pt x="677" y="48"/>
                    <a:pt x="677" y="48"/>
                    <a:pt x="677" y="48"/>
                  </a:cubicBezTo>
                  <a:cubicBezTo>
                    <a:pt x="674" y="45"/>
                    <a:pt x="670" y="43"/>
                    <a:pt x="666" y="43"/>
                  </a:cubicBezTo>
                  <a:cubicBezTo>
                    <a:pt x="660" y="43"/>
                    <a:pt x="660" y="43"/>
                    <a:pt x="660" y="43"/>
                  </a:cubicBezTo>
                  <a:cubicBezTo>
                    <a:pt x="653" y="43"/>
                    <a:pt x="648" y="48"/>
                    <a:pt x="647" y="55"/>
                  </a:cubicBezTo>
                  <a:cubicBezTo>
                    <a:pt x="638" y="147"/>
                    <a:pt x="638" y="147"/>
                    <a:pt x="638" y="147"/>
                  </a:cubicBezTo>
                  <a:cubicBezTo>
                    <a:pt x="638" y="153"/>
                    <a:pt x="636" y="157"/>
                    <a:pt x="632" y="161"/>
                  </a:cubicBezTo>
                  <a:cubicBezTo>
                    <a:pt x="626" y="169"/>
                    <a:pt x="615" y="188"/>
                    <a:pt x="613" y="231"/>
                  </a:cubicBezTo>
                  <a:cubicBezTo>
                    <a:pt x="611" y="293"/>
                    <a:pt x="583" y="305"/>
                    <a:pt x="558" y="319"/>
                  </a:cubicBezTo>
                  <a:cubicBezTo>
                    <a:pt x="543" y="328"/>
                    <a:pt x="508" y="331"/>
                    <a:pt x="483" y="331"/>
                  </a:cubicBezTo>
                  <a:cubicBezTo>
                    <a:pt x="463" y="332"/>
                    <a:pt x="453" y="355"/>
                    <a:pt x="466" y="371"/>
                  </a:cubicBezTo>
                  <a:cubicBezTo>
                    <a:pt x="466" y="371"/>
                    <a:pt x="467" y="372"/>
                    <a:pt x="468" y="373"/>
                  </a:cubicBezTo>
                  <a:cubicBezTo>
                    <a:pt x="497" y="406"/>
                    <a:pt x="501" y="484"/>
                    <a:pt x="494" y="520"/>
                  </a:cubicBezTo>
                  <a:cubicBezTo>
                    <a:pt x="488" y="547"/>
                    <a:pt x="436" y="566"/>
                    <a:pt x="410" y="575"/>
                  </a:cubicBezTo>
                  <a:cubicBezTo>
                    <a:pt x="400" y="577"/>
                    <a:pt x="394" y="586"/>
                    <a:pt x="393" y="596"/>
                  </a:cubicBezTo>
                  <a:cubicBezTo>
                    <a:pt x="384" y="738"/>
                    <a:pt x="384" y="738"/>
                    <a:pt x="384" y="738"/>
                  </a:cubicBezTo>
                  <a:cubicBezTo>
                    <a:pt x="384" y="744"/>
                    <a:pt x="381" y="750"/>
                    <a:pt x="377" y="754"/>
                  </a:cubicBezTo>
                  <a:cubicBezTo>
                    <a:pt x="260" y="866"/>
                    <a:pt x="260" y="866"/>
                    <a:pt x="260" y="866"/>
                  </a:cubicBezTo>
                  <a:cubicBezTo>
                    <a:pt x="256" y="870"/>
                    <a:pt x="250" y="873"/>
                    <a:pt x="244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20" y="1006"/>
                    <a:pt x="20" y="1006"/>
                    <a:pt x="20" y="1006"/>
                  </a:cubicBezTo>
                  <a:cubicBezTo>
                    <a:pt x="20" y="1008"/>
                    <a:pt x="19" y="1009"/>
                    <a:pt x="19" y="1010"/>
                  </a:cubicBezTo>
                  <a:cubicBezTo>
                    <a:pt x="1" y="1074"/>
                    <a:pt x="1" y="1074"/>
                    <a:pt x="1" y="1074"/>
                  </a:cubicBezTo>
                  <a:cubicBezTo>
                    <a:pt x="0" y="1076"/>
                    <a:pt x="0" y="1079"/>
                    <a:pt x="0" y="1082"/>
                  </a:cubicBezTo>
                  <a:cubicBezTo>
                    <a:pt x="9" y="1247"/>
                    <a:pt x="9" y="1247"/>
                    <a:pt x="9" y="1247"/>
                  </a:cubicBezTo>
                  <a:cubicBezTo>
                    <a:pt x="9" y="1251"/>
                    <a:pt x="10" y="1255"/>
                    <a:pt x="12" y="1258"/>
                  </a:cubicBezTo>
                  <a:cubicBezTo>
                    <a:pt x="147" y="1491"/>
                    <a:pt x="147" y="1491"/>
                    <a:pt x="147" y="1491"/>
                  </a:cubicBezTo>
                  <a:cubicBezTo>
                    <a:pt x="148" y="1493"/>
                    <a:pt x="149" y="1494"/>
                    <a:pt x="151" y="1496"/>
                  </a:cubicBezTo>
                  <a:cubicBezTo>
                    <a:pt x="289" y="1633"/>
                    <a:pt x="289" y="1633"/>
                    <a:pt x="289" y="1633"/>
                  </a:cubicBezTo>
                  <a:cubicBezTo>
                    <a:pt x="292" y="1636"/>
                    <a:pt x="294" y="1640"/>
                    <a:pt x="295" y="1643"/>
                  </a:cubicBezTo>
                  <a:cubicBezTo>
                    <a:pt x="341" y="1804"/>
                    <a:pt x="341" y="1804"/>
                    <a:pt x="341" y="1804"/>
                  </a:cubicBezTo>
                  <a:cubicBezTo>
                    <a:pt x="342" y="1807"/>
                    <a:pt x="344" y="1810"/>
                    <a:pt x="347" y="1813"/>
                  </a:cubicBezTo>
                  <a:cubicBezTo>
                    <a:pt x="385" y="1852"/>
                    <a:pt x="385" y="1852"/>
                    <a:pt x="385" y="1852"/>
                  </a:cubicBezTo>
                  <a:cubicBezTo>
                    <a:pt x="390" y="1858"/>
                    <a:pt x="398" y="1860"/>
                    <a:pt x="406" y="1859"/>
                  </a:cubicBezTo>
                  <a:cubicBezTo>
                    <a:pt x="461" y="1848"/>
                    <a:pt x="461" y="1848"/>
                    <a:pt x="461" y="1848"/>
                  </a:cubicBezTo>
                  <a:cubicBezTo>
                    <a:pt x="464" y="1847"/>
                    <a:pt x="468" y="1846"/>
                    <a:pt x="471" y="1843"/>
                  </a:cubicBezTo>
                  <a:cubicBezTo>
                    <a:pt x="532" y="1795"/>
                    <a:pt x="532" y="1795"/>
                    <a:pt x="532" y="1795"/>
                  </a:cubicBezTo>
                  <a:cubicBezTo>
                    <a:pt x="541" y="1788"/>
                    <a:pt x="554" y="1788"/>
                    <a:pt x="562" y="1796"/>
                  </a:cubicBezTo>
                  <a:cubicBezTo>
                    <a:pt x="701" y="1922"/>
                    <a:pt x="701" y="1922"/>
                    <a:pt x="701" y="1922"/>
                  </a:cubicBezTo>
                  <a:cubicBezTo>
                    <a:pt x="704" y="1925"/>
                    <a:pt x="706" y="1928"/>
                    <a:pt x="707" y="1932"/>
                  </a:cubicBezTo>
                  <a:cubicBezTo>
                    <a:pt x="732" y="2012"/>
                    <a:pt x="732" y="2012"/>
                    <a:pt x="732" y="2012"/>
                  </a:cubicBezTo>
                  <a:cubicBezTo>
                    <a:pt x="733" y="2013"/>
                    <a:pt x="733" y="2014"/>
                    <a:pt x="733" y="2015"/>
                  </a:cubicBezTo>
                  <a:cubicBezTo>
                    <a:pt x="782" y="2294"/>
                    <a:pt x="782" y="2294"/>
                    <a:pt x="782" y="2294"/>
                  </a:cubicBezTo>
                  <a:cubicBezTo>
                    <a:pt x="782" y="2296"/>
                    <a:pt x="783" y="2299"/>
                    <a:pt x="784" y="2301"/>
                  </a:cubicBezTo>
                  <a:cubicBezTo>
                    <a:pt x="859" y="2444"/>
                    <a:pt x="859" y="2444"/>
                    <a:pt x="859" y="2444"/>
                  </a:cubicBezTo>
                  <a:cubicBezTo>
                    <a:pt x="860" y="2446"/>
                    <a:pt x="861" y="2449"/>
                    <a:pt x="861" y="2451"/>
                  </a:cubicBezTo>
                  <a:cubicBezTo>
                    <a:pt x="890" y="2601"/>
                    <a:pt x="890" y="2601"/>
                    <a:pt x="890" y="2601"/>
                  </a:cubicBezTo>
                  <a:cubicBezTo>
                    <a:pt x="891" y="2605"/>
                    <a:pt x="893" y="2609"/>
                    <a:pt x="896" y="2613"/>
                  </a:cubicBezTo>
                  <a:cubicBezTo>
                    <a:pt x="983" y="2705"/>
                    <a:pt x="983" y="2705"/>
                    <a:pt x="983" y="2705"/>
                  </a:cubicBezTo>
                  <a:cubicBezTo>
                    <a:pt x="987" y="2710"/>
                    <a:pt x="993" y="2712"/>
                    <a:pt x="1000" y="2712"/>
                  </a:cubicBezTo>
                  <a:cubicBezTo>
                    <a:pt x="1046" y="2712"/>
                    <a:pt x="1046" y="2712"/>
                    <a:pt x="1046" y="2712"/>
                  </a:cubicBezTo>
                  <a:cubicBezTo>
                    <a:pt x="1057" y="2712"/>
                    <a:pt x="1067" y="2721"/>
                    <a:pt x="1069" y="2733"/>
                  </a:cubicBezTo>
                  <a:cubicBezTo>
                    <a:pt x="1073" y="2772"/>
                    <a:pt x="1073" y="2772"/>
                    <a:pt x="1073" y="2772"/>
                  </a:cubicBezTo>
                  <a:cubicBezTo>
                    <a:pt x="1075" y="2783"/>
                    <a:pt x="1084" y="2792"/>
                    <a:pt x="1096" y="2792"/>
                  </a:cubicBezTo>
                  <a:cubicBezTo>
                    <a:pt x="1222" y="2792"/>
                    <a:pt x="1222" y="2792"/>
                    <a:pt x="1222" y="2792"/>
                  </a:cubicBezTo>
                  <a:cubicBezTo>
                    <a:pt x="1226" y="2792"/>
                    <a:pt x="1230" y="2793"/>
                    <a:pt x="1233" y="2795"/>
                  </a:cubicBezTo>
                  <a:cubicBezTo>
                    <a:pt x="1369" y="2870"/>
                    <a:pt x="1369" y="2870"/>
                    <a:pt x="1369" y="2870"/>
                  </a:cubicBezTo>
                  <a:cubicBezTo>
                    <a:pt x="1375" y="2873"/>
                    <a:pt x="1379" y="2879"/>
                    <a:pt x="1380" y="2885"/>
                  </a:cubicBezTo>
                  <a:cubicBezTo>
                    <a:pt x="1402" y="2977"/>
                    <a:pt x="1402" y="2977"/>
                    <a:pt x="1402" y="2977"/>
                  </a:cubicBezTo>
                  <a:cubicBezTo>
                    <a:pt x="1404" y="2985"/>
                    <a:pt x="1402" y="2993"/>
                    <a:pt x="1396" y="2999"/>
                  </a:cubicBezTo>
                  <a:cubicBezTo>
                    <a:pt x="1334" y="3057"/>
                    <a:pt x="1334" y="3057"/>
                    <a:pt x="1334" y="3057"/>
                  </a:cubicBezTo>
                  <a:cubicBezTo>
                    <a:pt x="1329" y="3062"/>
                    <a:pt x="1327" y="3068"/>
                    <a:pt x="1327" y="3075"/>
                  </a:cubicBezTo>
                  <a:cubicBezTo>
                    <a:pt x="1330" y="3114"/>
                    <a:pt x="1330" y="3114"/>
                    <a:pt x="1330" y="3114"/>
                  </a:cubicBezTo>
                  <a:cubicBezTo>
                    <a:pt x="1331" y="3132"/>
                    <a:pt x="1351" y="3142"/>
                    <a:pt x="1366" y="3132"/>
                  </a:cubicBezTo>
                  <a:cubicBezTo>
                    <a:pt x="1451" y="3072"/>
                    <a:pt x="1451" y="3072"/>
                    <a:pt x="1451" y="3072"/>
                  </a:cubicBezTo>
                  <a:cubicBezTo>
                    <a:pt x="1459" y="3067"/>
                    <a:pt x="1469" y="3067"/>
                    <a:pt x="1477" y="3071"/>
                  </a:cubicBezTo>
                  <a:cubicBezTo>
                    <a:pt x="1554" y="3118"/>
                    <a:pt x="1554" y="3118"/>
                    <a:pt x="1554" y="3118"/>
                  </a:cubicBezTo>
                  <a:cubicBezTo>
                    <a:pt x="1559" y="3121"/>
                    <a:pt x="1562" y="3126"/>
                    <a:pt x="1564" y="3132"/>
                  </a:cubicBezTo>
                  <a:cubicBezTo>
                    <a:pt x="1584" y="3207"/>
                    <a:pt x="1584" y="3207"/>
                    <a:pt x="1584" y="3207"/>
                  </a:cubicBezTo>
                  <a:cubicBezTo>
                    <a:pt x="1586" y="3213"/>
                    <a:pt x="1590" y="3219"/>
                    <a:pt x="1596" y="3222"/>
                  </a:cubicBezTo>
                  <a:cubicBezTo>
                    <a:pt x="1659" y="3253"/>
                    <a:pt x="1659" y="3253"/>
                    <a:pt x="1659" y="3253"/>
                  </a:cubicBezTo>
                  <a:cubicBezTo>
                    <a:pt x="1664" y="3256"/>
                    <a:pt x="1670" y="3256"/>
                    <a:pt x="1675" y="3255"/>
                  </a:cubicBezTo>
                  <a:cubicBezTo>
                    <a:pt x="1731" y="3240"/>
                    <a:pt x="1731" y="3240"/>
                    <a:pt x="1731" y="3240"/>
                  </a:cubicBezTo>
                  <a:cubicBezTo>
                    <a:pt x="1744" y="3236"/>
                    <a:pt x="1757" y="3244"/>
                    <a:pt x="1760" y="3256"/>
                  </a:cubicBezTo>
                  <a:cubicBezTo>
                    <a:pt x="1760" y="3257"/>
                    <a:pt x="1760" y="3257"/>
                    <a:pt x="1760" y="3257"/>
                  </a:cubicBezTo>
                  <a:cubicBezTo>
                    <a:pt x="1765" y="3280"/>
                    <a:pt x="1798" y="3280"/>
                    <a:pt x="1804" y="3257"/>
                  </a:cubicBezTo>
                  <a:cubicBezTo>
                    <a:pt x="1819" y="3203"/>
                    <a:pt x="1819" y="3203"/>
                    <a:pt x="1819" y="3203"/>
                  </a:cubicBezTo>
                  <a:cubicBezTo>
                    <a:pt x="1819" y="3202"/>
                    <a:pt x="1819" y="3201"/>
                    <a:pt x="1820" y="3199"/>
                  </a:cubicBezTo>
                  <a:cubicBezTo>
                    <a:pt x="1858" y="2759"/>
                    <a:pt x="1858" y="2759"/>
                    <a:pt x="1858" y="2759"/>
                  </a:cubicBezTo>
                  <a:cubicBezTo>
                    <a:pt x="1858" y="2754"/>
                    <a:pt x="1861" y="2749"/>
                    <a:pt x="1865" y="2745"/>
                  </a:cubicBezTo>
                  <a:cubicBezTo>
                    <a:pt x="1920" y="2688"/>
                    <a:pt x="1920" y="2688"/>
                    <a:pt x="1920" y="2688"/>
                  </a:cubicBezTo>
                  <a:cubicBezTo>
                    <a:pt x="1924" y="2684"/>
                    <a:pt x="1927" y="2679"/>
                    <a:pt x="1927" y="2674"/>
                  </a:cubicBezTo>
                  <a:cubicBezTo>
                    <a:pt x="1938" y="2481"/>
                    <a:pt x="1938" y="2481"/>
                    <a:pt x="1938" y="2481"/>
                  </a:cubicBezTo>
                  <a:cubicBezTo>
                    <a:pt x="1938" y="2475"/>
                    <a:pt x="1941" y="2469"/>
                    <a:pt x="1946" y="2465"/>
                  </a:cubicBezTo>
                  <a:cubicBezTo>
                    <a:pt x="2059" y="2368"/>
                    <a:pt x="2059" y="2368"/>
                    <a:pt x="2059" y="2368"/>
                  </a:cubicBezTo>
                  <a:cubicBezTo>
                    <a:pt x="2062" y="2366"/>
                    <a:pt x="2064" y="2365"/>
                    <a:pt x="2067" y="2364"/>
                  </a:cubicBezTo>
                  <a:cubicBezTo>
                    <a:pt x="2095" y="2354"/>
                    <a:pt x="2095" y="2354"/>
                    <a:pt x="2095" y="2354"/>
                  </a:cubicBezTo>
                  <a:cubicBezTo>
                    <a:pt x="2107" y="2350"/>
                    <a:pt x="2113" y="2337"/>
                    <a:pt x="2109" y="2325"/>
                  </a:cubicBezTo>
                  <a:cubicBezTo>
                    <a:pt x="2086" y="2256"/>
                    <a:pt x="2086" y="2256"/>
                    <a:pt x="2086" y="2256"/>
                  </a:cubicBezTo>
                  <a:cubicBezTo>
                    <a:pt x="2085" y="2253"/>
                    <a:pt x="2085" y="2251"/>
                    <a:pt x="2085" y="2248"/>
                  </a:cubicBezTo>
                  <a:cubicBezTo>
                    <a:pt x="2098" y="2045"/>
                    <a:pt x="2098" y="2045"/>
                    <a:pt x="2098" y="2045"/>
                  </a:cubicBezTo>
                  <a:cubicBezTo>
                    <a:pt x="2098" y="2037"/>
                    <a:pt x="2104" y="2029"/>
                    <a:pt x="2112" y="2026"/>
                  </a:cubicBezTo>
                  <a:cubicBezTo>
                    <a:pt x="2236" y="1975"/>
                    <a:pt x="2236" y="1975"/>
                    <a:pt x="2236" y="1975"/>
                  </a:cubicBezTo>
                  <a:cubicBezTo>
                    <a:pt x="2244" y="1972"/>
                    <a:pt x="2250" y="1965"/>
                    <a:pt x="2251" y="1956"/>
                  </a:cubicBezTo>
                  <a:cubicBezTo>
                    <a:pt x="2255" y="1902"/>
                    <a:pt x="2255" y="1902"/>
                    <a:pt x="2255" y="1902"/>
                  </a:cubicBezTo>
                  <a:cubicBezTo>
                    <a:pt x="2256" y="1895"/>
                    <a:pt x="2260" y="1888"/>
                    <a:pt x="2266" y="1884"/>
                  </a:cubicBezTo>
                  <a:cubicBezTo>
                    <a:pt x="2463" y="1759"/>
                    <a:pt x="2463" y="1759"/>
                    <a:pt x="2463" y="1759"/>
                  </a:cubicBezTo>
                  <a:cubicBezTo>
                    <a:pt x="2467" y="1757"/>
                    <a:pt x="2472" y="1755"/>
                    <a:pt x="2477" y="1756"/>
                  </a:cubicBezTo>
                  <a:cubicBezTo>
                    <a:pt x="2791" y="1783"/>
                    <a:pt x="2791" y="1783"/>
                    <a:pt x="2791" y="1783"/>
                  </a:cubicBezTo>
                  <a:cubicBezTo>
                    <a:pt x="2792" y="1783"/>
                    <a:pt x="2793" y="1783"/>
                    <a:pt x="2795" y="1783"/>
                  </a:cubicBezTo>
                  <a:cubicBezTo>
                    <a:pt x="2942" y="1773"/>
                    <a:pt x="2942" y="1773"/>
                    <a:pt x="2942" y="1773"/>
                  </a:cubicBezTo>
                  <a:cubicBezTo>
                    <a:pt x="2954" y="1772"/>
                    <a:pt x="2963" y="1762"/>
                    <a:pt x="2963" y="1750"/>
                  </a:cubicBezTo>
                  <a:cubicBezTo>
                    <a:pt x="2963" y="1506"/>
                    <a:pt x="2963" y="1506"/>
                    <a:pt x="2963" y="1506"/>
                  </a:cubicBezTo>
                  <a:cubicBezTo>
                    <a:pt x="2963" y="1502"/>
                    <a:pt x="2962" y="1498"/>
                    <a:pt x="2960" y="149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410;p84">
              <a:extLst>
                <a:ext uri="{FF2B5EF4-FFF2-40B4-BE49-F238E27FC236}">
                  <a16:creationId xmlns:a16="http://schemas.microsoft.com/office/drawing/2014/main" id="{6AE6353A-33EA-9527-8113-23E81965314C}"/>
                </a:ext>
              </a:extLst>
            </p:cNvPr>
            <p:cNvSpPr/>
            <p:nvPr/>
          </p:nvSpPr>
          <p:spPr>
            <a:xfrm>
              <a:off x="11412538" y="5280025"/>
              <a:ext cx="1654175" cy="2465388"/>
            </a:xfrm>
            <a:custGeom>
              <a:avLst/>
              <a:gdLst/>
              <a:ahLst/>
              <a:cxnLst/>
              <a:rect l="0" t="0" r="0" b="0"/>
              <a:pathLst>
                <a:path w="2597" h="3874" extrusionOk="0">
                  <a:moveTo>
                    <a:pt x="2591" y="1524"/>
                  </a:moveTo>
                  <a:cubicBezTo>
                    <a:pt x="2538" y="1425"/>
                    <a:pt x="2538" y="1425"/>
                    <a:pt x="2538" y="1425"/>
                  </a:cubicBezTo>
                  <a:cubicBezTo>
                    <a:pt x="2537" y="1424"/>
                    <a:pt x="2536" y="1423"/>
                    <a:pt x="2536" y="1422"/>
                  </a:cubicBezTo>
                  <a:cubicBezTo>
                    <a:pt x="2465" y="1327"/>
                    <a:pt x="2465" y="1327"/>
                    <a:pt x="2465" y="1327"/>
                  </a:cubicBezTo>
                  <a:cubicBezTo>
                    <a:pt x="2421" y="1262"/>
                    <a:pt x="2421" y="1262"/>
                    <a:pt x="2421" y="1262"/>
                  </a:cubicBezTo>
                  <a:cubicBezTo>
                    <a:pt x="2419" y="1258"/>
                    <a:pt x="2414" y="1255"/>
                    <a:pt x="2409" y="1253"/>
                  </a:cubicBezTo>
                  <a:cubicBezTo>
                    <a:pt x="2360" y="1236"/>
                    <a:pt x="2360" y="1236"/>
                    <a:pt x="2360" y="1236"/>
                  </a:cubicBezTo>
                  <a:cubicBezTo>
                    <a:pt x="2357" y="1235"/>
                    <a:pt x="2354" y="1233"/>
                    <a:pt x="2351" y="1231"/>
                  </a:cubicBezTo>
                  <a:cubicBezTo>
                    <a:pt x="2300" y="1180"/>
                    <a:pt x="2300" y="1180"/>
                    <a:pt x="2300" y="1180"/>
                  </a:cubicBezTo>
                  <a:cubicBezTo>
                    <a:pt x="2297" y="1177"/>
                    <a:pt x="2294" y="1173"/>
                    <a:pt x="2293" y="1169"/>
                  </a:cubicBezTo>
                  <a:cubicBezTo>
                    <a:pt x="2256" y="1015"/>
                    <a:pt x="2256" y="1015"/>
                    <a:pt x="2256" y="1015"/>
                  </a:cubicBezTo>
                  <a:cubicBezTo>
                    <a:pt x="2256" y="1012"/>
                    <a:pt x="2254" y="1010"/>
                    <a:pt x="2253" y="1007"/>
                  </a:cubicBezTo>
                  <a:cubicBezTo>
                    <a:pt x="2162" y="879"/>
                    <a:pt x="2162" y="879"/>
                    <a:pt x="2162" y="879"/>
                  </a:cubicBezTo>
                  <a:cubicBezTo>
                    <a:pt x="2160" y="876"/>
                    <a:pt x="2159" y="873"/>
                    <a:pt x="2158" y="870"/>
                  </a:cubicBezTo>
                  <a:cubicBezTo>
                    <a:pt x="2146" y="810"/>
                    <a:pt x="2146" y="810"/>
                    <a:pt x="2146" y="810"/>
                  </a:cubicBezTo>
                  <a:cubicBezTo>
                    <a:pt x="2145" y="807"/>
                    <a:pt x="2145" y="805"/>
                    <a:pt x="2143" y="803"/>
                  </a:cubicBezTo>
                  <a:cubicBezTo>
                    <a:pt x="2084" y="698"/>
                    <a:pt x="2084" y="698"/>
                    <a:pt x="2084" y="698"/>
                  </a:cubicBezTo>
                  <a:cubicBezTo>
                    <a:pt x="2083" y="696"/>
                    <a:pt x="2082" y="694"/>
                    <a:pt x="2081" y="692"/>
                  </a:cubicBezTo>
                  <a:cubicBezTo>
                    <a:pt x="2051" y="557"/>
                    <a:pt x="2051" y="557"/>
                    <a:pt x="2051" y="557"/>
                  </a:cubicBezTo>
                  <a:cubicBezTo>
                    <a:pt x="2050" y="554"/>
                    <a:pt x="2049" y="550"/>
                    <a:pt x="2046" y="547"/>
                  </a:cubicBezTo>
                  <a:cubicBezTo>
                    <a:pt x="1975" y="460"/>
                    <a:pt x="1975" y="460"/>
                    <a:pt x="1975" y="460"/>
                  </a:cubicBezTo>
                  <a:cubicBezTo>
                    <a:pt x="1974" y="458"/>
                    <a:pt x="1972" y="457"/>
                    <a:pt x="1971" y="456"/>
                  </a:cubicBezTo>
                  <a:cubicBezTo>
                    <a:pt x="1816" y="339"/>
                    <a:pt x="1816" y="339"/>
                    <a:pt x="1816" y="339"/>
                  </a:cubicBezTo>
                  <a:cubicBezTo>
                    <a:pt x="1815" y="338"/>
                    <a:pt x="1814" y="337"/>
                    <a:pt x="1813" y="337"/>
                  </a:cubicBezTo>
                  <a:cubicBezTo>
                    <a:pt x="1783" y="322"/>
                    <a:pt x="1783" y="322"/>
                    <a:pt x="1783" y="322"/>
                  </a:cubicBezTo>
                  <a:cubicBezTo>
                    <a:pt x="1782" y="321"/>
                    <a:pt x="1781" y="320"/>
                    <a:pt x="1779" y="320"/>
                  </a:cubicBezTo>
                  <a:cubicBezTo>
                    <a:pt x="1690" y="293"/>
                    <a:pt x="1690" y="293"/>
                    <a:pt x="1690" y="293"/>
                  </a:cubicBezTo>
                  <a:cubicBezTo>
                    <a:pt x="1689" y="293"/>
                    <a:pt x="1688" y="293"/>
                    <a:pt x="1687" y="293"/>
                  </a:cubicBezTo>
                  <a:cubicBezTo>
                    <a:pt x="1666" y="290"/>
                    <a:pt x="1666" y="290"/>
                    <a:pt x="1666" y="290"/>
                  </a:cubicBezTo>
                  <a:cubicBezTo>
                    <a:pt x="1654" y="288"/>
                    <a:pt x="1645" y="277"/>
                    <a:pt x="1645" y="265"/>
                  </a:cubicBezTo>
                  <a:cubicBezTo>
                    <a:pt x="1649" y="176"/>
                    <a:pt x="1649" y="176"/>
                    <a:pt x="1649" y="176"/>
                  </a:cubicBezTo>
                  <a:cubicBezTo>
                    <a:pt x="1650" y="169"/>
                    <a:pt x="1646" y="162"/>
                    <a:pt x="1640" y="157"/>
                  </a:cubicBezTo>
                  <a:cubicBezTo>
                    <a:pt x="1582" y="109"/>
                    <a:pt x="1582" y="109"/>
                    <a:pt x="1582" y="109"/>
                  </a:cubicBezTo>
                  <a:cubicBezTo>
                    <a:pt x="1581" y="108"/>
                    <a:pt x="1580" y="107"/>
                    <a:pt x="1579" y="106"/>
                  </a:cubicBezTo>
                  <a:cubicBezTo>
                    <a:pt x="1549" y="68"/>
                    <a:pt x="1549" y="68"/>
                    <a:pt x="1549" y="68"/>
                  </a:cubicBezTo>
                  <a:cubicBezTo>
                    <a:pt x="1543" y="61"/>
                    <a:pt x="1534" y="58"/>
                    <a:pt x="1525" y="60"/>
                  </a:cubicBezTo>
                  <a:cubicBezTo>
                    <a:pt x="1459" y="77"/>
                    <a:pt x="1459" y="77"/>
                    <a:pt x="1459" y="77"/>
                  </a:cubicBezTo>
                  <a:cubicBezTo>
                    <a:pt x="1456" y="77"/>
                    <a:pt x="1452" y="78"/>
                    <a:pt x="1449" y="77"/>
                  </a:cubicBezTo>
                  <a:cubicBezTo>
                    <a:pt x="1315" y="57"/>
                    <a:pt x="1315" y="57"/>
                    <a:pt x="1315" y="57"/>
                  </a:cubicBezTo>
                  <a:cubicBezTo>
                    <a:pt x="1314" y="57"/>
                    <a:pt x="1312" y="56"/>
                    <a:pt x="1310" y="57"/>
                  </a:cubicBezTo>
                  <a:cubicBezTo>
                    <a:pt x="1169" y="68"/>
                    <a:pt x="1169" y="68"/>
                    <a:pt x="1169" y="68"/>
                  </a:cubicBezTo>
                  <a:cubicBezTo>
                    <a:pt x="1165" y="68"/>
                    <a:pt x="1161" y="67"/>
                    <a:pt x="1157" y="65"/>
                  </a:cubicBezTo>
                  <a:cubicBezTo>
                    <a:pt x="1036" y="6"/>
                    <a:pt x="1036" y="6"/>
                    <a:pt x="1036" y="6"/>
                  </a:cubicBezTo>
                  <a:cubicBezTo>
                    <a:pt x="1024" y="0"/>
                    <a:pt x="1010" y="5"/>
                    <a:pt x="1004" y="17"/>
                  </a:cubicBezTo>
                  <a:cubicBezTo>
                    <a:pt x="981" y="63"/>
                    <a:pt x="981" y="63"/>
                    <a:pt x="981" y="63"/>
                  </a:cubicBezTo>
                  <a:cubicBezTo>
                    <a:pt x="977" y="71"/>
                    <a:pt x="969" y="77"/>
                    <a:pt x="959" y="76"/>
                  </a:cubicBezTo>
                  <a:cubicBezTo>
                    <a:pt x="879" y="74"/>
                    <a:pt x="879" y="74"/>
                    <a:pt x="879" y="74"/>
                  </a:cubicBezTo>
                  <a:cubicBezTo>
                    <a:pt x="876" y="74"/>
                    <a:pt x="873" y="74"/>
                    <a:pt x="870" y="75"/>
                  </a:cubicBezTo>
                  <a:cubicBezTo>
                    <a:pt x="807" y="100"/>
                    <a:pt x="807" y="100"/>
                    <a:pt x="807" y="100"/>
                  </a:cubicBezTo>
                  <a:cubicBezTo>
                    <a:pt x="801" y="102"/>
                    <a:pt x="796" y="107"/>
                    <a:pt x="793" y="113"/>
                  </a:cubicBezTo>
                  <a:cubicBezTo>
                    <a:pt x="736" y="256"/>
                    <a:pt x="736" y="256"/>
                    <a:pt x="736" y="256"/>
                  </a:cubicBezTo>
                  <a:cubicBezTo>
                    <a:pt x="736" y="256"/>
                    <a:pt x="736" y="257"/>
                    <a:pt x="736" y="257"/>
                  </a:cubicBezTo>
                  <a:cubicBezTo>
                    <a:pt x="700" y="374"/>
                    <a:pt x="700" y="374"/>
                    <a:pt x="700" y="374"/>
                  </a:cubicBezTo>
                  <a:cubicBezTo>
                    <a:pt x="698" y="380"/>
                    <a:pt x="693" y="385"/>
                    <a:pt x="687" y="388"/>
                  </a:cubicBezTo>
                  <a:cubicBezTo>
                    <a:pt x="674" y="395"/>
                    <a:pt x="674" y="395"/>
                    <a:pt x="674" y="395"/>
                  </a:cubicBezTo>
                  <a:cubicBezTo>
                    <a:pt x="663" y="400"/>
                    <a:pt x="658" y="413"/>
                    <a:pt x="661" y="424"/>
                  </a:cubicBezTo>
                  <a:cubicBezTo>
                    <a:pt x="671" y="452"/>
                    <a:pt x="671" y="452"/>
                    <a:pt x="671" y="452"/>
                  </a:cubicBezTo>
                  <a:cubicBezTo>
                    <a:pt x="675" y="463"/>
                    <a:pt x="670" y="475"/>
                    <a:pt x="661" y="480"/>
                  </a:cubicBezTo>
                  <a:cubicBezTo>
                    <a:pt x="614" y="508"/>
                    <a:pt x="614" y="508"/>
                    <a:pt x="614" y="508"/>
                  </a:cubicBezTo>
                  <a:cubicBezTo>
                    <a:pt x="612" y="509"/>
                    <a:pt x="610" y="511"/>
                    <a:pt x="608" y="513"/>
                  </a:cubicBezTo>
                  <a:cubicBezTo>
                    <a:pt x="547" y="580"/>
                    <a:pt x="547" y="580"/>
                    <a:pt x="547" y="580"/>
                  </a:cubicBezTo>
                  <a:cubicBezTo>
                    <a:pt x="546" y="582"/>
                    <a:pt x="544" y="584"/>
                    <a:pt x="543" y="587"/>
                  </a:cubicBezTo>
                  <a:cubicBezTo>
                    <a:pt x="522" y="639"/>
                    <a:pt x="522" y="639"/>
                    <a:pt x="522" y="639"/>
                  </a:cubicBezTo>
                  <a:cubicBezTo>
                    <a:pt x="518" y="649"/>
                    <a:pt x="508" y="655"/>
                    <a:pt x="497" y="653"/>
                  </a:cubicBezTo>
                  <a:cubicBezTo>
                    <a:pt x="425" y="645"/>
                    <a:pt x="425" y="645"/>
                    <a:pt x="425" y="645"/>
                  </a:cubicBezTo>
                  <a:cubicBezTo>
                    <a:pt x="422" y="645"/>
                    <a:pt x="420" y="645"/>
                    <a:pt x="417" y="646"/>
                  </a:cubicBezTo>
                  <a:cubicBezTo>
                    <a:pt x="4" y="1446"/>
                    <a:pt x="4" y="1446"/>
                    <a:pt x="4" y="1446"/>
                  </a:cubicBezTo>
                  <a:cubicBezTo>
                    <a:pt x="1" y="1451"/>
                    <a:pt x="0" y="1456"/>
                    <a:pt x="1" y="1462"/>
                  </a:cubicBezTo>
                  <a:cubicBezTo>
                    <a:pt x="180" y="2347"/>
                    <a:pt x="180" y="2347"/>
                    <a:pt x="180" y="2347"/>
                  </a:cubicBezTo>
                  <a:cubicBezTo>
                    <a:pt x="366" y="2546"/>
                    <a:pt x="366" y="2546"/>
                    <a:pt x="366" y="2546"/>
                  </a:cubicBezTo>
                  <a:cubicBezTo>
                    <a:pt x="368" y="2547"/>
                    <a:pt x="369" y="2550"/>
                    <a:pt x="370" y="2552"/>
                  </a:cubicBezTo>
                  <a:cubicBezTo>
                    <a:pt x="410" y="2641"/>
                    <a:pt x="410" y="2641"/>
                    <a:pt x="410" y="2641"/>
                  </a:cubicBezTo>
                  <a:cubicBezTo>
                    <a:pt x="412" y="2646"/>
                    <a:pt x="413" y="2652"/>
                    <a:pt x="411" y="2657"/>
                  </a:cubicBezTo>
                  <a:cubicBezTo>
                    <a:pt x="382" y="2759"/>
                    <a:pt x="382" y="2759"/>
                    <a:pt x="382" y="2759"/>
                  </a:cubicBezTo>
                  <a:cubicBezTo>
                    <a:pt x="382" y="2762"/>
                    <a:pt x="382" y="2764"/>
                    <a:pt x="382" y="2766"/>
                  </a:cubicBezTo>
                  <a:cubicBezTo>
                    <a:pt x="385" y="3015"/>
                    <a:pt x="385" y="3015"/>
                    <a:pt x="385" y="3015"/>
                  </a:cubicBezTo>
                  <a:cubicBezTo>
                    <a:pt x="385" y="3020"/>
                    <a:pt x="384" y="3024"/>
                    <a:pt x="381" y="3028"/>
                  </a:cubicBezTo>
                  <a:cubicBezTo>
                    <a:pt x="281" y="3184"/>
                    <a:pt x="281" y="3184"/>
                    <a:pt x="281" y="3184"/>
                  </a:cubicBezTo>
                  <a:cubicBezTo>
                    <a:pt x="277" y="3191"/>
                    <a:pt x="276" y="3199"/>
                    <a:pt x="279" y="3206"/>
                  </a:cubicBezTo>
                  <a:cubicBezTo>
                    <a:pt x="311" y="3279"/>
                    <a:pt x="311" y="3279"/>
                    <a:pt x="311" y="3279"/>
                  </a:cubicBezTo>
                  <a:cubicBezTo>
                    <a:pt x="315" y="3287"/>
                    <a:pt x="313" y="3297"/>
                    <a:pt x="307" y="3303"/>
                  </a:cubicBezTo>
                  <a:cubicBezTo>
                    <a:pt x="272" y="3343"/>
                    <a:pt x="272" y="3343"/>
                    <a:pt x="272" y="3343"/>
                  </a:cubicBezTo>
                  <a:cubicBezTo>
                    <a:pt x="265" y="3350"/>
                    <a:pt x="264" y="3362"/>
                    <a:pt x="269" y="3370"/>
                  </a:cubicBezTo>
                  <a:cubicBezTo>
                    <a:pt x="324" y="3455"/>
                    <a:pt x="324" y="3455"/>
                    <a:pt x="324" y="3455"/>
                  </a:cubicBezTo>
                  <a:cubicBezTo>
                    <a:pt x="325" y="3457"/>
                    <a:pt x="327" y="3459"/>
                    <a:pt x="329" y="3461"/>
                  </a:cubicBezTo>
                  <a:cubicBezTo>
                    <a:pt x="404" y="3517"/>
                    <a:pt x="404" y="3517"/>
                    <a:pt x="404" y="3517"/>
                  </a:cubicBezTo>
                  <a:cubicBezTo>
                    <a:pt x="409" y="3521"/>
                    <a:pt x="412" y="3526"/>
                    <a:pt x="413" y="3533"/>
                  </a:cubicBezTo>
                  <a:cubicBezTo>
                    <a:pt x="422" y="3612"/>
                    <a:pt x="422" y="3612"/>
                    <a:pt x="422" y="3612"/>
                  </a:cubicBezTo>
                  <a:cubicBezTo>
                    <a:pt x="423" y="3615"/>
                    <a:pt x="424" y="3619"/>
                    <a:pt x="425" y="3621"/>
                  </a:cubicBezTo>
                  <a:cubicBezTo>
                    <a:pt x="462" y="3680"/>
                    <a:pt x="462" y="3680"/>
                    <a:pt x="462" y="3680"/>
                  </a:cubicBezTo>
                  <a:cubicBezTo>
                    <a:pt x="465" y="3685"/>
                    <a:pt x="471" y="3689"/>
                    <a:pt x="477" y="3690"/>
                  </a:cubicBezTo>
                  <a:cubicBezTo>
                    <a:pt x="595" y="3713"/>
                    <a:pt x="595" y="3713"/>
                    <a:pt x="595" y="3713"/>
                  </a:cubicBezTo>
                  <a:cubicBezTo>
                    <a:pt x="599" y="3713"/>
                    <a:pt x="602" y="3715"/>
                    <a:pt x="605" y="3717"/>
                  </a:cubicBezTo>
                  <a:cubicBezTo>
                    <a:pt x="662" y="3762"/>
                    <a:pt x="662" y="3762"/>
                    <a:pt x="662" y="3762"/>
                  </a:cubicBezTo>
                  <a:cubicBezTo>
                    <a:pt x="678" y="3775"/>
                    <a:pt x="701" y="3762"/>
                    <a:pt x="699" y="3742"/>
                  </a:cubicBezTo>
                  <a:cubicBezTo>
                    <a:pt x="694" y="3685"/>
                    <a:pt x="694" y="3685"/>
                    <a:pt x="694" y="3685"/>
                  </a:cubicBezTo>
                  <a:cubicBezTo>
                    <a:pt x="694" y="3679"/>
                    <a:pt x="695" y="3674"/>
                    <a:pt x="699" y="3669"/>
                  </a:cubicBezTo>
                  <a:cubicBezTo>
                    <a:pt x="807" y="3530"/>
                    <a:pt x="807" y="3530"/>
                    <a:pt x="807" y="3530"/>
                  </a:cubicBezTo>
                  <a:cubicBezTo>
                    <a:pt x="807" y="3529"/>
                    <a:pt x="807" y="3529"/>
                    <a:pt x="807" y="3528"/>
                  </a:cubicBezTo>
                  <a:cubicBezTo>
                    <a:pt x="807" y="3506"/>
                    <a:pt x="807" y="3506"/>
                    <a:pt x="807" y="3506"/>
                  </a:cubicBezTo>
                  <a:cubicBezTo>
                    <a:pt x="807" y="3493"/>
                    <a:pt x="817" y="3483"/>
                    <a:pt x="829" y="3482"/>
                  </a:cubicBezTo>
                  <a:cubicBezTo>
                    <a:pt x="1060" y="3469"/>
                    <a:pt x="1060" y="3469"/>
                    <a:pt x="1060" y="3469"/>
                  </a:cubicBezTo>
                  <a:cubicBezTo>
                    <a:pt x="1063" y="3469"/>
                    <a:pt x="1066" y="3469"/>
                    <a:pt x="1069" y="3470"/>
                  </a:cubicBezTo>
                  <a:cubicBezTo>
                    <a:pt x="1343" y="3565"/>
                    <a:pt x="1343" y="3565"/>
                    <a:pt x="1343" y="3565"/>
                  </a:cubicBezTo>
                  <a:cubicBezTo>
                    <a:pt x="1348" y="3567"/>
                    <a:pt x="1353" y="3571"/>
                    <a:pt x="1356" y="3575"/>
                  </a:cubicBezTo>
                  <a:cubicBezTo>
                    <a:pt x="1395" y="3640"/>
                    <a:pt x="1395" y="3640"/>
                    <a:pt x="1395" y="3640"/>
                  </a:cubicBezTo>
                  <a:cubicBezTo>
                    <a:pt x="1398" y="3644"/>
                    <a:pt x="1402" y="3647"/>
                    <a:pt x="1407" y="3649"/>
                  </a:cubicBezTo>
                  <a:cubicBezTo>
                    <a:pt x="1478" y="3679"/>
                    <a:pt x="1478" y="3679"/>
                    <a:pt x="1478" y="3679"/>
                  </a:cubicBezTo>
                  <a:cubicBezTo>
                    <a:pt x="1485" y="3682"/>
                    <a:pt x="1490" y="3688"/>
                    <a:pt x="1492" y="3695"/>
                  </a:cubicBezTo>
                  <a:cubicBezTo>
                    <a:pt x="1501" y="3727"/>
                    <a:pt x="1501" y="3727"/>
                    <a:pt x="1501" y="3727"/>
                  </a:cubicBezTo>
                  <a:cubicBezTo>
                    <a:pt x="1504" y="3739"/>
                    <a:pt x="1515" y="3746"/>
                    <a:pt x="1526" y="3745"/>
                  </a:cubicBezTo>
                  <a:cubicBezTo>
                    <a:pt x="1607" y="3739"/>
                    <a:pt x="1607" y="3739"/>
                    <a:pt x="1607" y="3739"/>
                  </a:cubicBezTo>
                  <a:cubicBezTo>
                    <a:pt x="1611" y="3738"/>
                    <a:pt x="1615" y="3737"/>
                    <a:pt x="1619" y="3735"/>
                  </a:cubicBezTo>
                  <a:cubicBezTo>
                    <a:pt x="1640" y="3720"/>
                    <a:pt x="1640" y="3720"/>
                    <a:pt x="1640" y="3720"/>
                  </a:cubicBezTo>
                  <a:cubicBezTo>
                    <a:pt x="1644" y="3717"/>
                    <a:pt x="1649" y="3716"/>
                    <a:pt x="1655" y="3716"/>
                  </a:cubicBezTo>
                  <a:cubicBezTo>
                    <a:pt x="1727" y="3720"/>
                    <a:pt x="1727" y="3720"/>
                    <a:pt x="1727" y="3720"/>
                  </a:cubicBezTo>
                  <a:cubicBezTo>
                    <a:pt x="1733" y="3721"/>
                    <a:pt x="1739" y="3723"/>
                    <a:pt x="1743" y="3727"/>
                  </a:cubicBezTo>
                  <a:cubicBezTo>
                    <a:pt x="1882" y="3867"/>
                    <a:pt x="1882" y="3867"/>
                    <a:pt x="1882" y="3867"/>
                  </a:cubicBezTo>
                  <a:cubicBezTo>
                    <a:pt x="1887" y="3871"/>
                    <a:pt x="1893" y="3874"/>
                    <a:pt x="1899" y="3874"/>
                  </a:cubicBezTo>
                  <a:cubicBezTo>
                    <a:pt x="1976" y="3874"/>
                    <a:pt x="1976" y="3874"/>
                    <a:pt x="1976" y="3874"/>
                  </a:cubicBezTo>
                  <a:cubicBezTo>
                    <a:pt x="1989" y="3874"/>
                    <a:pt x="2000" y="3864"/>
                    <a:pt x="2000" y="3851"/>
                  </a:cubicBezTo>
                  <a:cubicBezTo>
                    <a:pt x="2006" y="3677"/>
                    <a:pt x="2006" y="3677"/>
                    <a:pt x="2006" y="3677"/>
                  </a:cubicBezTo>
                  <a:cubicBezTo>
                    <a:pt x="2006" y="3670"/>
                    <a:pt x="2009" y="3664"/>
                    <a:pt x="2015" y="3660"/>
                  </a:cubicBezTo>
                  <a:cubicBezTo>
                    <a:pt x="2051" y="3630"/>
                    <a:pt x="2051" y="3630"/>
                    <a:pt x="2051" y="3630"/>
                  </a:cubicBezTo>
                  <a:cubicBezTo>
                    <a:pt x="2064" y="3620"/>
                    <a:pt x="2063" y="3601"/>
                    <a:pt x="2050" y="3592"/>
                  </a:cubicBezTo>
                  <a:cubicBezTo>
                    <a:pt x="2007" y="3563"/>
                    <a:pt x="2007" y="3563"/>
                    <a:pt x="2007" y="3563"/>
                  </a:cubicBezTo>
                  <a:cubicBezTo>
                    <a:pt x="1998" y="3557"/>
                    <a:pt x="1995" y="3546"/>
                    <a:pt x="1998" y="3536"/>
                  </a:cubicBezTo>
                  <a:cubicBezTo>
                    <a:pt x="2029" y="3444"/>
                    <a:pt x="2029" y="3444"/>
                    <a:pt x="2029" y="3444"/>
                  </a:cubicBezTo>
                  <a:cubicBezTo>
                    <a:pt x="2031" y="3436"/>
                    <a:pt x="2038" y="3430"/>
                    <a:pt x="2046" y="3428"/>
                  </a:cubicBezTo>
                  <a:cubicBezTo>
                    <a:pt x="2153" y="3405"/>
                    <a:pt x="2153" y="3405"/>
                    <a:pt x="2153" y="3405"/>
                  </a:cubicBezTo>
                  <a:cubicBezTo>
                    <a:pt x="2156" y="3405"/>
                    <a:pt x="2160" y="3405"/>
                    <a:pt x="2163" y="3405"/>
                  </a:cubicBezTo>
                  <a:cubicBezTo>
                    <a:pt x="2251" y="3424"/>
                    <a:pt x="2251" y="3424"/>
                    <a:pt x="2251" y="3424"/>
                  </a:cubicBezTo>
                  <a:cubicBezTo>
                    <a:pt x="2254" y="3424"/>
                    <a:pt x="2257" y="3426"/>
                    <a:pt x="2259" y="3427"/>
                  </a:cubicBezTo>
                  <a:cubicBezTo>
                    <a:pt x="2279" y="3440"/>
                    <a:pt x="2279" y="3440"/>
                    <a:pt x="2279" y="3440"/>
                  </a:cubicBezTo>
                  <a:cubicBezTo>
                    <a:pt x="2285" y="3444"/>
                    <a:pt x="2291" y="3445"/>
                    <a:pt x="2297" y="3444"/>
                  </a:cubicBezTo>
                  <a:cubicBezTo>
                    <a:pt x="2358" y="3432"/>
                    <a:pt x="2358" y="3432"/>
                    <a:pt x="2358" y="3432"/>
                  </a:cubicBezTo>
                  <a:cubicBezTo>
                    <a:pt x="2374" y="3428"/>
                    <a:pt x="2382" y="3410"/>
                    <a:pt x="2374" y="3396"/>
                  </a:cubicBezTo>
                  <a:cubicBezTo>
                    <a:pt x="2370" y="3389"/>
                    <a:pt x="2370" y="3389"/>
                    <a:pt x="2370" y="3389"/>
                  </a:cubicBezTo>
                  <a:cubicBezTo>
                    <a:pt x="2366" y="3384"/>
                    <a:pt x="2365" y="3377"/>
                    <a:pt x="2367" y="3371"/>
                  </a:cubicBezTo>
                  <a:cubicBezTo>
                    <a:pt x="2369" y="3362"/>
                    <a:pt x="2369" y="3362"/>
                    <a:pt x="2369" y="3362"/>
                  </a:cubicBezTo>
                  <a:cubicBezTo>
                    <a:pt x="2373" y="3348"/>
                    <a:pt x="2363" y="3334"/>
                    <a:pt x="2348" y="3333"/>
                  </a:cubicBezTo>
                  <a:cubicBezTo>
                    <a:pt x="2248" y="3325"/>
                    <a:pt x="2248" y="3325"/>
                    <a:pt x="2248" y="3325"/>
                  </a:cubicBezTo>
                  <a:cubicBezTo>
                    <a:pt x="2244" y="3324"/>
                    <a:pt x="2240" y="3323"/>
                    <a:pt x="2236" y="3321"/>
                  </a:cubicBezTo>
                  <a:cubicBezTo>
                    <a:pt x="2142" y="3259"/>
                    <a:pt x="2142" y="3259"/>
                    <a:pt x="2142" y="3259"/>
                  </a:cubicBezTo>
                  <a:cubicBezTo>
                    <a:pt x="2141" y="3258"/>
                    <a:pt x="2140" y="3257"/>
                    <a:pt x="2140" y="3257"/>
                  </a:cubicBezTo>
                  <a:cubicBezTo>
                    <a:pt x="2089" y="3211"/>
                    <a:pt x="2089" y="3211"/>
                    <a:pt x="2089" y="3211"/>
                  </a:cubicBezTo>
                  <a:cubicBezTo>
                    <a:pt x="2081" y="3204"/>
                    <a:pt x="2079" y="3194"/>
                    <a:pt x="2082" y="3185"/>
                  </a:cubicBezTo>
                  <a:cubicBezTo>
                    <a:pt x="2097" y="3141"/>
                    <a:pt x="2097" y="3141"/>
                    <a:pt x="2097" y="3141"/>
                  </a:cubicBezTo>
                  <a:cubicBezTo>
                    <a:pt x="2100" y="3132"/>
                    <a:pt x="2098" y="3122"/>
                    <a:pt x="2091" y="3115"/>
                  </a:cubicBezTo>
                  <a:cubicBezTo>
                    <a:pt x="1999" y="3032"/>
                    <a:pt x="1999" y="3032"/>
                    <a:pt x="1999" y="3032"/>
                  </a:cubicBezTo>
                  <a:cubicBezTo>
                    <a:pt x="1995" y="3028"/>
                    <a:pt x="1992" y="3022"/>
                    <a:pt x="1991" y="3017"/>
                  </a:cubicBezTo>
                  <a:cubicBezTo>
                    <a:pt x="1978" y="2898"/>
                    <a:pt x="1978" y="2898"/>
                    <a:pt x="1978" y="2898"/>
                  </a:cubicBezTo>
                  <a:cubicBezTo>
                    <a:pt x="1977" y="2894"/>
                    <a:pt x="1976" y="2890"/>
                    <a:pt x="1973" y="2887"/>
                  </a:cubicBezTo>
                  <a:cubicBezTo>
                    <a:pt x="1927" y="2822"/>
                    <a:pt x="1927" y="2822"/>
                    <a:pt x="1927" y="2822"/>
                  </a:cubicBezTo>
                  <a:cubicBezTo>
                    <a:pt x="1926" y="2822"/>
                    <a:pt x="1926" y="2821"/>
                    <a:pt x="1925" y="2820"/>
                  </a:cubicBezTo>
                  <a:cubicBezTo>
                    <a:pt x="1877" y="2735"/>
                    <a:pt x="1877" y="2735"/>
                    <a:pt x="1877" y="2735"/>
                  </a:cubicBezTo>
                  <a:cubicBezTo>
                    <a:pt x="1873" y="2727"/>
                    <a:pt x="1865" y="2723"/>
                    <a:pt x="1856" y="2723"/>
                  </a:cubicBezTo>
                  <a:cubicBezTo>
                    <a:pt x="1855" y="2723"/>
                    <a:pt x="1855" y="2723"/>
                    <a:pt x="1855" y="2723"/>
                  </a:cubicBezTo>
                  <a:cubicBezTo>
                    <a:pt x="1847" y="2723"/>
                    <a:pt x="1840" y="2719"/>
                    <a:pt x="1835" y="2712"/>
                  </a:cubicBezTo>
                  <a:cubicBezTo>
                    <a:pt x="1747" y="2582"/>
                    <a:pt x="1747" y="2582"/>
                    <a:pt x="1747" y="2582"/>
                  </a:cubicBezTo>
                  <a:cubicBezTo>
                    <a:pt x="1740" y="2573"/>
                    <a:pt x="1742" y="2560"/>
                    <a:pt x="1750" y="2551"/>
                  </a:cubicBezTo>
                  <a:cubicBezTo>
                    <a:pt x="1984" y="2327"/>
                    <a:pt x="1984" y="2327"/>
                    <a:pt x="1984" y="2327"/>
                  </a:cubicBezTo>
                  <a:cubicBezTo>
                    <a:pt x="1994" y="2317"/>
                    <a:pt x="2012" y="2318"/>
                    <a:pt x="2020" y="2330"/>
                  </a:cubicBezTo>
                  <a:cubicBezTo>
                    <a:pt x="2036" y="2353"/>
                    <a:pt x="2036" y="2353"/>
                    <a:pt x="2036" y="2353"/>
                  </a:cubicBezTo>
                  <a:cubicBezTo>
                    <a:pt x="2047" y="2369"/>
                    <a:pt x="2070" y="2366"/>
                    <a:pt x="2078" y="2349"/>
                  </a:cubicBezTo>
                  <a:cubicBezTo>
                    <a:pt x="2106" y="2287"/>
                    <a:pt x="2106" y="2287"/>
                    <a:pt x="2106" y="2287"/>
                  </a:cubicBezTo>
                  <a:cubicBezTo>
                    <a:pt x="2108" y="2281"/>
                    <a:pt x="2113" y="2276"/>
                    <a:pt x="2119" y="2274"/>
                  </a:cubicBezTo>
                  <a:cubicBezTo>
                    <a:pt x="2124" y="2272"/>
                    <a:pt x="2124" y="2272"/>
                    <a:pt x="2124" y="2272"/>
                  </a:cubicBezTo>
                  <a:cubicBezTo>
                    <a:pt x="2132" y="2269"/>
                    <a:pt x="2138" y="2261"/>
                    <a:pt x="2139" y="2252"/>
                  </a:cubicBezTo>
                  <a:cubicBezTo>
                    <a:pt x="2153" y="2102"/>
                    <a:pt x="2153" y="2102"/>
                    <a:pt x="2153" y="2102"/>
                  </a:cubicBezTo>
                  <a:cubicBezTo>
                    <a:pt x="2154" y="2092"/>
                    <a:pt x="2148" y="2082"/>
                    <a:pt x="2139" y="2078"/>
                  </a:cubicBezTo>
                  <a:cubicBezTo>
                    <a:pt x="2093" y="2058"/>
                    <a:pt x="2093" y="2058"/>
                    <a:pt x="2093" y="2058"/>
                  </a:cubicBezTo>
                  <a:cubicBezTo>
                    <a:pt x="2082" y="2053"/>
                    <a:pt x="2070" y="2057"/>
                    <a:pt x="2063" y="2066"/>
                  </a:cubicBezTo>
                  <a:cubicBezTo>
                    <a:pt x="2056" y="2076"/>
                    <a:pt x="2043" y="2079"/>
                    <a:pt x="2032" y="2073"/>
                  </a:cubicBezTo>
                  <a:cubicBezTo>
                    <a:pt x="1999" y="2056"/>
                    <a:pt x="1999" y="2056"/>
                    <a:pt x="1999" y="2056"/>
                  </a:cubicBezTo>
                  <a:cubicBezTo>
                    <a:pt x="1993" y="2052"/>
                    <a:pt x="1988" y="2045"/>
                    <a:pt x="1987" y="2038"/>
                  </a:cubicBezTo>
                  <a:cubicBezTo>
                    <a:pt x="1975" y="1949"/>
                    <a:pt x="1975" y="1949"/>
                    <a:pt x="1975" y="1949"/>
                  </a:cubicBezTo>
                  <a:cubicBezTo>
                    <a:pt x="1974" y="1941"/>
                    <a:pt x="1977" y="1933"/>
                    <a:pt x="1983" y="1928"/>
                  </a:cubicBezTo>
                  <a:cubicBezTo>
                    <a:pt x="2104" y="1821"/>
                    <a:pt x="2104" y="1821"/>
                    <a:pt x="2104" y="1821"/>
                  </a:cubicBezTo>
                  <a:cubicBezTo>
                    <a:pt x="2108" y="1818"/>
                    <a:pt x="2112" y="1816"/>
                    <a:pt x="2117" y="1816"/>
                  </a:cubicBezTo>
                  <a:cubicBezTo>
                    <a:pt x="2208" y="1804"/>
                    <a:pt x="2208" y="1804"/>
                    <a:pt x="2208" y="1804"/>
                  </a:cubicBezTo>
                  <a:cubicBezTo>
                    <a:pt x="2217" y="1803"/>
                    <a:pt x="2225" y="1797"/>
                    <a:pt x="2228" y="1788"/>
                  </a:cubicBezTo>
                  <a:cubicBezTo>
                    <a:pt x="2301" y="1573"/>
                    <a:pt x="2301" y="1573"/>
                    <a:pt x="2301" y="1573"/>
                  </a:cubicBezTo>
                  <a:cubicBezTo>
                    <a:pt x="2303" y="1568"/>
                    <a:pt x="2305" y="1565"/>
                    <a:pt x="2309" y="1562"/>
                  </a:cubicBezTo>
                  <a:cubicBezTo>
                    <a:pt x="2353" y="1527"/>
                    <a:pt x="2353" y="1527"/>
                    <a:pt x="2353" y="1527"/>
                  </a:cubicBezTo>
                  <a:cubicBezTo>
                    <a:pt x="2362" y="1520"/>
                    <a:pt x="2375" y="1520"/>
                    <a:pt x="2384" y="1528"/>
                  </a:cubicBezTo>
                  <a:cubicBezTo>
                    <a:pt x="2480" y="1613"/>
                    <a:pt x="2480" y="1613"/>
                    <a:pt x="2480" y="1613"/>
                  </a:cubicBezTo>
                  <a:cubicBezTo>
                    <a:pt x="2489" y="1620"/>
                    <a:pt x="2502" y="1621"/>
                    <a:pt x="2511" y="1613"/>
                  </a:cubicBezTo>
                  <a:cubicBezTo>
                    <a:pt x="2585" y="1554"/>
                    <a:pt x="2585" y="1554"/>
                    <a:pt x="2585" y="1554"/>
                  </a:cubicBezTo>
                  <a:cubicBezTo>
                    <a:pt x="2594" y="1547"/>
                    <a:pt x="2597" y="1534"/>
                    <a:pt x="2591" y="152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1;p84">
              <a:extLst>
                <a:ext uri="{FF2B5EF4-FFF2-40B4-BE49-F238E27FC236}">
                  <a16:creationId xmlns:a16="http://schemas.microsoft.com/office/drawing/2014/main" id="{7E412172-0813-74E3-7D6A-ADCB221BB047}"/>
                </a:ext>
              </a:extLst>
            </p:cNvPr>
            <p:cNvSpPr/>
            <p:nvPr/>
          </p:nvSpPr>
          <p:spPr>
            <a:xfrm>
              <a:off x="12520613" y="6246813"/>
              <a:ext cx="1127125" cy="2144713"/>
            </a:xfrm>
            <a:custGeom>
              <a:avLst/>
              <a:gdLst/>
              <a:ahLst/>
              <a:cxnLst/>
              <a:rect l="0" t="0" r="0" b="0"/>
              <a:pathLst>
                <a:path w="1769" h="3367" extrusionOk="0">
                  <a:moveTo>
                    <a:pt x="1768" y="1704"/>
                  </a:moveTo>
                  <a:cubicBezTo>
                    <a:pt x="1758" y="1647"/>
                    <a:pt x="1758" y="1647"/>
                    <a:pt x="1758" y="1647"/>
                  </a:cubicBezTo>
                  <a:cubicBezTo>
                    <a:pt x="1755" y="1634"/>
                    <a:pt x="1744" y="1624"/>
                    <a:pt x="1731" y="1624"/>
                  </a:cubicBezTo>
                  <a:cubicBezTo>
                    <a:pt x="1720" y="1624"/>
                    <a:pt x="1720" y="1624"/>
                    <a:pt x="1720" y="1624"/>
                  </a:cubicBezTo>
                  <a:cubicBezTo>
                    <a:pt x="1706" y="1624"/>
                    <a:pt x="1694" y="1613"/>
                    <a:pt x="1693" y="1599"/>
                  </a:cubicBezTo>
                  <a:cubicBezTo>
                    <a:pt x="1670" y="1284"/>
                    <a:pt x="1670" y="1284"/>
                    <a:pt x="1670" y="1284"/>
                  </a:cubicBezTo>
                  <a:cubicBezTo>
                    <a:pt x="1669" y="1270"/>
                    <a:pt x="1658" y="1259"/>
                    <a:pt x="1645" y="1258"/>
                  </a:cubicBezTo>
                  <a:cubicBezTo>
                    <a:pt x="1536" y="1250"/>
                    <a:pt x="1536" y="1250"/>
                    <a:pt x="1536" y="1250"/>
                  </a:cubicBezTo>
                  <a:cubicBezTo>
                    <a:pt x="1527" y="1249"/>
                    <a:pt x="1518" y="1253"/>
                    <a:pt x="1512" y="1260"/>
                  </a:cubicBezTo>
                  <a:cubicBezTo>
                    <a:pt x="1496" y="1281"/>
                    <a:pt x="1496" y="1281"/>
                    <a:pt x="1496" y="1281"/>
                  </a:cubicBezTo>
                  <a:cubicBezTo>
                    <a:pt x="1486" y="1293"/>
                    <a:pt x="1467" y="1295"/>
                    <a:pt x="1456" y="1284"/>
                  </a:cubicBezTo>
                  <a:cubicBezTo>
                    <a:pt x="1396" y="1230"/>
                    <a:pt x="1396" y="1230"/>
                    <a:pt x="1396" y="1230"/>
                  </a:cubicBezTo>
                  <a:cubicBezTo>
                    <a:pt x="1389" y="1224"/>
                    <a:pt x="1380" y="1221"/>
                    <a:pt x="1371" y="1223"/>
                  </a:cubicBezTo>
                  <a:cubicBezTo>
                    <a:pt x="1360" y="1226"/>
                    <a:pt x="1360" y="1226"/>
                    <a:pt x="1360" y="1226"/>
                  </a:cubicBezTo>
                  <a:cubicBezTo>
                    <a:pt x="1347" y="1229"/>
                    <a:pt x="1333" y="1222"/>
                    <a:pt x="1328" y="1209"/>
                  </a:cubicBezTo>
                  <a:cubicBezTo>
                    <a:pt x="1291" y="1116"/>
                    <a:pt x="1291" y="1116"/>
                    <a:pt x="1291" y="1116"/>
                  </a:cubicBezTo>
                  <a:cubicBezTo>
                    <a:pt x="1288" y="1109"/>
                    <a:pt x="1282" y="1103"/>
                    <a:pt x="1275" y="1100"/>
                  </a:cubicBezTo>
                  <a:cubicBezTo>
                    <a:pt x="1244" y="1089"/>
                    <a:pt x="1244" y="1089"/>
                    <a:pt x="1244" y="1089"/>
                  </a:cubicBezTo>
                  <a:cubicBezTo>
                    <a:pt x="1238" y="1086"/>
                    <a:pt x="1234" y="1083"/>
                    <a:pt x="1231" y="1078"/>
                  </a:cubicBezTo>
                  <a:cubicBezTo>
                    <a:pt x="1206" y="1038"/>
                    <a:pt x="1206" y="1038"/>
                    <a:pt x="1206" y="1038"/>
                  </a:cubicBezTo>
                  <a:cubicBezTo>
                    <a:pt x="1200" y="1029"/>
                    <a:pt x="1188" y="1024"/>
                    <a:pt x="1177" y="1026"/>
                  </a:cubicBezTo>
                  <a:cubicBezTo>
                    <a:pt x="1163" y="1029"/>
                    <a:pt x="1163" y="1029"/>
                    <a:pt x="1163" y="1029"/>
                  </a:cubicBezTo>
                  <a:cubicBezTo>
                    <a:pt x="1150" y="1032"/>
                    <a:pt x="1137" y="1026"/>
                    <a:pt x="1132" y="1014"/>
                  </a:cubicBezTo>
                  <a:cubicBezTo>
                    <a:pt x="1120" y="988"/>
                    <a:pt x="1120" y="988"/>
                    <a:pt x="1120" y="988"/>
                  </a:cubicBezTo>
                  <a:cubicBezTo>
                    <a:pt x="1116" y="978"/>
                    <a:pt x="1118" y="966"/>
                    <a:pt x="1125" y="958"/>
                  </a:cubicBezTo>
                  <a:cubicBezTo>
                    <a:pt x="1138" y="944"/>
                    <a:pt x="1138" y="944"/>
                    <a:pt x="1138" y="944"/>
                  </a:cubicBezTo>
                  <a:cubicBezTo>
                    <a:pt x="1141" y="940"/>
                    <a:pt x="1144" y="935"/>
                    <a:pt x="1145" y="930"/>
                  </a:cubicBezTo>
                  <a:cubicBezTo>
                    <a:pt x="1151" y="890"/>
                    <a:pt x="1151" y="890"/>
                    <a:pt x="1151" y="890"/>
                  </a:cubicBezTo>
                  <a:cubicBezTo>
                    <a:pt x="1152" y="881"/>
                    <a:pt x="1150" y="873"/>
                    <a:pt x="1144" y="867"/>
                  </a:cubicBezTo>
                  <a:cubicBezTo>
                    <a:pt x="1099" y="820"/>
                    <a:pt x="1099" y="820"/>
                    <a:pt x="1099" y="820"/>
                  </a:cubicBezTo>
                  <a:cubicBezTo>
                    <a:pt x="1094" y="815"/>
                    <a:pt x="1087" y="812"/>
                    <a:pt x="1079" y="812"/>
                  </a:cubicBezTo>
                  <a:cubicBezTo>
                    <a:pt x="1032" y="812"/>
                    <a:pt x="1032" y="812"/>
                    <a:pt x="1032" y="812"/>
                  </a:cubicBezTo>
                  <a:cubicBezTo>
                    <a:pt x="1014" y="812"/>
                    <a:pt x="1001" y="796"/>
                    <a:pt x="1005" y="778"/>
                  </a:cubicBezTo>
                  <a:cubicBezTo>
                    <a:pt x="1023" y="695"/>
                    <a:pt x="1023" y="695"/>
                    <a:pt x="1023" y="695"/>
                  </a:cubicBezTo>
                  <a:cubicBezTo>
                    <a:pt x="1024" y="694"/>
                    <a:pt x="1024" y="693"/>
                    <a:pt x="1024" y="691"/>
                  </a:cubicBezTo>
                  <a:cubicBezTo>
                    <a:pt x="1027" y="683"/>
                    <a:pt x="1027" y="683"/>
                    <a:pt x="1027" y="683"/>
                  </a:cubicBezTo>
                  <a:cubicBezTo>
                    <a:pt x="1033" y="667"/>
                    <a:pt x="1022" y="649"/>
                    <a:pt x="1005" y="647"/>
                  </a:cubicBezTo>
                  <a:cubicBezTo>
                    <a:pt x="957" y="641"/>
                    <a:pt x="957" y="641"/>
                    <a:pt x="957" y="641"/>
                  </a:cubicBezTo>
                  <a:cubicBezTo>
                    <a:pt x="942" y="639"/>
                    <a:pt x="931" y="624"/>
                    <a:pt x="934" y="609"/>
                  </a:cubicBezTo>
                  <a:cubicBezTo>
                    <a:pt x="954" y="487"/>
                    <a:pt x="954" y="487"/>
                    <a:pt x="954" y="487"/>
                  </a:cubicBezTo>
                  <a:cubicBezTo>
                    <a:pt x="955" y="482"/>
                    <a:pt x="954" y="477"/>
                    <a:pt x="952" y="472"/>
                  </a:cubicBezTo>
                  <a:cubicBezTo>
                    <a:pt x="915" y="382"/>
                    <a:pt x="915" y="382"/>
                    <a:pt x="915" y="382"/>
                  </a:cubicBezTo>
                  <a:cubicBezTo>
                    <a:pt x="914" y="380"/>
                    <a:pt x="914" y="377"/>
                    <a:pt x="913" y="375"/>
                  </a:cubicBezTo>
                  <a:cubicBezTo>
                    <a:pt x="901" y="269"/>
                    <a:pt x="901" y="269"/>
                    <a:pt x="901" y="269"/>
                  </a:cubicBezTo>
                  <a:cubicBezTo>
                    <a:pt x="900" y="256"/>
                    <a:pt x="889" y="246"/>
                    <a:pt x="877" y="245"/>
                  </a:cubicBezTo>
                  <a:cubicBezTo>
                    <a:pt x="834" y="241"/>
                    <a:pt x="834" y="241"/>
                    <a:pt x="834" y="241"/>
                  </a:cubicBezTo>
                  <a:cubicBezTo>
                    <a:pt x="820" y="239"/>
                    <a:pt x="810" y="229"/>
                    <a:pt x="809" y="215"/>
                  </a:cubicBezTo>
                  <a:cubicBezTo>
                    <a:pt x="808" y="193"/>
                    <a:pt x="808" y="193"/>
                    <a:pt x="808" y="193"/>
                  </a:cubicBezTo>
                  <a:cubicBezTo>
                    <a:pt x="807" y="185"/>
                    <a:pt x="810" y="176"/>
                    <a:pt x="817" y="170"/>
                  </a:cubicBezTo>
                  <a:cubicBezTo>
                    <a:pt x="918" y="85"/>
                    <a:pt x="918" y="85"/>
                    <a:pt x="918" y="85"/>
                  </a:cubicBezTo>
                  <a:cubicBezTo>
                    <a:pt x="918" y="85"/>
                    <a:pt x="918" y="85"/>
                    <a:pt x="918" y="84"/>
                  </a:cubicBezTo>
                  <a:cubicBezTo>
                    <a:pt x="854" y="13"/>
                    <a:pt x="854" y="13"/>
                    <a:pt x="854" y="13"/>
                  </a:cubicBezTo>
                  <a:cubicBezTo>
                    <a:pt x="855" y="21"/>
                    <a:pt x="852" y="29"/>
                    <a:pt x="845" y="34"/>
                  </a:cubicBezTo>
                  <a:cubicBezTo>
                    <a:pt x="771" y="93"/>
                    <a:pt x="771" y="93"/>
                    <a:pt x="771" y="93"/>
                  </a:cubicBezTo>
                  <a:cubicBezTo>
                    <a:pt x="762" y="101"/>
                    <a:pt x="749" y="100"/>
                    <a:pt x="740" y="93"/>
                  </a:cubicBezTo>
                  <a:cubicBezTo>
                    <a:pt x="644" y="8"/>
                    <a:pt x="644" y="8"/>
                    <a:pt x="644" y="8"/>
                  </a:cubicBezTo>
                  <a:cubicBezTo>
                    <a:pt x="635" y="0"/>
                    <a:pt x="622" y="0"/>
                    <a:pt x="613" y="7"/>
                  </a:cubicBezTo>
                  <a:cubicBezTo>
                    <a:pt x="569" y="42"/>
                    <a:pt x="569" y="42"/>
                    <a:pt x="569" y="42"/>
                  </a:cubicBezTo>
                  <a:cubicBezTo>
                    <a:pt x="565" y="45"/>
                    <a:pt x="563" y="48"/>
                    <a:pt x="561" y="53"/>
                  </a:cubicBezTo>
                  <a:cubicBezTo>
                    <a:pt x="488" y="268"/>
                    <a:pt x="488" y="268"/>
                    <a:pt x="488" y="268"/>
                  </a:cubicBezTo>
                  <a:cubicBezTo>
                    <a:pt x="485" y="277"/>
                    <a:pt x="478" y="283"/>
                    <a:pt x="468" y="284"/>
                  </a:cubicBezTo>
                  <a:cubicBezTo>
                    <a:pt x="377" y="296"/>
                    <a:pt x="377" y="296"/>
                    <a:pt x="377" y="296"/>
                  </a:cubicBezTo>
                  <a:cubicBezTo>
                    <a:pt x="372" y="296"/>
                    <a:pt x="368" y="298"/>
                    <a:pt x="364" y="301"/>
                  </a:cubicBezTo>
                  <a:cubicBezTo>
                    <a:pt x="243" y="408"/>
                    <a:pt x="243" y="408"/>
                    <a:pt x="243" y="408"/>
                  </a:cubicBezTo>
                  <a:cubicBezTo>
                    <a:pt x="237" y="413"/>
                    <a:pt x="234" y="421"/>
                    <a:pt x="235" y="429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8" y="525"/>
                    <a:pt x="253" y="532"/>
                    <a:pt x="259" y="536"/>
                  </a:cubicBezTo>
                  <a:cubicBezTo>
                    <a:pt x="292" y="553"/>
                    <a:pt x="292" y="553"/>
                    <a:pt x="292" y="553"/>
                  </a:cubicBezTo>
                  <a:cubicBezTo>
                    <a:pt x="302" y="559"/>
                    <a:pt x="316" y="557"/>
                    <a:pt x="323" y="547"/>
                  </a:cubicBezTo>
                  <a:cubicBezTo>
                    <a:pt x="329" y="537"/>
                    <a:pt x="342" y="533"/>
                    <a:pt x="353" y="538"/>
                  </a:cubicBezTo>
                  <a:cubicBezTo>
                    <a:pt x="399" y="558"/>
                    <a:pt x="399" y="558"/>
                    <a:pt x="399" y="558"/>
                  </a:cubicBezTo>
                  <a:cubicBezTo>
                    <a:pt x="408" y="562"/>
                    <a:pt x="414" y="572"/>
                    <a:pt x="413" y="582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398" y="741"/>
                    <a:pt x="392" y="749"/>
                    <a:pt x="384" y="752"/>
                  </a:cubicBezTo>
                  <a:cubicBezTo>
                    <a:pt x="379" y="754"/>
                    <a:pt x="379" y="754"/>
                    <a:pt x="379" y="754"/>
                  </a:cubicBezTo>
                  <a:cubicBezTo>
                    <a:pt x="373" y="756"/>
                    <a:pt x="368" y="761"/>
                    <a:pt x="366" y="767"/>
                  </a:cubicBezTo>
                  <a:cubicBezTo>
                    <a:pt x="338" y="829"/>
                    <a:pt x="338" y="829"/>
                    <a:pt x="338" y="829"/>
                  </a:cubicBezTo>
                  <a:cubicBezTo>
                    <a:pt x="330" y="846"/>
                    <a:pt x="307" y="849"/>
                    <a:pt x="296" y="833"/>
                  </a:cubicBezTo>
                  <a:cubicBezTo>
                    <a:pt x="280" y="810"/>
                    <a:pt x="280" y="810"/>
                    <a:pt x="280" y="810"/>
                  </a:cubicBezTo>
                  <a:cubicBezTo>
                    <a:pt x="272" y="798"/>
                    <a:pt x="254" y="797"/>
                    <a:pt x="244" y="807"/>
                  </a:cubicBezTo>
                  <a:cubicBezTo>
                    <a:pt x="10" y="1031"/>
                    <a:pt x="10" y="1031"/>
                    <a:pt x="10" y="1031"/>
                  </a:cubicBezTo>
                  <a:cubicBezTo>
                    <a:pt x="2" y="1040"/>
                    <a:pt x="0" y="1053"/>
                    <a:pt x="7" y="1062"/>
                  </a:cubicBezTo>
                  <a:cubicBezTo>
                    <a:pt x="95" y="1192"/>
                    <a:pt x="95" y="1192"/>
                    <a:pt x="95" y="1192"/>
                  </a:cubicBezTo>
                  <a:cubicBezTo>
                    <a:pt x="100" y="1199"/>
                    <a:pt x="107" y="1203"/>
                    <a:pt x="115" y="1203"/>
                  </a:cubicBezTo>
                  <a:cubicBezTo>
                    <a:pt x="116" y="1203"/>
                    <a:pt x="116" y="1203"/>
                    <a:pt x="116" y="1203"/>
                  </a:cubicBezTo>
                  <a:cubicBezTo>
                    <a:pt x="125" y="1203"/>
                    <a:pt x="133" y="1207"/>
                    <a:pt x="137" y="1215"/>
                  </a:cubicBezTo>
                  <a:cubicBezTo>
                    <a:pt x="185" y="1300"/>
                    <a:pt x="185" y="1300"/>
                    <a:pt x="185" y="1300"/>
                  </a:cubicBezTo>
                  <a:cubicBezTo>
                    <a:pt x="186" y="1301"/>
                    <a:pt x="186" y="1302"/>
                    <a:pt x="187" y="1302"/>
                  </a:cubicBezTo>
                  <a:cubicBezTo>
                    <a:pt x="233" y="1367"/>
                    <a:pt x="233" y="1367"/>
                    <a:pt x="233" y="1367"/>
                  </a:cubicBezTo>
                  <a:cubicBezTo>
                    <a:pt x="236" y="1370"/>
                    <a:pt x="237" y="1374"/>
                    <a:pt x="238" y="1378"/>
                  </a:cubicBezTo>
                  <a:cubicBezTo>
                    <a:pt x="251" y="1497"/>
                    <a:pt x="251" y="1497"/>
                    <a:pt x="251" y="1497"/>
                  </a:cubicBezTo>
                  <a:cubicBezTo>
                    <a:pt x="252" y="1502"/>
                    <a:pt x="255" y="1508"/>
                    <a:pt x="259" y="1512"/>
                  </a:cubicBezTo>
                  <a:cubicBezTo>
                    <a:pt x="351" y="1595"/>
                    <a:pt x="351" y="1595"/>
                    <a:pt x="351" y="1595"/>
                  </a:cubicBezTo>
                  <a:cubicBezTo>
                    <a:pt x="358" y="1602"/>
                    <a:pt x="360" y="1612"/>
                    <a:pt x="357" y="1621"/>
                  </a:cubicBezTo>
                  <a:cubicBezTo>
                    <a:pt x="342" y="1665"/>
                    <a:pt x="342" y="1665"/>
                    <a:pt x="342" y="1665"/>
                  </a:cubicBezTo>
                  <a:cubicBezTo>
                    <a:pt x="339" y="1674"/>
                    <a:pt x="341" y="1684"/>
                    <a:pt x="349" y="1691"/>
                  </a:cubicBezTo>
                  <a:cubicBezTo>
                    <a:pt x="400" y="1737"/>
                    <a:pt x="400" y="1737"/>
                    <a:pt x="400" y="1737"/>
                  </a:cubicBezTo>
                  <a:cubicBezTo>
                    <a:pt x="401" y="1737"/>
                    <a:pt x="401" y="1738"/>
                    <a:pt x="402" y="1739"/>
                  </a:cubicBezTo>
                  <a:cubicBezTo>
                    <a:pt x="496" y="1801"/>
                    <a:pt x="496" y="1801"/>
                    <a:pt x="496" y="1801"/>
                  </a:cubicBezTo>
                  <a:cubicBezTo>
                    <a:pt x="500" y="1803"/>
                    <a:pt x="504" y="1804"/>
                    <a:pt x="508" y="1805"/>
                  </a:cubicBezTo>
                  <a:cubicBezTo>
                    <a:pt x="608" y="1813"/>
                    <a:pt x="608" y="1813"/>
                    <a:pt x="608" y="1813"/>
                  </a:cubicBezTo>
                  <a:cubicBezTo>
                    <a:pt x="623" y="1814"/>
                    <a:pt x="633" y="1828"/>
                    <a:pt x="629" y="1842"/>
                  </a:cubicBezTo>
                  <a:cubicBezTo>
                    <a:pt x="627" y="1851"/>
                    <a:pt x="627" y="1851"/>
                    <a:pt x="627" y="1851"/>
                  </a:cubicBezTo>
                  <a:cubicBezTo>
                    <a:pt x="625" y="1857"/>
                    <a:pt x="626" y="1864"/>
                    <a:pt x="630" y="1869"/>
                  </a:cubicBezTo>
                  <a:cubicBezTo>
                    <a:pt x="634" y="1876"/>
                    <a:pt x="634" y="1876"/>
                    <a:pt x="634" y="1876"/>
                  </a:cubicBezTo>
                  <a:cubicBezTo>
                    <a:pt x="642" y="1890"/>
                    <a:pt x="634" y="1908"/>
                    <a:pt x="618" y="1912"/>
                  </a:cubicBezTo>
                  <a:cubicBezTo>
                    <a:pt x="557" y="1924"/>
                    <a:pt x="557" y="1924"/>
                    <a:pt x="557" y="1924"/>
                  </a:cubicBezTo>
                  <a:cubicBezTo>
                    <a:pt x="551" y="1925"/>
                    <a:pt x="545" y="1924"/>
                    <a:pt x="539" y="1920"/>
                  </a:cubicBezTo>
                  <a:cubicBezTo>
                    <a:pt x="519" y="1907"/>
                    <a:pt x="519" y="1907"/>
                    <a:pt x="519" y="1907"/>
                  </a:cubicBezTo>
                  <a:cubicBezTo>
                    <a:pt x="517" y="1906"/>
                    <a:pt x="514" y="1904"/>
                    <a:pt x="511" y="1904"/>
                  </a:cubicBezTo>
                  <a:cubicBezTo>
                    <a:pt x="423" y="1885"/>
                    <a:pt x="423" y="1885"/>
                    <a:pt x="423" y="1885"/>
                  </a:cubicBezTo>
                  <a:cubicBezTo>
                    <a:pt x="420" y="1885"/>
                    <a:pt x="416" y="1885"/>
                    <a:pt x="413" y="1885"/>
                  </a:cubicBezTo>
                  <a:cubicBezTo>
                    <a:pt x="306" y="1908"/>
                    <a:pt x="306" y="1908"/>
                    <a:pt x="306" y="1908"/>
                  </a:cubicBezTo>
                  <a:cubicBezTo>
                    <a:pt x="298" y="1910"/>
                    <a:pt x="291" y="1916"/>
                    <a:pt x="289" y="1924"/>
                  </a:cubicBezTo>
                  <a:cubicBezTo>
                    <a:pt x="258" y="2016"/>
                    <a:pt x="258" y="2016"/>
                    <a:pt x="258" y="2016"/>
                  </a:cubicBezTo>
                  <a:cubicBezTo>
                    <a:pt x="255" y="2026"/>
                    <a:pt x="258" y="2037"/>
                    <a:pt x="267" y="2043"/>
                  </a:cubicBezTo>
                  <a:cubicBezTo>
                    <a:pt x="310" y="2072"/>
                    <a:pt x="310" y="2072"/>
                    <a:pt x="310" y="2072"/>
                  </a:cubicBezTo>
                  <a:cubicBezTo>
                    <a:pt x="323" y="2081"/>
                    <a:pt x="324" y="2100"/>
                    <a:pt x="311" y="2110"/>
                  </a:cubicBezTo>
                  <a:cubicBezTo>
                    <a:pt x="275" y="2140"/>
                    <a:pt x="275" y="2140"/>
                    <a:pt x="275" y="2140"/>
                  </a:cubicBezTo>
                  <a:cubicBezTo>
                    <a:pt x="269" y="2144"/>
                    <a:pt x="266" y="2150"/>
                    <a:pt x="266" y="2157"/>
                  </a:cubicBezTo>
                  <a:cubicBezTo>
                    <a:pt x="260" y="2331"/>
                    <a:pt x="260" y="2331"/>
                    <a:pt x="260" y="2331"/>
                  </a:cubicBezTo>
                  <a:cubicBezTo>
                    <a:pt x="260" y="2338"/>
                    <a:pt x="257" y="2344"/>
                    <a:pt x="252" y="2348"/>
                  </a:cubicBezTo>
                  <a:cubicBezTo>
                    <a:pt x="278" y="2393"/>
                    <a:pt x="278" y="2393"/>
                    <a:pt x="278" y="2393"/>
                  </a:cubicBezTo>
                  <a:cubicBezTo>
                    <a:pt x="278" y="2395"/>
                    <a:pt x="279" y="2396"/>
                    <a:pt x="280" y="2397"/>
                  </a:cubicBezTo>
                  <a:cubicBezTo>
                    <a:pt x="341" y="2471"/>
                    <a:pt x="341" y="2471"/>
                    <a:pt x="341" y="2471"/>
                  </a:cubicBezTo>
                  <a:cubicBezTo>
                    <a:pt x="341" y="2472"/>
                    <a:pt x="342" y="2473"/>
                    <a:pt x="343" y="2474"/>
                  </a:cubicBezTo>
                  <a:cubicBezTo>
                    <a:pt x="387" y="2544"/>
                    <a:pt x="387" y="2544"/>
                    <a:pt x="387" y="2544"/>
                  </a:cubicBezTo>
                  <a:cubicBezTo>
                    <a:pt x="387" y="2545"/>
                    <a:pt x="387" y="2545"/>
                    <a:pt x="388" y="2546"/>
                  </a:cubicBezTo>
                  <a:cubicBezTo>
                    <a:pt x="424" y="2596"/>
                    <a:pt x="424" y="2596"/>
                    <a:pt x="424" y="2596"/>
                  </a:cubicBezTo>
                  <a:cubicBezTo>
                    <a:pt x="428" y="2601"/>
                    <a:pt x="430" y="2608"/>
                    <a:pt x="429" y="2615"/>
                  </a:cubicBezTo>
                  <a:cubicBezTo>
                    <a:pt x="411" y="2793"/>
                    <a:pt x="411" y="2793"/>
                    <a:pt x="411" y="2793"/>
                  </a:cubicBezTo>
                  <a:cubicBezTo>
                    <a:pt x="411" y="2798"/>
                    <a:pt x="412" y="2803"/>
                    <a:pt x="414" y="2808"/>
                  </a:cubicBezTo>
                  <a:cubicBezTo>
                    <a:pt x="460" y="2899"/>
                    <a:pt x="460" y="2899"/>
                    <a:pt x="460" y="2899"/>
                  </a:cubicBezTo>
                  <a:cubicBezTo>
                    <a:pt x="462" y="2902"/>
                    <a:pt x="464" y="2905"/>
                    <a:pt x="467" y="2908"/>
                  </a:cubicBezTo>
                  <a:cubicBezTo>
                    <a:pt x="511" y="2945"/>
                    <a:pt x="511" y="2945"/>
                    <a:pt x="511" y="2945"/>
                  </a:cubicBezTo>
                  <a:cubicBezTo>
                    <a:pt x="516" y="2949"/>
                    <a:pt x="519" y="2954"/>
                    <a:pt x="520" y="2959"/>
                  </a:cubicBezTo>
                  <a:cubicBezTo>
                    <a:pt x="533" y="3011"/>
                    <a:pt x="533" y="3011"/>
                    <a:pt x="533" y="3011"/>
                  </a:cubicBezTo>
                  <a:cubicBezTo>
                    <a:pt x="534" y="3015"/>
                    <a:pt x="534" y="3019"/>
                    <a:pt x="533" y="3023"/>
                  </a:cubicBezTo>
                  <a:cubicBezTo>
                    <a:pt x="512" y="3125"/>
                    <a:pt x="512" y="3125"/>
                    <a:pt x="512" y="3125"/>
                  </a:cubicBezTo>
                  <a:cubicBezTo>
                    <a:pt x="511" y="3128"/>
                    <a:pt x="511" y="3131"/>
                    <a:pt x="512" y="3134"/>
                  </a:cubicBezTo>
                  <a:cubicBezTo>
                    <a:pt x="526" y="3246"/>
                    <a:pt x="526" y="3246"/>
                    <a:pt x="526" y="3246"/>
                  </a:cubicBezTo>
                  <a:cubicBezTo>
                    <a:pt x="526" y="3249"/>
                    <a:pt x="526" y="3252"/>
                    <a:pt x="525" y="3255"/>
                  </a:cubicBezTo>
                  <a:cubicBezTo>
                    <a:pt x="512" y="3317"/>
                    <a:pt x="512" y="3317"/>
                    <a:pt x="512" y="3317"/>
                  </a:cubicBezTo>
                  <a:cubicBezTo>
                    <a:pt x="510" y="3328"/>
                    <a:pt x="514" y="3338"/>
                    <a:pt x="522" y="3345"/>
                  </a:cubicBezTo>
                  <a:cubicBezTo>
                    <a:pt x="541" y="3359"/>
                    <a:pt x="541" y="3359"/>
                    <a:pt x="541" y="3359"/>
                  </a:cubicBezTo>
                  <a:cubicBezTo>
                    <a:pt x="550" y="3367"/>
                    <a:pt x="563" y="3367"/>
                    <a:pt x="573" y="3361"/>
                  </a:cubicBezTo>
                  <a:cubicBezTo>
                    <a:pt x="602" y="3341"/>
                    <a:pt x="602" y="3341"/>
                    <a:pt x="602" y="3341"/>
                  </a:cubicBezTo>
                  <a:cubicBezTo>
                    <a:pt x="606" y="3338"/>
                    <a:pt x="611" y="3337"/>
                    <a:pt x="616" y="3337"/>
                  </a:cubicBezTo>
                  <a:cubicBezTo>
                    <a:pt x="737" y="3334"/>
                    <a:pt x="737" y="3334"/>
                    <a:pt x="737" y="3334"/>
                  </a:cubicBezTo>
                  <a:cubicBezTo>
                    <a:pt x="753" y="3333"/>
                    <a:pt x="765" y="3319"/>
                    <a:pt x="763" y="3303"/>
                  </a:cubicBezTo>
                  <a:cubicBezTo>
                    <a:pt x="759" y="3262"/>
                    <a:pt x="759" y="3262"/>
                    <a:pt x="759" y="3262"/>
                  </a:cubicBezTo>
                  <a:cubicBezTo>
                    <a:pt x="758" y="3254"/>
                    <a:pt x="760" y="3246"/>
                    <a:pt x="766" y="3240"/>
                  </a:cubicBezTo>
                  <a:cubicBezTo>
                    <a:pt x="785" y="3220"/>
                    <a:pt x="785" y="3220"/>
                    <a:pt x="785" y="3220"/>
                  </a:cubicBezTo>
                  <a:cubicBezTo>
                    <a:pt x="791" y="3213"/>
                    <a:pt x="801" y="3211"/>
                    <a:pt x="811" y="3213"/>
                  </a:cubicBezTo>
                  <a:cubicBezTo>
                    <a:pt x="829" y="3217"/>
                    <a:pt x="829" y="3217"/>
                    <a:pt x="829" y="3217"/>
                  </a:cubicBezTo>
                  <a:cubicBezTo>
                    <a:pt x="851" y="3222"/>
                    <a:pt x="869" y="3200"/>
                    <a:pt x="860" y="3179"/>
                  </a:cubicBezTo>
                  <a:cubicBezTo>
                    <a:pt x="831" y="3113"/>
                    <a:pt x="831" y="3113"/>
                    <a:pt x="831" y="3113"/>
                  </a:cubicBezTo>
                  <a:cubicBezTo>
                    <a:pt x="828" y="3105"/>
                    <a:pt x="828" y="3096"/>
                    <a:pt x="832" y="3089"/>
                  </a:cubicBezTo>
                  <a:cubicBezTo>
                    <a:pt x="892" y="2975"/>
                    <a:pt x="892" y="2975"/>
                    <a:pt x="892" y="2975"/>
                  </a:cubicBezTo>
                  <a:cubicBezTo>
                    <a:pt x="897" y="2966"/>
                    <a:pt x="906" y="2960"/>
                    <a:pt x="916" y="2960"/>
                  </a:cubicBezTo>
                  <a:cubicBezTo>
                    <a:pt x="1017" y="2959"/>
                    <a:pt x="1017" y="2959"/>
                    <a:pt x="1017" y="2959"/>
                  </a:cubicBezTo>
                  <a:cubicBezTo>
                    <a:pt x="1024" y="2959"/>
                    <a:pt x="1031" y="2956"/>
                    <a:pt x="1036" y="2951"/>
                  </a:cubicBezTo>
                  <a:cubicBezTo>
                    <a:pt x="1130" y="2859"/>
                    <a:pt x="1130" y="2859"/>
                    <a:pt x="1130" y="2859"/>
                  </a:cubicBezTo>
                  <a:cubicBezTo>
                    <a:pt x="1141" y="2849"/>
                    <a:pt x="1141" y="2832"/>
                    <a:pt x="1131" y="2821"/>
                  </a:cubicBezTo>
                  <a:cubicBezTo>
                    <a:pt x="1048" y="2727"/>
                    <a:pt x="1048" y="2727"/>
                    <a:pt x="1048" y="2727"/>
                  </a:cubicBezTo>
                  <a:cubicBezTo>
                    <a:pt x="1043" y="2722"/>
                    <a:pt x="1041" y="2714"/>
                    <a:pt x="1042" y="2706"/>
                  </a:cubicBezTo>
                  <a:cubicBezTo>
                    <a:pt x="1064" y="2502"/>
                    <a:pt x="1064" y="2502"/>
                    <a:pt x="1064" y="2502"/>
                  </a:cubicBezTo>
                  <a:cubicBezTo>
                    <a:pt x="1065" y="2497"/>
                    <a:pt x="1064" y="2492"/>
                    <a:pt x="1062" y="2487"/>
                  </a:cubicBezTo>
                  <a:cubicBezTo>
                    <a:pt x="1035" y="2430"/>
                    <a:pt x="1035" y="2430"/>
                    <a:pt x="1035" y="2430"/>
                  </a:cubicBezTo>
                  <a:cubicBezTo>
                    <a:pt x="1030" y="2419"/>
                    <a:pt x="1019" y="2413"/>
                    <a:pt x="1007" y="2414"/>
                  </a:cubicBezTo>
                  <a:cubicBezTo>
                    <a:pt x="995" y="2416"/>
                    <a:pt x="995" y="2416"/>
                    <a:pt x="995" y="2416"/>
                  </a:cubicBezTo>
                  <a:cubicBezTo>
                    <a:pt x="986" y="2417"/>
                    <a:pt x="978" y="2414"/>
                    <a:pt x="972" y="2408"/>
                  </a:cubicBezTo>
                  <a:cubicBezTo>
                    <a:pt x="964" y="2399"/>
                    <a:pt x="964" y="2399"/>
                    <a:pt x="964" y="2399"/>
                  </a:cubicBezTo>
                  <a:cubicBezTo>
                    <a:pt x="953" y="2388"/>
                    <a:pt x="954" y="2370"/>
                    <a:pt x="966" y="2360"/>
                  </a:cubicBezTo>
                  <a:cubicBezTo>
                    <a:pt x="1046" y="2289"/>
                    <a:pt x="1046" y="2289"/>
                    <a:pt x="1046" y="2289"/>
                  </a:cubicBezTo>
                  <a:cubicBezTo>
                    <a:pt x="1048" y="2288"/>
                    <a:pt x="1050" y="2286"/>
                    <a:pt x="1052" y="2285"/>
                  </a:cubicBezTo>
                  <a:cubicBezTo>
                    <a:pt x="1215" y="2202"/>
                    <a:pt x="1215" y="2202"/>
                    <a:pt x="1215" y="2202"/>
                  </a:cubicBezTo>
                  <a:cubicBezTo>
                    <a:pt x="1258" y="2179"/>
                    <a:pt x="1258" y="2179"/>
                    <a:pt x="1258" y="2179"/>
                  </a:cubicBezTo>
                  <a:cubicBezTo>
                    <a:pt x="1265" y="2176"/>
                    <a:pt x="1272" y="2175"/>
                    <a:pt x="1279" y="2178"/>
                  </a:cubicBezTo>
                  <a:cubicBezTo>
                    <a:pt x="1287" y="2180"/>
                    <a:pt x="1287" y="2180"/>
                    <a:pt x="1287" y="2180"/>
                  </a:cubicBezTo>
                  <a:cubicBezTo>
                    <a:pt x="1306" y="2186"/>
                    <a:pt x="1325" y="2172"/>
                    <a:pt x="1323" y="2152"/>
                  </a:cubicBezTo>
                  <a:cubicBezTo>
                    <a:pt x="1318" y="2089"/>
                    <a:pt x="1318" y="2089"/>
                    <a:pt x="1318" y="2089"/>
                  </a:cubicBezTo>
                  <a:cubicBezTo>
                    <a:pt x="1318" y="2087"/>
                    <a:pt x="1318" y="2085"/>
                    <a:pt x="1318" y="2084"/>
                  </a:cubicBezTo>
                  <a:cubicBezTo>
                    <a:pt x="1325" y="2022"/>
                    <a:pt x="1325" y="2022"/>
                    <a:pt x="1325" y="2022"/>
                  </a:cubicBezTo>
                  <a:cubicBezTo>
                    <a:pt x="1326" y="2013"/>
                    <a:pt x="1331" y="2005"/>
                    <a:pt x="1338" y="2001"/>
                  </a:cubicBezTo>
                  <a:cubicBezTo>
                    <a:pt x="1397" y="1967"/>
                    <a:pt x="1397" y="1967"/>
                    <a:pt x="1397" y="1967"/>
                  </a:cubicBezTo>
                  <a:cubicBezTo>
                    <a:pt x="1402" y="1964"/>
                    <a:pt x="1408" y="1963"/>
                    <a:pt x="1413" y="1963"/>
                  </a:cubicBezTo>
                  <a:cubicBezTo>
                    <a:pt x="1483" y="1971"/>
                    <a:pt x="1483" y="1971"/>
                    <a:pt x="1483" y="1971"/>
                  </a:cubicBezTo>
                  <a:cubicBezTo>
                    <a:pt x="1491" y="1971"/>
                    <a:pt x="1499" y="1969"/>
                    <a:pt x="1504" y="1964"/>
                  </a:cubicBezTo>
                  <a:cubicBezTo>
                    <a:pt x="1759" y="1729"/>
                    <a:pt x="1759" y="1729"/>
                    <a:pt x="1759" y="1729"/>
                  </a:cubicBezTo>
                  <a:cubicBezTo>
                    <a:pt x="1766" y="1723"/>
                    <a:pt x="1769" y="1713"/>
                    <a:pt x="1768" y="170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12;p84">
              <a:extLst>
                <a:ext uri="{FF2B5EF4-FFF2-40B4-BE49-F238E27FC236}">
                  <a16:creationId xmlns:a16="http://schemas.microsoft.com/office/drawing/2014/main" id="{F5C7B934-96CA-7EBA-A7D6-20323918A5DA}"/>
                </a:ext>
              </a:extLst>
            </p:cNvPr>
            <p:cNvSpPr/>
            <p:nvPr/>
          </p:nvSpPr>
          <p:spPr>
            <a:xfrm>
              <a:off x="12996863" y="6300788"/>
              <a:ext cx="1171575" cy="2520950"/>
            </a:xfrm>
            <a:custGeom>
              <a:avLst/>
              <a:gdLst/>
              <a:ahLst/>
              <a:cxnLst/>
              <a:rect l="0" t="0" r="0" b="0"/>
              <a:pathLst>
                <a:path w="1839" h="3958" extrusionOk="0">
                  <a:moveTo>
                    <a:pt x="1837" y="1160"/>
                  </a:moveTo>
                  <a:cubicBezTo>
                    <a:pt x="1831" y="1148"/>
                    <a:pt x="1814" y="1145"/>
                    <a:pt x="1804" y="1155"/>
                  </a:cubicBezTo>
                  <a:cubicBezTo>
                    <a:pt x="1767" y="1196"/>
                    <a:pt x="1767" y="1196"/>
                    <a:pt x="1767" y="1196"/>
                  </a:cubicBezTo>
                  <a:cubicBezTo>
                    <a:pt x="1707" y="1264"/>
                    <a:pt x="1707" y="1264"/>
                    <a:pt x="1707" y="1264"/>
                  </a:cubicBezTo>
                  <a:cubicBezTo>
                    <a:pt x="1706" y="1265"/>
                    <a:pt x="1705" y="1267"/>
                    <a:pt x="1704" y="1269"/>
                  </a:cubicBezTo>
                  <a:cubicBezTo>
                    <a:pt x="1697" y="1282"/>
                    <a:pt x="1697" y="1282"/>
                    <a:pt x="1697" y="1282"/>
                  </a:cubicBezTo>
                  <a:cubicBezTo>
                    <a:pt x="1692" y="1293"/>
                    <a:pt x="1678" y="1297"/>
                    <a:pt x="1668" y="1290"/>
                  </a:cubicBezTo>
                  <a:cubicBezTo>
                    <a:pt x="1501" y="1173"/>
                    <a:pt x="1501" y="1173"/>
                    <a:pt x="1501" y="1173"/>
                  </a:cubicBezTo>
                  <a:cubicBezTo>
                    <a:pt x="1498" y="1172"/>
                    <a:pt x="1495" y="1170"/>
                    <a:pt x="1492" y="1170"/>
                  </a:cubicBezTo>
                  <a:cubicBezTo>
                    <a:pt x="1285" y="1146"/>
                    <a:pt x="1285" y="1146"/>
                    <a:pt x="1285" y="1146"/>
                  </a:cubicBezTo>
                  <a:cubicBezTo>
                    <a:pt x="1121" y="1134"/>
                    <a:pt x="1121" y="1134"/>
                    <a:pt x="1121" y="1134"/>
                  </a:cubicBezTo>
                  <a:cubicBezTo>
                    <a:pt x="1118" y="1134"/>
                    <a:pt x="1115" y="1133"/>
                    <a:pt x="1112" y="1131"/>
                  </a:cubicBezTo>
                  <a:cubicBezTo>
                    <a:pt x="984" y="1046"/>
                    <a:pt x="984" y="1046"/>
                    <a:pt x="984" y="1046"/>
                  </a:cubicBezTo>
                  <a:cubicBezTo>
                    <a:pt x="982" y="1045"/>
                    <a:pt x="980" y="1044"/>
                    <a:pt x="977" y="1043"/>
                  </a:cubicBezTo>
                  <a:cubicBezTo>
                    <a:pt x="892" y="1025"/>
                    <a:pt x="892" y="1025"/>
                    <a:pt x="892" y="1025"/>
                  </a:cubicBezTo>
                  <a:cubicBezTo>
                    <a:pt x="891" y="1025"/>
                    <a:pt x="890" y="1025"/>
                    <a:pt x="889" y="1025"/>
                  </a:cubicBezTo>
                  <a:cubicBezTo>
                    <a:pt x="817" y="1000"/>
                    <a:pt x="817" y="1000"/>
                    <a:pt x="817" y="1000"/>
                  </a:cubicBezTo>
                  <a:cubicBezTo>
                    <a:pt x="816" y="1000"/>
                    <a:pt x="815" y="1000"/>
                    <a:pt x="814" y="999"/>
                  </a:cubicBezTo>
                  <a:cubicBezTo>
                    <a:pt x="726" y="952"/>
                    <a:pt x="726" y="952"/>
                    <a:pt x="726" y="952"/>
                  </a:cubicBezTo>
                  <a:cubicBezTo>
                    <a:pt x="725" y="951"/>
                    <a:pt x="724" y="951"/>
                    <a:pt x="723" y="950"/>
                  </a:cubicBezTo>
                  <a:cubicBezTo>
                    <a:pt x="598" y="913"/>
                    <a:pt x="598" y="913"/>
                    <a:pt x="598" y="913"/>
                  </a:cubicBezTo>
                  <a:cubicBezTo>
                    <a:pt x="592" y="911"/>
                    <a:pt x="587" y="906"/>
                    <a:pt x="585" y="900"/>
                  </a:cubicBezTo>
                  <a:cubicBezTo>
                    <a:pt x="554" y="811"/>
                    <a:pt x="554" y="811"/>
                    <a:pt x="554" y="811"/>
                  </a:cubicBezTo>
                  <a:cubicBezTo>
                    <a:pt x="553" y="809"/>
                    <a:pt x="553" y="808"/>
                    <a:pt x="552" y="806"/>
                  </a:cubicBezTo>
                  <a:cubicBezTo>
                    <a:pt x="498" y="730"/>
                    <a:pt x="498" y="730"/>
                    <a:pt x="498" y="730"/>
                  </a:cubicBezTo>
                  <a:cubicBezTo>
                    <a:pt x="497" y="728"/>
                    <a:pt x="496" y="727"/>
                    <a:pt x="496" y="725"/>
                  </a:cubicBezTo>
                  <a:cubicBezTo>
                    <a:pt x="434" y="563"/>
                    <a:pt x="434" y="563"/>
                    <a:pt x="434" y="563"/>
                  </a:cubicBezTo>
                  <a:cubicBezTo>
                    <a:pt x="433" y="561"/>
                    <a:pt x="432" y="559"/>
                    <a:pt x="431" y="558"/>
                  </a:cubicBezTo>
                  <a:cubicBezTo>
                    <a:pt x="358" y="461"/>
                    <a:pt x="358" y="461"/>
                    <a:pt x="358" y="461"/>
                  </a:cubicBezTo>
                  <a:cubicBezTo>
                    <a:pt x="355" y="458"/>
                    <a:pt x="354" y="453"/>
                    <a:pt x="354" y="449"/>
                  </a:cubicBezTo>
                  <a:cubicBezTo>
                    <a:pt x="355" y="317"/>
                    <a:pt x="355" y="317"/>
                    <a:pt x="355" y="317"/>
                  </a:cubicBezTo>
                  <a:cubicBezTo>
                    <a:pt x="355" y="315"/>
                    <a:pt x="354" y="313"/>
                    <a:pt x="354" y="312"/>
                  </a:cubicBezTo>
                  <a:cubicBezTo>
                    <a:pt x="324" y="196"/>
                    <a:pt x="324" y="196"/>
                    <a:pt x="324" y="196"/>
                  </a:cubicBezTo>
                  <a:cubicBezTo>
                    <a:pt x="324" y="195"/>
                    <a:pt x="323" y="195"/>
                    <a:pt x="323" y="194"/>
                  </a:cubicBezTo>
                  <a:cubicBezTo>
                    <a:pt x="309" y="84"/>
                    <a:pt x="309" y="84"/>
                    <a:pt x="309" y="84"/>
                  </a:cubicBezTo>
                  <a:cubicBezTo>
                    <a:pt x="308" y="79"/>
                    <a:pt x="305" y="74"/>
                    <a:pt x="301" y="71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39" y="27"/>
                    <a:pt x="238" y="26"/>
                    <a:pt x="236" y="26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0"/>
                    <a:pt x="170" y="0"/>
                    <a:pt x="168" y="0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1" y="91"/>
                    <a:pt x="58" y="100"/>
                    <a:pt x="59" y="108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1" y="144"/>
                    <a:pt x="71" y="154"/>
                    <a:pt x="85" y="156"/>
                  </a:cubicBezTo>
                  <a:cubicBezTo>
                    <a:pt x="128" y="160"/>
                    <a:pt x="128" y="160"/>
                    <a:pt x="128" y="160"/>
                  </a:cubicBezTo>
                  <a:cubicBezTo>
                    <a:pt x="140" y="161"/>
                    <a:pt x="151" y="171"/>
                    <a:pt x="152" y="184"/>
                  </a:cubicBezTo>
                  <a:cubicBezTo>
                    <a:pt x="164" y="290"/>
                    <a:pt x="164" y="290"/>
                    <a:pt x="164" y="290"/>
                  </a:cubicBezTo>
                  <a:cubicBezTo>
                    <a:pt x="165" y="292"/>
                    <a:pt x="165" y="295"/>
                    <a:pt x="166" y="297"/>
                  </a:cubicBezTo>
                  <a:cubicBezTo>
                    <a:pt x="203" y="387"/>
                    <a:pt x="203" y="387"/>
                    <a:pt x="203" y="387"/>
                  </a:cubicBezTo>
                  <a:cubicBezTo>
                    <a:pt x="205" y="392"/>
                    <a:pt x="206" y="397"/>
                    <a:pt x="205" y="402"/>
                  </a:cubicBezTo>
                  <a:cubicBezTo>
                    <a:pt x="185" y="524"/>
                    <a:pt x="185" y="524"/>
                    <a:pt x="185" y="524"/>
                  </a:cubicBezTo>
                  <a:cubicBezTo>
                    <a:pt x="182" y="539"/>
                    <a:pt x="193" y="554"/>
                    <a:pt x="208" y="556"/>
                  </a:cubicBezTo>
                  <a:cubicBezTo>
                    <a:pt x="256" y="562"/>
                    <a:pt x="256" y="562"/>
                    <a:pt x="256" y="562"/>
                  </a:cubicBezTo>
                  <a:cubicBezTo>
                    <a:pt x="273" y="564"/>
                    <a:pt x="284" y="582"/>
                    <a:pt x="278" y="598"/>
                  </a:cubicBezTo>
                  <a:cubicBezTo>
                    <a:pt x="275" y="606"/>
                    <a:pt x="275" y="606"/>
                    <a:pt x="275" y="606"/>
                  </a:cubicBezTo>
                  <a:cubicBezTo>
                    <a:pt x="275" y="608"/>
                    <a:pt x="275" y="609"/>
                    <a:pt x="274" y="610"/>
                  </a:cubicBezTo>
                  <a:cubicBezTo>
                    <a:pt x="256" y="693"/>
                    <a:pt x="256" y="693"/>
                    <a:pt x="256" y="693"/>
                  </a:cubicBezTo>
                  <a:cubicBezTo>
                    <a:pt x="252" y="711"/>
                    <a:pt x="265" y="727"/>
                    <a:pt x="283" y="727"/>
                  </a:cubicBezTo>
                  <a:cubicBezTo>
                    <a:pt x="330" y="727"/>
                    <a:pt x="330" y="727"/>
                    <a:pt x="330" y="727"/>
                  </a:cubicBezTo>
                  <a:cubicBezTo>
                    <a:pt x="338" y="727"/>
                    <a:pt x="345" y="730"/>
                    <a:pt x="350" y="735"/>
                  </a:cubicBezTo>
                  <a:cubicBezTo>
                    <a:pt x="395" y="782"/>
                    <a:pt x="395" y="782"/>
                    <a:pt x="395" y="782"/>
                  </a:cubicBezTo>
                  <a:cubicBezTo>
                    <a:pt x="401" y="788"/>
                    <a:pt x="403" y="796"/>
                    <a:pt x="402" y="805"/>
                  </a:cubicBezTo>
                  <a:cubicBezTo>
                    <a:pt x="396" y="845"/>
                    <a:pt x="396" y="845"/>
                    <a:pt x="396" y="845"/>
                  </a:cubicBezTo>
                  <a:cubicBezTo>
                    <a:pt x="395" y="850"/>
                    <a:pt x="392" y="855"/>
                    <a:pt x="389" y="859"/>
                  </a:cubicBezTo>
                  <a:cubicBezTo>
                    <a:pt x="376" y="873"/>
                    <a:pt x="376" y="873"/>
                    <a:pt x="376" y="873"/>
                  </a:cubicBezTo>
                  <a:cubicBezTo>
                    <a:pt x="369" y="881"/>
                    <a:pt x="367" y="893"/>
                    <a:pt x="371" y="903"/>
                  </a:cubicBezTo>
                  <a:cubicBezTo>
                    <a:pt x="383" y="929"/>
                    <a:pt x="383" y="929"/>
                    <a:pt x="383" y="929"/>
                  </a:cubicBezTo>
                  <a:cubicBezTo>
                    <a:pt x="388" y="941"/>
                    <a:pt x="401" y="947"/>
                    <a:pt x="414" y="944"/>
                  </a:cubicBezTo>
                  <a:cubicBezTo>
                    <a:pt x="428" y="941"/>
                    <a:pt x="428" y="941"/>
                    <a:pt x="428" y="941"/>
                  </a:cubicBezTo>
                  <a:cubicBezTo>
                    <a:pt x="439" y="939"/>
                    <a:pt x="451" y="944"/>
                    <a:pt x="457" y="953"/>
                  </a:cubicBezTo>
                  <a:cubicBezTo>
                    <a:pt x="482" y="993"/>
                    <a:pt x="482" y="993"/>
                    <a:pt x="482" y="993"/>
                  </a:cubicBezTo>
                  <a:cubicBezTo>
                    <a:pt x="485" y="998"/>
                    <a:pt x="489" y="1001"/>
                    <a:pt x="495" y="1004"/>
                  </a:cubicBezTo>
                  <a:cubicBezTo>
                    <a:pt x="526" y="1015"/>
                    <a:pt x="526" y="1015"/>
                    <a:pt x="526" y="1015"/>
                  </a:cubicBezTo>
                  <a:cubicBezTo>
                    <a:pt x="533" y="1018"/>
                    <a:pt x="539" y="1024"/>
                    <a:pt x="542" y="1031"/>
                  </a:cubicBezTo>
                  <a:cubicBezTo>
                    <a:pt x="579" y="1124"/>
                    <a:pt x="579" y="1124"/>
                    <a:pt x="579" y="1124"/>
                  </a:cubicBezTo>
                  <a:cubicBezTo>
                    <a:pt x="584" y="1137"/>
                    <a:pt x="598" y="1144"/>
                    <a:pt x="611" y="1141"/>
                  </a:cubicBezTo>
                  <a:cubicBezTo>
                    <a:pt x="622" y="1138"/>
                    <a:pt x="622" y="1138"/>
                    <a:pt x="622" y="1138"/>
                  </a:cubicBezTo>
                  <a:cubicBezTo>
                    <a:pt x="631" y="1136"/>
                    <a:pt x="640" y="1139"/>
                    <a:pt x="647" y="1145"/>
                  </a:cubicBezTo>
                  <a:cubicBezTo>
                    <a:pt x="707" y="1199"/>
                    <a:pt x="707" y="1199"/>
                    <a:pt x="707" y="1199"/>
                  </a:cubicBezTo>
                  <a:cubicBezTo>
                    <a:pt x="718" y="1210"/>
                    <a:pt x="737" y="1208"/>
                    <a:pt x="747" y="1196"/>
                  </a:cubicBezTo>
                  <a:cubicBezTo>
                    <a:pt x="763" y="1175"/>
                    <a:pt x="763" y="1175"/>
                    <a:pt x="763" y="1175"/>
                  </a:cubicBezTo>
                  <a:cubicBezTo>
                    <a:pt x="769" y="1168"/>
                    <a:pt x="778" y="1164"/>
                    <a:pt x="787" y="1165"/>
                  </a:cubicBezTo>
                  <a:cubicBezTo>
                    <a:pt x="896" y="1173"/>
                    <a:pt x="896" y="1173"/>
                    <a:pt x="896" y="1173"/>
                  </a:cubicBezTo>
                  <a:cubicBezTo>
                    <a:pt x="909" y="1174"/>
                    <a:pt x="920" y="1185"/>
                    <a:pt x="921" y="1199"/>
                  </a:cubicBezTo>
                  <a:cubicBezTo>
                    <a:pt x="944" y="1514"/>
                    <a:pt x="944" y="1514"/>
                    <a:pt x="944" y="1514"/>
                  </a:cubicBezTo>
                  <a:cubicBezTo>
                    <a:pt x="945" y="1528"/>
                    <a:pt x="957" y="1539"/>
                    <a:pt x="971" y="1539"/>
                  </a:cubicBezTo>
                  <a:cubicBezTo>
                    <a:pt x="982" y="1539"/>
                    <a:pt x="982" y="1539"/>
                    <a:pt x="982" y="1539"/>
                  </a:cubicBezTo>
                  <a:cubicBezTo>
                    <a:pt x="995" y="1539"/>
                    <a:pt x="1006" y="1549"/>
                    <a:pt x="1009" y="1562"/>
                  </a:cubicBezTo>
                  <a:cubicBezTo>
                    <a:pt x="1019" y="1619"/>
                    <a:pt x="1019" y="1619"/>
                    <a:pt x="1019" y="1619"/>
                  </a:cubicBezTo>
                  <a:cubicBezTo>
                    <a:pt x="1020" y="1628"/>
                    <a:pt x="1017" y="1638"/>
                    <a:pt x="1010" y="1644"/>
                  </a:cubicBezTo>
                  <a:cubicBezTo>
                    <a:pt x="755" y="1879"/>
                    <a:pt x="755" y="1879"/>
                    <a:pt x="755" y="1879"/>
                  </a:cubicBezTo>
                  <a:cubicBezTo>
                    <a:pt x="750" y="1884"/>
                    <a:pt x="742" y="1886"/>
                    <a:pt x="734" y="1886"/>
                  </a:cubicBezTo>
                  <a:cubicBezTo>
                    <a:pt x="664" y="1878"/>
                    <a:pt x="664" y="1878"/>
                    <a:pt x="664" y="1878"/>
                  </a:cubicBezTo>
                  <a:cubicBezTo>
                    <a:pt x="659" y="1878"/>
                    <a:pt x="653" y="1879"/>
                    <a:pt x="648" y="1882"/>
                  </a:cubicBezTo>
                  <a:cubicBezTo>
                    <a:pt x="589" y="1916"/>
                    <a:pt x="589" y="1916"/>
                    <a:pt x="589" y="1916"/>
                  </a:cubicBezTo>
                  <a:cubicBezTo>
                    <a:pt x="582" y="1920"/>
                    <a:pt x="577" y="1928"/>
                    <a:pt x="576" y="1937"/>
                  </a:cubicBezTo>
                  <a:cubicBezTo>
                    <a:pt x="569" y="1999"/>
                    <a:pt x="569" y="1999"/>
                    <a:pt x="569" y="1999"/>
                  </a:cubicBezTo>
                  <a:cubicBezTo>
                    <a:pt x="569" y="2000"/>
                    <a:pt x="569" y="2002"/>
                    <a:pt x="569" y="2004"/>
                  </a:cubicBezTo>
                  <a:cubicBezTo>
                    <a:pt x="574" y="2067"/>
                    <a:pt x="574" y="2067"/>
                    <a:pt x="574" y="2067"/>
                  </a:cubicBezTo>
                  <a:cubicBezTo>
                    <a:pt x="576" y="2087"/>
                    <a:pt x="557" y="2101"/>
                    <a:pt x="538" y="2095"/>
                  </a:cubicBezTo>
                  <a:cubicBezTo>
                    <a:pt x="530" y="2093"/>
                    <a:pt x="530" y="2093"/>
                    <a:pt x="530" y="2093"/>
                  </a:cubicBezTo>
                  <a:cubicBezTo>
                    <a:pt x="523" y="2090"/>
                    <a:pt x="516" y="2091"/>
                    <a:pt x="509" y="2094"/>
                  </a:cubicBezTo>
                  <a:cubicBezTo>
                    <a:pt x="466" y="2117"/>
                    <a:pt x="466" y="2117"/>
                    <a:pt x="466" y="2117"/>
                  </a:cubicBezTo>
                  <a:cubicBezTo>
                    <a:pt x="303" y="2200"/>
                    <a:pt x="303" y="2200"/>
                    <a:pt x="303" y="2200"/>
                  </a:cubicBezTo>
                  <a:cubicBezTo>
                    <a:pt x="301" y="2201"/>
                    <a:pt x="299" y="2203"/>
                    <a:pt x="297" y="2204"/>
                  </a:cubicBezTo>
                  <a:cubicBezTo>
                    <a:pt x="217" y="2275"/>
                    <a:pt x="217" y="2275"/>
                    <a:pt x="217" y="2275"/>
                  </a:cubicBezTo>
                  <a:cubicBezTo>
                    <a:pt x="205" y="2285"/>
                    <a:pt x="204" y="2303"/>
                    <a:pt x="215" y="2314"/>
                  </a:cubicBezTo>
                  <a:cubicBezTo>
                    <a:pt x="223" y="2323"/>
                    <a:pt x="223" y="2323"/>
                    <a:pt x="223" y="2323"/>
                  </a:cubicBezTo>
                  <a:cubicBezTo>
                    <a:pt x="229" y="2329"/>
                    <a:pt x="237" y="2332"/>
                    <a:pt x="246" y="2331"/>
                  </a:cubicBezTo>
                  <a:cubicBezTo>
                    <a:pt x="258" y="2329"/>
                    <a:pt x="258" y="2329"/>
                    <a:pt x="258" y="2329"/>
                  </a:cubicBezTo>
                  <a:cubicBezTo>
                    <a:pt x="270" y="2328"/>
                    <a:pt x="281" y="2334"/>
                    <a:pt x="286" y="2345"/>
                  </a:cubicBezTo>
                  <a:cubicBezTo>
                    <a:pt x="313" y="2402"/>
                    <a:pt x="313" y="2402"/>
                    <a:pt x="313" y="2402"/>
                  </a:cubicBezTo>
                  <a:cubicBezTo>
                    <a:pt x="315" y="2407"/>
                    <a:pt x="316" y="2412"/>
                    <a:pt x="315" y="2417"/>
                  </a:cubicBezTo>
                  <a:cubicBezTo>
                    <a:pt x="293" y="2621"/>
                    <a:pt x="293" y="2621"/>
                    <a:pt x="293" y="2621"/>
                  </a:cubicBezTo>
                  <a:cubicBezTo>
                    <a:pt x="292" y="2629"/>
                    <a:pt x="294" y="2637"/>
                    <a:pt x="299" y="2642"/>
                  </a:cubicBezTo>
                  <a:cubicBezTo>
                    <a:pt x="382" y="2736"/>
                    <a:pt x="382" y="2736"/>
                    <a:pt x="382" y="2736"/>
                  </a:cubicBezTo>
                  <a:cubicBezTo>
                    <a:pt x="392" y="2747"/>
                    <a:pt x="392" y="2764"/>
                    <a:pt x="381" y="2774"/>
                  </a:cubicBezTo>
                  <a:cubicBezTo>
                    <a:pt x="287" y="2866"/>
                    <a:pt x="287" y="2866"/>
                    <a:pt x="287" y="2866"/>
                  </a:cubicBezTo>
                  <a:cubicBezTo>
                    <a:pt x="282" y="2871"/>
                    <a:pt x="275" y="2874"/>
                    <a:pt x="268" y="2874"/>
                  </a:cubicBezTo>
                  <a:cubicBezTo>
                    <a:pt x="167" y="2875"/>
                    <a:pt x="167" y="2875"/>
                    <a:pt x="167" y="2875"/>
                  </a:cubicBezTo>
                  <a:cubicBezTo>
                    <a:pt x="157" y="2875"/>
                    <a:pt x="148" y="2881"/>
                    <a:pt x="143" y="2890"/>
                  </a:cubicBezTo>
                  <a:cubicBezTo>
                    <a:pt x="83" y="3004"/>
                    <a:pt x="83" y="3004"/>
                    <a:pt x="83" y="3004"/>
                  </a:cubicBezTo>
                  <a:cubicBezTo>
                    <a:pt x="79" y="3011"/>
                    <a:pt x="79" y="3020"/>
                    <a:pt x="82" y="3028"/>
                  </a:cubicBezTo>
                  <a:cubicBezTo>
                    <a:pt x="111" y="3094"/>
                    <a:pt x="111" y="3094"/>
                    <a:pt x="111" y="3094"/>
                  </a:cubicBezTo>
                  <a:cubicBezTo>
                    <a:pt x="120" y="3115"/>
                    <a:pt x="102" y="3137"/>
                    <a:pt x="80" y="3132"/>
                  </a:cubicBezTo>
                  <a:cubicBezTo>
                    <a:pt x="62" y="3128"/>
                    <a:pt x="62" y="3128"/>
                    <a:pt x="62" y="3128"/>
                  </a:cubicBezTo>
                  <a:cubicBezTo>
                    <a:pt x="52" y="3126"/>
                    <a:pt x="42" y="3128"/>
                    <a:pt x="36" y="3135"/>
                  </a:cubicBezTo>
                  <a:cubicBezTo>
                    <a:pt x="17" y="3155"/>
                    <a:pt x="17" y="3155"/>
                    <a:pt x="17" y="3155"/>
                  </a:cubicBezTo>
                  <a:cubicBezTo>
                    <a:pt x="11" y="3161"/>
                    <a:pt x="9" y="3169"/>
                    <a:pt x="10" y="3177"/>
                  </a:cubicBezTo>
                  <a:cubicBezTo>
                    <a:pt x="14" y="3218"/>
                    <a:pt x="14" y="3218"/>
                    <a:pt x="14" y="3218"/>
                  </a:cubicBezTo>
                  <a:cubicBezTo>
                    <a:pt x="16" y="3230"/>
                    <a:pt x="9" y="3241"/>
                    <a:pt x="0" y="3246"/>
                  </a:cubicBezTo>
                  <a:cubicBezTo>
                    <a:pt x="4" y="3253"/>
                    <a:pt x="4" y="3253"/>
                    <a:pt x="4" y="3253"/>
                  </a:cubicBezTo>
                  <a:cubicBezTo>
                    <a:pt x="5" y="3256"/>
                    <a:pt x="6" y="3259"/>
                    <a:pt x="6" y="3262"/>
                  </a:cubicBezTo>
                  <a:cubicBezTo>
                    <a:pt x="9" y="3316"/>
                    <a:pt x="9" y="3316"/>
                    <a:pt x="9" y="3316"/>
                  </a:cubicBezTo>
                  <a:cubicBezTo>
                    <a:pt x="9" y="3325"/>
                    <a:pt x="16" y="3332"/>
                    <a:pt x="24" y="3334"/>
                  </a:cubicBezTo>
                  <a:cubicBezTo>
                    <a:pt x="56" y="3341"/>
                    <a:pt x="56" y="3341"/>
                    <a:pt x="56" y="3341"/>
                  </a:cubicBezTo>
                  <a:cubicBezTo>
                    <a:pt x="62" y="3342"/>
                    <a:pt x="66" y="3346"/>
                    <a:pt x="69" y="3350"/>
                  </a:cubicBezTo>
                  <a:cubicBezTo>
                    <a:pt x="110" y="3417"/>
                    <a:pt x="110" y="3417"/>
                    <a:pt x="110" y="3417"/>
                  </a:cubicBezTo>
                  <a:cubicBezTo>
                    <a:pt x="115" y="3424"/>
                    <a:pt x="114" y="3433"/>
                    <a:pt x="110" y="3440"/>
                  </a:cubicBezTo>
                  <a:cubicBezTo>
                    <a:pt x="46" y="3525"/>
                    <a:pt x="46" y="3525"/>
                    <a:pt x="46" y="3525"/>
                  </a:cubicBezTo>
                  <a:cubicBezTo>
                    <a:pt x="38" y="3535"/>
                    <a:pt x="42" y="3550"/>
                    <a:pt x="54" y="3555"/>
                  </a:cubicBezTo>
                  <a:cubicBezTo>
                    <a:pt x="340" y="3683"/>
                    <a:pt x="340" y="3683"/>
                    <a:pt x="340" y="3683"/>
                  </a:cubicBezTo>
                  <a:cubicBezTo>
                    <a:pt x="353" y="3689"/>
                    <a:pt x="367" y="3681"/>
                    <a:pt x="368" y="3667"/>
                  </a:cubicBezTo>
                  <a:cubicBezTo>
                    <a:pt x="369" y="3664"/>
                    <a:pt x="369" y="3664"/>
                    <a:pt x="369" y="3664"/>
                  </a:cubicBezTo>
                  <a:cubicBezTo>
                    <a:pt x="370" y="3649"/>
                    <a:pt x="388" y="3641"/>
                    <a:pt x="400" y="3650"/>
                  </a:cubicBezTo>
                  <a:cubicBezTo>
                    <a:pt x="425" y="3668"/>
                    <a:pt x="425" y="3668"/>
                    <a:pt x="425" y="3668"/>
                  </a:cubicBezTo>
                  <a:cubicBezTo>
                    <a:pt x="431" y="3673"/>
                    <a:pt x="440" y="3673"/>
                    <a:pt x="447" y="3669"/>
                  </a:cubicBezTo>
                  <a:cubicBezTo>
                    <a:pt x="459" y="3661"/>
                    <a:pt x="459" y="3661"/>
                    <a:pt x="459" y="3661"/>
                  </a:cubicBezTo>
                  <a:cubicBezTo>
                    <a:pt x="469" y="3655"/>
                    <a:pt x="482" y="3659"/>
                    <a:pt x="487" y="3669"/>
                  </a:cubicBezTo>
                  <a:cubicBezTo>
                    <a:pt x="565" y="3813"/>
                    <a:pt x="565" y="3813"/>
                    <a:pt x="565" y="3813"/>
                  </a:cubicBezTo>
                  <a:cubicBezTo>
                    <a:pt x="568" y="3818"/>
                    <a:pt x="572" y="3822"/>
                    <a:pt x="578" y="3823"/>
                  </a:cubicBezTo>
                  <a:cubicBezTo>
                    <a:pt x="821" y="3887"/>
                    <a:pt x="821" y="3887"/>
                    <a:pt x="821" y="3887"/>
                  </a:cubicBezTo>
                  <a:cubicBezTo>
                    <a:pt x="825" y="3888"/>
                    <a:pt x="830" y="3888"/>
                    <a:pt x="834" y="3886"/>
                  </a:cubicBezTo>
                  <a:cubicBezTo>
                    <a:pt x="982" y="3826"/>
                    <a:pt x="982" y="3826"/>
                    <a:pt x="982" y="3826"/>
                  </a:cubicBezTo>
                  <a:cubicBezTo>
                    <a:pt x="985" y="3825"/>
                    <a:pt x="988" y="3824"/>
                    <a:pt x="990" y="3824"/>
                  </a:cubicBezTo>
                  <a:cubicBezTo>
                    <a:pt x="1120" y="3831"/>
                    <a:pt x="1120" y="3831"/>
                    <a:pt x="1120" y="3831"/>
                  </a:cubicBezTo>
                  <a:cubicBezTo>
                    <a:pt x="1177" y="3836"/>
                    <a:pt x="1177" y="3836"/>
                    <a:pt x="1177" y="3836"/>
                  </a:cubicBezTo>
                  <a:cubicBezTo>
                    <a:pt x="1187" y="3837"/>
                    <a:pt x="1196" y="3831"/>
                    <a:pt x="1198" y="3821"/>
                  </a:cubicBezTo>
                  <a:cubicBezTo>
                    <a:pt x="1202" y="3801"/>
                    <a:pt x="1202" y="3801"/>
                    <a:pt x="1202" y="3801"/>
                  </a:cubicBezTo>
                  <a:cubicBezTo>
                    <a:pt x="1204" y="3791"/>
                    <a:pt x="1213" y="3784"/>
                    <a:pt x="1223" y="3785"/>
                  </a:cubicBezTo>
                  <a:cubicBezTo>
                    <a:pt x="1244" y="3787"/>
                    <a:pt x="1244" y="3787"/>
                    <a:pt x="1244" y="3787"/>
                  </a:cubicBezTo>
                  <a:cubicBezTo>
                    <a:pt x="1249" y="3787"/>
                    <a:pt x="1253" y="3789"/>
                    <a:pt x="1256" y="3792"/>
                  </a:cubicBezTo>
                  <a:cubicBezTo>
                    <a:pt x="1330" y="3859"/>
                    <a:pt x="1330" y="3859"/>
                    <a:pt x="1330" y="3859"/>
                  </a:cubicBezTo>
                  <a:cubicBezTo>
                    <a:pt x="1332" y="3861"/>
                    <a:pt x="1335" y="3862"/>
                    <a:pt x="1337" y="3863"/>
                  </a:cubicBezTo>
                  <a:cubicBezTo>
                    <a:pt x="1464" y="3905"/>
                    <a:pt x="1464" y="3905"/>
                    <a:pt x="1464" y="3905"/>
                  </a:cubicBezTo>
                  <a:cubicBezTo>
                    <a:pt x="1469" y="3907"/>
                    <a:pt x="1474" y="3911"/>
                    <a:pt x="1476" y="3916"/>
                  </a:cubicBezTo>
                  <a:cubicBezTo>
                    <a:pt x="1520" y="3958"/>
                    <a:pt x="1520" y="3958"/>
                    <a:pt x="1520" y="3958"/>
                  </a:cubicBezTo>
                  <a:cubicBezTo>
                    <a:pt x="1520" y="3958"/>
                    <a:pt x="1511" y="3884"/>
                    <a:pt x="1511" y="3883"/>
                  </a:cubicBezTo>
                  <a:cubicBezTo>
                    <a:pt x="1477" y="3766"/>
                    <a:pt x="1477" y="3766"/>
                    <a:pt x="1477" y="3766"/>
                  </a:cubicBezTo>
                  <a:cubicBezTo>
                    <a:pt x="1448" y="3681"/>
                    <a:pt x="1448" y="3681"/>
                    <a:pt x="1448" y="3681"/>
                  </a:cubicBezTo>
                  <a:cubicBezTo>
                    <a:pt x="1446" y="3677"/>
                    <a:pt x="1446" y="3671"/>
                    <a:pt x="1449" y="3667"/>
                  </a:cubicBezTo>
                  <a:cubicBezTo>
                    <a:pt x="1534" y="3482"/>
                    <a:pt x="1534" y="3482"/>
                    <a:pt x="1534" y="3482"/>
                  </a:cubicBezTo>
                  <a:cubicBezTo>
                    <a:pt x="1535" y="3479"/>
                    <a:pt x="1536" y="3476"/>
                    <a:pt x="1536" y="3473"/>
                  </a:cubicBezTo>
                  <a:cubicBezTo>
                    <a:pt x="1511" y="2871"/>
                    <a:pt x="1511" y="2871"/>
                    <a:pt x="1511" y="2871"/>
                  </a:cubicBezTo>
                  <a:cubicBezTo>
                    <a:pt x="1511" y="2870"/>
                    <a:pt x="1511" y="2870"/>
                    <a:pt x="1511" y="2869"/>
                  </a:cubicBezTo>
                  <a:cubicBezTo>
                    <a:pt x="1529" y="2466"/>
                    <a:pt x="1529" y="2466"/>
                    <a:pt x="1529" y="2466"/>
                  </a:cubicBezTo>
                  <a:cubicBezTo>
                    <a:pt x="1529" y="2465"/>
                    <a:pt x="1529" y="2464"/>
                    <a:pt x="1529" y="2463"/>
                  </a:cubicBezTo>
                  <a:cubicBezTo>
                    <a:pt x="1517" y="2352"/>
                    <a:pt x="1517" y="2352"/>
                    <a:pt x="1517" y="2352"/>
                  </a:cubicBezTo>
                  <a:cubicBezTo>
                    <a:pt x="1515" y="2339"/>
                    <a:pt x="1503" y="2331"/>
                    <a:pt x="1491" y="2335"/>
                  </a:cubicBezTo>
                  <a:cubicBezTo>
                    <a:pt x="1473" y="2341"/>
                    <a:pt x="1473" y="2341"/>
                    <a:pt x="1473" y="2341"/>
                  </a:cubicBezTo>
                  <a:cubicBezTo>
                    <a:pt x="1468" y="2343"/>
                    <a:pt x="1463" y="2343"/>
                    <a:pt x="1458" y="2340"/>
                  </a:cubicBezTo>
                  <a:cubicBezTo>
                    <a:pt x="1447" y="2335"/>
                    <a:pt x="1428" y="2325"/>
                    <a:pt x="1428" y="2319"/>
                  </a:cubicBezTo>
                  <a:cubicBezTo>
                    <a:pt x="1428" y="2314"/>
                    <a:pt x="1431" y="2283"/>
                    <a:pt x="1432" y="2262"/>
                  </a:cubicBezTo>
                  <a:cubicBezTo>
                    <a:pt x="1433" y="2252"/>
                    <a:pt x="1442" y="2244"/>
                    <a:pt x="1452" y="2244"/>
                  </a:cubicBezTo>
                  <a:cubicBezTo>
                    <a:pt x="1458" y="2244"/>
                    <a:pt x="1458" y="2244"/>
                    <a:pt x="1458" y="2244"/>
                  </a:cubicBezTo>
                  <a:cubicBezTo>
                    <a:pt x="1465" y="2244"/>
                    <a:pt x="1470" y="2247"/>
                    <a:pt x="1474" y="2252"/>
                  </a:cubicBezTo>
                  <a:cubicBezTo>
                    <a:pt x="1478" y="2256"/>
                    <a:pt x="1478" y="2256"/>
                    <a:pt x="1478" y="2256"/>
                  </a:cubicBezTo>
                  <a:cubicBezTo>
                    <a:pt x="1488" y="2270"/>
                    <a:pt x="1510" y="2264"/>
                    <a:pt x="1513" y="2247"/>
                  </a:cubicBezTo>
                  <a:cubicBezTo>
                    <a:pt x="1521" y="2186"/>
                    <a:pt x="1521" y="2186"/>
                    <a:pt x="1521" y="2186"/>
                  </a:cubicBezTo>
                  <a:cubicBezTo>
                    <a:pt x="1521" y="2185"/>
                    <a:pt x="1521" y="2184"/>
                    <a:pt x="1521" y="2183"/>
                  </a:cubicBezTo>
                  <a:cubicBezTo>
                    <a:pt x="1518" y="2083"/>
                    <a:pt x="1518" y="2083"/>
                    <a:pt x="1518" y="2083"/>
                  </a:cubicBezTo>
                  <a:cubicBezTo>
                    <a:pt x="1518" y="2080"/>
                    <a:pt x="1517" y="2078"/>
                    <a:pt x="1516" y="2076"/>
                  </a:cubicBezTo>
                  <a:cubicBezTo>
                    <a:pt x="1496" y="2031"/>
                    <a:pt x="1496" y="2031"/>
                    <a:pt x="1496" y="2031"/>
                  </a:cubicBezTo>
                  <a:cubicBezTo>
                    <a:pt x="1491" y="2019"/>
                    <a:pt x="1498" y="2006"/>
                    <a:pt x="1510" y="2003"/>
                  </a:cubicBezTo>
                  <a:cubicBezTo>
                    <a:pt x="1513" y="2002"/>
                    <a:pt x="1513" y="2002"/>
                    <a:pt x="1513" y="2002"/>
                  </a:cubicBezTo>
                  <a:cubicBezTo>
                    <a:pt x="1526" y="2000"/>
                    <a:pt x="1533" y="1986"/>
                    <a:pt x="1527" y="1974"/>
                  </a:cubicBezTo>
                  <a:cubicBezTo>
                    <a:pt x="1495" y="1908"/>
                    <a:pt x="1495" y="1908"/>
                    <a:pt x="1495" y="1908"/>
                  </a:cubicBezTo>
                  <a:cubicBezTo>
                    <a:pt x="1493" y="1905"/>
                    <a:pt x="1493" y="1902"/>
                    <a:pt x="1493" y="1899"/>
                  </a:cubicBezTo>
                  <a:cubicBezTo>
                    <a:pt x="1496" y="1745"/>
                    <a:pt x="1496" y="1745"/>
                    <a:pt x="1496" y="1745"/>
                  </a:cubicBezTo>
                  <a:cubicBezTo>
                    <a:pt x="1496" y="1744"/>
                    <a:pt x="1496" y="1743"/>
                    <a:pt x="1496" y="1742"/>
                  </a:cubicBezTo>
                  <a:cubicBezTo>
                    <a:pt x="1506" y="1679"/>
                    <a:pt x="1506" y="1679"/>
                    <a:pt x="1506" y="1679"/>
                  </a:cubicBezTo>
                  <a:cubicBezTo>
                    <a:pt x="1508" y="1666"/>
                    <a:pt x="1523" y="1659"/>
                    <a:pt x="1535" y="1665"/>
                  </a:cubicBezTo>
                  <a:cubicBezTo>
                    <a:pt x="1577" y="1688"/>
                    <a:pt x="1577" y="1688"/>
                    <a:pt x="1577" y="1688"/>
                  </a:cubicBezTo>
                  <a:cubicBezTo>
                    <a:pt x="1589" y="1694"/>
                    <a:pt x="1605" y="1686"/>
                    <a:pt x="1606" y="1672"/>
                  </a:cubicBezTo>
                  <a:cubicBezTo>
                    <a:pt x="1614" y="1591"/>
                    <a:pt x="1614" y="1591"/>
                    <a:pt x="1614" y="1591"/>
                  </a:cubicBezTo>
                  <a:cubicBezTo>
                    <a:pt x="1615" y="1582"/>
                    <a:pt x="1622" y="1575"/>
                    <a:pt x="1631" y="1573"/>
                  </a:cubicBezTo>
                  <a:cubicBezTo>
                    <a:pt x="1664" y="1568"/>
                    <a:pt x="1664" y="1568"/>
                    <a:pt x="1664" y="1568"/>
                  </a:cubicBezTo>
                  <a:cubicBezTo>
                    <a:pt x="1668" y="1567"/>
                    <a:pt x="1673" y="1568"/>
                    <a:pt x="1677" y="1571"/>
                  </a:cubicBezTo>
                  <a:cubicBezTo>
                    <a:pt x="1693" y="1580"/>
                    <a:pt x="1693" y="1580"/>
                    <a:pt x="1693" y="1580"/>
                  </a:cubicBezTo>
                  <a:cubicBezTo>
                    <a:pt x="1701" y="1585"/>
                    <a:pt x="1704" y="1594"/>
                    <a:pt x="1702" y="1602"/>
                  </a:cubicBezTo>
                  <a:cubicBezTo>
                    <a:pt x="1678" y="1695"/>
                    <a:pt x="1678" y="1695"/>
                    <a:pt x="1678" y="1695"/>
                  </a:cubicBezTo>
                  <a:cubicBezTo>
                    <a:pt x="1677" y="1695"/>
                    <a:pt x="1677" y="1696"/>
                    <a:pt x="1677" y="1697"/>
                  </a:cubicBezTo>
                  <a:cubicBezTo>
                    <a:pt x="1610" y="1856"/>
                    <a:pt x="1610" y="1856"/>
                    <a:pt x="1610" y="1856"/>
                  </a:cubicBezTo>
                  <a:cubicBezTo>
                    <a:pt x="1610" y="1858"/>
                    <a:pt x="1609" y="1859"/>
                    <a:pt x="1609" y="1861"/>
                  </a:cubicBezTo>
                  <a:cubicBezTo>
                    <a:pt x="1542" y="2267"/>
                    <a:pt x="1542" y="2267"/>
                    <a:pt x="1542" y="2267"/>
                  </a:cubicBezTo>
                  <a:cubicBezTo>
                    <a:pt x="1628" y="1872"/>
                    <a:pt x="1628" y="1872"/>
                    <a:pt x="1628" y="1872"/>
                  </a:cubicBezTo>
                  <a:cubicBezTo>
                    <a:pt x="1628" y="1871"/>
                    <a:pt x="1629" y="1869"/>
                    <a:pt x="1629" y="1868"/>
                  </a:cubicBezTo>
                  <a:cubicBezTo>
                    <a:pt x="1754" y="1593"/>
                    <a:pt x="1754" y="1593"/>
                    <a:pt x="1754" y="1593"/>
                  </a:cubicBezTo>
                  <a:cubicBezTo>
                    <a:pt x="1827" y="1408"/>
                    <a:pt x="1827" y="1408"/>
                    <a:pt x="1827" y="1408"/>
                  </a:cubicBezTo>
                  <a:cubicBezTo>
                    <a:pt x="1828" y="1406"/>
                    <a:pt x="1828" y="1404"/>
                    <a:pt x="1829" y="1402"/>
                  </a:cubicBezTo>
                  <a:cubicBezTo>
                    <a:pt x="1839" y="1170"/>
                    <a:pt x="1839" y="1170"/>
                    <a:pt x="1839" y="1170"/>
                  </a:cubicBezTo>
                  <a:cubicBezTo>
                    <a:pt x="1839" y="1167"/>
                    <a:pt x="1838" y="1163"/>
                    <a:pt x="1837" y="116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13;p84">
              <a:extLst>
                <a:ext uri="{FF2B5EF4-FFF2-40B4-BE49-F238E27FC236}">
                  <a16:creationId xmlns:a16="http://schemas.microsoft.com/office/drawing/2014/main" id="{CA053EFA-6983-5B0E-F155-B3ECDBEFB0FF}"/>
                </a:ext>
              </a:extLst>
            </p:cNvPr>
            <p:cNvSpPr/>
            <p:nvPr/>
          </p:nvSpPr>
          <p:spPr>
            <a:xfrm>
              <a:off x="13622338" y="8710613"/>
              <a:ext cx="2251075" cy="2379663"/>
            </a:xfrm>
            <a:custGeom>
              <a:avLst/>
              <a:gdLst/>
              <a:ahLst/>
              <a:cxnLst/>
              <a:rect l="0" t="0" r="0" b="0"/>
              <a:pathLst>
                <a:path w="3535" h="3739" extrusionOk="0">
                  <a:moveTo>
                    <a:pt x="900" y="746"/>
                  </a:moveTo>
                  <a:cubicBezTo>
                    <a:pt x="897" y="741"/>
                    <a:pt x="898" y="736"/>
                    <a:pt x="902" y="731"/>
                  </a:cubicBezTo>
                  <a:cubicBezTo>
                    <a:pt x="911" y="720"/>
                    <a:pt x="911" y="720"/>
                    <a:pt x="911" y="720"/>
                  </a:cubicBezTo>
                  <a:cubicBezTo>
                    <a:pt x="913" y="717"/>
                    <a:pt x="916" y="716"/>
                    <a:pt x="919" y="715"/>
                  </a:cubicBezTo>
                  <a:cubicBezTo>
                    <a:pt x="944" y="709"/>
                    <a:pt x="944" y="709"/>
                    <a:pt x="944" y="709"/>
                  </a:cubicBezTo>
                  <a:cubicBezTo>
                    <a:pt x="933" y="727"/>
                    <a:pt x="933" y="727"/>
                    <a:pt x="933" y="727"/>
                  </a:cubicBezTo>
                  <a:cubicBezTo>
                    <a:pt x="931" y="730"/>
                    <a:pt x="930" y="733"/>
                    <a:pt x="931" y="737"/>
                  </a:cubicBezTo>
                  <a:cubicBezTo>
                    <a:pt x="932" y="746"/>
                    <a:pt x="932" y="746"/>
                    <a:pt x="932" y="746"/>
                  </a:cubicBezTo>
                  <a:cubicBezTo>
                    <a:pt x="933" y="751"/>
                    <a:pt x="931" y="756"/>
                    <a:pt x="926" y="759"/>
                  </a:cubicBezTo>
                  <a:cubicBezTo>
                    <a:pt x="924" y="761"/>
                    <a:pt x="924" y="761"/>
                    <a:pt x="924" y="761"/>
                  </a:cubicBezTo>
                  <a:cubicBezTo>
                    <a:pt x="917" y="766"/>
                    <a:pt x="907" y="763"/>
                    <a:pt x="904" y="755"/>
                  </a:cubicBezTo>
                  <a:lnTo>
                    <a:pt x="900" y="746"/>
                  </a:lnTo>
                  <a:close/>
                  <a:moveTo>
                    <a:pt x="3526" y="3549"/>
                  </a:moveTo>
                  <a:cubicBezTo>
                    <a:pt x="3493" y="3536"/>
                    <a:pt x="3493" y="3536"/>
                    <a:pt x="3493" y="3536"/>
                  </a:cubicBezTo>
                  <a:cubicBezTo>
                    <a:pt x="3488" y="3534"/>
                    <a:pt x="3485" y="3530"/>
                    <a:pt x="3485" y="3525"/>
                  </a:cubicBezTo>
                  <a:cubicBezTo>
                    <a:pt x="3482" y="3483"/>
                    <a:pt x="3482" y="3483"/>
                    <a:pt x="3482" y="3483"/>
                  </a:cubicBezTo>
                  <a:cubicBezTo>
                    <a:pt x="3482" y="3482"/>
                    <a:pt x="3481" y="3480"/>
                    <a:pt x="3481" y="3479"/>
                  </a:cubicBezTo>
                  <a:cubicBezTo>
                    <a:pt x="3452" y="3416"/>
                    <a:pt x="3452" y="3416"/>
                    <a:pt x="3452" y="3416"/>
                  </a:cubicBezTo>
                  <a:cubicBezTo>
                    <a:pt x="3422" y="3351"/>
                    <a:pt x="3422" y="3351"/>
                    <a:pt x="3422" y="3351"/>
                  </a:cubicBezTo>
                  <a:cubicBezTo>
                    <a:pt x="3421" y="3348"/>
                    <a:pt x="3418" y="3345"/>
                    <a:pt x="3415" y="3344"/>
                  </a:cubicBezTo>
                  <a:cubicBezTo>
                    <a:pt x="3330" y="3313"/>
                    <a:pt x="3330" y="3313"/>
                    <a:pt x="3330" y="3313"/>
                  </a:cubicBezTo>
                  <a:cubicBezTo>
                    <a:pt x="3329" y="3313"/>
                    <a:pt x="3329" y="3313"/>
                    <a:pt x="3328" y="3313"/>
                  </a:cubicBezTo>
                  <a:cubicBezTo>
                    <a:pt x="3277" y="3301"/>
                    <a:pt x="3277" y="3301"/>
                    <a:pt x="3277" y="3301"/>
                  </a:cubicBezTo>
                  <a:cubicBezTo>
                    <a:pt x="3272" y="3300"/>
                    <a:pt x="3269" y="3297"/>
                    <a:pt x="3267" y="3293"/>
                  </a:cubicBezTo>
                  <a:cubicBezTo>
                    <a:pt x="3254" y="3254"/>
                    <a:pt x="3254" y="3254"/>
                    <a:pt x="3254" y="3254"/>
                  </a:cubicBezTo>
                  <a:cubicBezTo>
                    <a:pt x="3253" y="3250"/>
                    <a:pt x="3250" y="3247"/>
                    <a:pt x="3245" y="3246"/>
                  </a:cubicBezTo>
                  <a:cubicBezTo>
                    <a:pt x="3189" y="3232"/>
                    <a:pt x="3189" y="3232"/>
                    <a:pt x="3189" y="3232"/>
                  </a:cubicBezTo>
                  <a:cubicBezTo>
                    <a:pt x="3183" y="3230"/>
                    <a:pt x="3179" y="3226"/>
                    <a:pt x="3179" y="3220"/>
                  </a:cubicBezTo>
                  <a:cubicBezTo>
                    <a:pt x="3178" y="3161"/>
                    <a:pt x="3178" y="3161"/>
                    <a:pt x="3178" y="3161"/>
                  </a:cubicBezTo>
                  <a:cubicBezTo>
                    <a:pt x="3178" y="3160"/>
                    <a:pt x="3178" y="3159"/>
                    <a:pt x="3179" y="3157"/>
                  </a:cubicBezTo>
                  <a:cubicBezTo>
                    <a:pt x="3187" y="3129"/>
                    <a:pt x="3187" y="3129"/>
                    <a:pt x="3187" y="3129"/>
                  </a:cubicBezTo>
                  <a:cubicBezTo>
                    <a:pt x="3188" y="3126"/>
                    <a:pt x="3188" y="3123"/>
                    <a:pt x="3187" y="3120"/>
                  </a:cubicBezTo>
                  <a:cubicBezTo>
                    <a:pt x="3132" y="2994"/>
                    <a:pt x="3132" y="2994"/>
                    <a:pt x="3132" y="2994"/>
                  </a:cubicBezTo>
                  <a:cubicBezTo>
                    <a:pt x="3130" y="2988"/>
                    <a:pt x="3123" y="2985"/>
                    <a:pt x="3117" y="2987"/>
                  </a:cubicBezTo>
                  <a:cubicBezTo>
                    <a:pt x="2947" y="3040"/>
                    <a:pt x="2947" y="3040"/>
                    <a:pt x="2947" y="3040"/>
                  </a:cubicBezTo>
                  <a:cubicBezTo>
                    <a:pt x="2945" y="3040"/>
                    <a:pt x="2942" y="3040"/>
                    <a:pt x="2940" y="3040"/>
                  </a:cubicBezTo>
                  <a:cubicBezTo>
                    <a:pt x="2817" y="3012"/>
                    <a:pt x="2817" y="3012"/>
                    <a:pt x="2817" y="3012"/>
                  </a:cubicBezTo>
                  <a:cubicBezTo>
                    <a:pt x="2813" y="3011"/>
                    <a:pt x="2809" y="3008"/>
                    <a:pt x="2808" y="3004"/>
                  </a:cubicBezTo>
                  <a:cubicBezTo>
                    <a:pt x="2787" y="2950"/>
                    <a:pt x="2787" y="2950"/>
                    <a:pt x="2787" y="2950"/>
                  </a:cubicBezTo>
                  <a:cubicBezTo>
                    <a:pt x="2787" y="2948"/>
                    <a:pt x="2786" y="2947"/>
                    <a:pt x="2784" y="2945"/>
                  </a:cubicBezTo>
                  <a:cubicBezTo>
                    <a:pt x="2694" y="2853"/>
                    <a:pt x="2694" y="2853"/>
                    <a:pt x="2694" y="2853"/>
                  </a:cubicBezTo>
                  <a:cubicBezTo>
                    <a:pt x="2692" y="2851"/>
                    <a:pt x="2691" y="2849"/>
                    <a:pt x="2691" y="2847"/>
                  </a:cubicBezTo>
                  <a:cubicBezTo>
                    <a:pt x="2680" y="2803"/>
                    <a:pt x="2680" y="2803"/>
                    <a:pt x="2680" y="2803"/>
                  </a:cubicBezTo>
                  <a:cubicBezTo>
                    <a:pt x="2679" y="2798"/>
                    <a:pt x="2675" y="2794"/>
                    <a:pt x="2670" y="2793"/>
                  </a:cubicBezTo>
                  <a:cubicBezTo>
                    <a:pt x="2494" y="2769"/>
                    <a:pt x="2494" y="2769"/>
                    <a:pt x="2494" y="2769"/>
                  </a:cubicBezTo>
                  <a:cubicBezTo>
                    <a:pt x="2492" y="2768"/>
                    <a:pt x="2489" y="2767"/>
                    <a:pt x="2487" y="2766"/>
                  </a:cubicBezTo>
                  <a:cubicBezTo>
                    <a:pt x="2377" y="2665"/>
                    <a:pt x="2377" y="2665"/>
                    <a:pt x="2377" y="2665"/>
                  </a:cubicBezTo>
                  <a:cubicBezTo>
                    <a:pt x="2375" y="2662"/>
                    <a:pt x="2372" y="2661"/>
                    <a:pt x="2369" y="2661"/>
                  </a:cubicBezTo>
                  <a:cubicBezTo>
                    <a:pt x="2111" y="2670"/>
                    <a:pt x="2111" y="2670"/>
                    <a:pt x="2111" y="2670"/>
                  </a:cubicBezTo>
                  <a:cubicBezTo>
                    <a:pt x="2110" y="2670"/>
                    <a:pt x="2110" y="2670"/>
                    <a:pt x="2109" y="2670"/>
                  </a:cubicBezTo>
                  <a:cubicBezTo>
                    <a:pt x="2016" y="2664"/>
                    <a:pt x="2016" y="2664"/>
                    <a:pt x="2016" y="2664"/>
                  </a:cubicBezTo>
                  <a:cubicBezTo>
                    <a:pt x="2014" y="2664"/>
                    <a:pt x="2012" y="2664"/>
                    <a:pt x="2010" y="2663"/>
                  </a:cubicBezTo>
                  <a:cubicBezTo>
                    <a:pt x="1881" y="2592"/>
                    <a:pt x="1881" y="2592"/>
                    <a:pt x="1881" y="2592"/>
                  </a:cubicBezTo>
                  <a:cubicBezTo>
                    <a:pt x="1875" y="2589"/>
                    <a:pt x="1873" y="2583"/>
                    <a:pt x="1875" y="2577"/>
                  </a:cubicBezTo>
                  <a:cubicBezTo>
                    <a:pt x="1884" y="2546"/>
                    <a:pt x="1884" y="2546"/>
                    <a:pt x="1884" y="2546"/>
                  </a:cubicBezTo>
                  <a:cubicBezTo>
                    <a:pt x="1885" y="2543"/>
                    <a:pt x="1885" y="2540"/>
                    <a:pt x="1884" y="2538"/>
                  </a:cubicBezTo>
                  <a:cubicBezTo>
                    <a:pt x="1846" y="2436"/>
                    <a:pt x="1846" y="2436"/>
                    <a:pt x="1846" y="2436"/>
                  </a:cubicBezTo>
                  <a:cubicBezTo>
                    <a:pt x="1844" y="2432"/>
                    <a:pt x="1840" y="2429"/>
                    <a:pt x="1836" y="2428"/>
                  </a:cubicBezTo>
                  <a:cubicBezTo>
                    <a:pt x="1783" y="2422"/>
                    <a:pt x="1783" y="2422"/>
                    <a:pt x="1783" y="2422"/>
                  </a:cubicBezTo>
                  <a:cubicBezTo>
                    <a:pt x="1778" y="2422"/>
                    <a:pt x="1774" y="2418"/>
                    <a:pt x="1773" y="2414"/>
                  </a:cubicBezTo>
                  <a:cubicBezTo>
                    <a:pt x="1744" y="2325"/>
                    <a:pt x="1744" y="2325"/>
                    <a:pt x="1744" y="2325"/>
                  </a:cubicBezTo>
                  <a:cubicBezTo>
                    <a:pt x="1743" y="2322"/>
                    <a:pt x="1741" y="2319"/>
                    <a:pt x="1738" y="2318"/>
                  </a:cubicBezTo>
                  <a:cubicBezTo>
                    <a:pt x="1625" y="2251"/>
                    <a:pt x="1625" y="2251"/>
                    <a:pt x="1625" y="2251"/>
                  </a:cubicBezTo>
                  <a:cubicBezTo>
                    <a:pt x="1623" y="2249"/>
                    <a:pt x="1621" y="2247"/>
                    <a:pt x="1620" y="2244"/>
                  </a:cubicBezTo>
                  <a:cubicBezTo>
                    <a:pt x="1594" y="2151"/>
                    <a:pt x="1594" y="2151"/>
                    <a:pt x="1594" y="2151"/>
                  </a:cubicBezTo>
                  <a:cubicBezTo>
                    <a:pt x="1593" y="2150"/>
                    <a:pt x="1593" y="2149"/>
                    <a:pt x="1593" y="2149"/>
                  </a:cubicBezTo>
                  <a:cubicBezTo>
                    <a:pt x="1556" y="2080"/>
                    <a:pt x="1556" y="2080"/>
                    <a:pt x="1556" y="2080"/>
                  </a:cubicBezTo>
                  <a:cubicBezTo>
                    <a:pt x="1556" y="2079"/>
                    <a:pt x="1555" y="2078"/>
                    <a:pt x="1555" y="2077"/>
                  </a:cubicBezTo>
                  <a:cubicBezTo>
                    <a:pt x="1520" y="1912"/>
                    <a:pt x="1520" y="1912"/>
                    <a:pt x="1520" y="1912"/>
                  </a:cubicBezTo>
                  <a:cubicBezTo>
                    <a:pt x="1520" y="1910"/>
                    <a:pt x="1519" y="1908"/>
                    <a:pt x="1517" y="1906"/>
                  </a:cubicBezTo>
                  <a:cubicBezTo>
                    <a:pt x="1229" y="1561"/>
                    <a:pt x="1229" y="1561"/>
                    <a:pt x="1229" y="1561"/>
                  </a:cubicBezTo>
                  <a:cubicBezTo>
                    <a:pt x="1067" y="1386"/>
                    <a:pt x="1067" y="1386"/>
                    <a:pt x="1067" y="1386"/>
                  </a:cubicBezTo>
                  <a:cubicBezTo>
                    <a:pt x="1067" y="1386"/>
                    <a:pt x="1067" y="1385"/>
                    <a:pt x="1066" y="1385"/>
                  </a:cubicBezTo>
                  <a:cubicBezTo>
                    <a:pt x="978" y="1261"/>
                    <a:pt x="978" y="1261"/>
                    <a:pt x="978" y="1261"/>
                  </a:cubicBezTo>
                  <a:cubicBezTo>
                    <a:pt x="978" y="1260"/>
                    <a:pt x="977" y="1259"/>
                    <a:pt x="977" y="1257"/>
                  </a:cubicBezTo>
                  <a:cubicBezTo>
                    <a:pt x="964" y="1219"/>
                    <a:pt x="964" y="1219"/>
                    <a:pt x="964" y="1219"/>
                  </a:cubicBezTo>
                  <a:cubicBezTo>
                    <a:pt x="964" y="1219"/>
                    <a:pt x="964" y="1218"/>
                    <a:pt x="964" y="1218"/>
                  </a:cubicBezTo>
                  <a:cubicBezTo>
                    <a:pt x="809" y="890"/>
                    <a:pt x="809" y="890"/>
                    <a:pt x="809" y="890"/>
                  </a:cubicBezTo>
                  <a:cubicBezTo>
                    <a:pt x="808" y="888"/>
                    <a:pt x="808" y="886"/>
                    <a:pt x="808" y="883"/>
                  </a:cubicBezTo>
                  <a:cubicBezTo>
                    <a:pt x="811" y="841"/>
                    <a:pt x="811" y="841"/>
                    <a:pt x="811" y="841"/>
                  </a:cubicBezTo>
                  <a:cubicBezTo>
                    <a:pt x="812" y="835"/>
                    <a:pt x="808" y="830"/>
                    <a:pt x="803" y="828"/>
                  </a:cubicBezTo>
                  <a:cubicBezTo>
                    <a:pt x="794" y="825"/>
                    <a:pt x="794" y="825"/>
                    <a:pt x="794" y="825"/>
                  </a:cubicBezTo>
                  <a:cubicBezTo>
                    <a:pt x="791" y="824"/>
                    <a:pt x="788" y="822"/>
                    <a:pt x="787" y="818"/>
                  </a:cubicBezTo>
                  <a:cubicBezTo>
                    <a:pt x="742" y="717"/>
                    <a:pt x="742" y="717"/>
                    <a:pt x="742" y="717"/>
                  </a:cubicBezTo>
                  <a:cubicBezTo>
                    <a:pt x="742" y="716"/>
                    <a:pt x="741" y="714"/>
                    <a:pt x="739" y="713"/>
                  </a:cubicBezTo>
                  <a:cubicBezTo>
                    <a:pt x="668" y="649"/>
                    <a:pt x="668" y="649"/>
                    <a:pt x="668" y="649"/>
                  </a:cubicBezTo>
                  <a:cubicBezTo>
                    <a:pt x="667" y="648"/>
                    <a:pt x="665" y="646"/>
                    <a:pt x="665" y="644"/>
                  </a:cubicBezTo>
                  <a:cubicBezTo>
                    <a:pt x="593" y="409"/>
                    <a:pt x="593" y="409"/>
                    <a:pt x="593" y="409"/>
                  </a:cubicBezTo>
                  <a:cubicBezTo>
                    <a:pt x="589" y="397"/>
                    <a:pt x="605" y="387"/>
                    <a:pt x="614" y="397"/>
                  </a:cubicBezTo>
                  <a:cubicBezTo>
                    <a:pt x="638" y="421"/>
                    <a:pt x="638" y="421"/>
                    <a:pt x="638" y="421"/>
                  </a:cubicBezTo>
                  <a:cubicBezTo>
                    <a:pt x="639" y="422"/>
                    <a:pt x="640" y="423"/>
                    <a:pt x="640" y="424"/>
                  </a:cubicBezTo>
                  <a:cubicBezTo>
                    <a:pt x="702" y="539"/>
                    <a:pt x="702" y="539"/>
                    <a:pt x="702" y="539"/>
                  </a:cubicBezTo>
                  <a:cubicBezTo>
                    <a:pt x="702" y="540"/>
                    <a:pt x="703" y="541"/>
                    <a:pt x="704" y="542"/>
                  </a:cubicBezTo>
                  <a:cubicBezTo>
                    <a:pt x="809" y="644"/>
                    <a:pt x="809" y="644"/>
                    <a:pt x="809" y="644"/>
                  </a:cubicBezTo>
                  <a:cubicBezTo>
                    <a:pt x="812" y="646"/>
                    <a:pt x="814" y="650"/>
                    <a:pt x="813" y="654"/>
                  </a:cubicBezTo>
                  <a:cubicBezTo>
                    <a:pt x="807" y="719"/>
                    <a:pt x="807" y="719"/>
                    <a:pt x="807" y="719"/>
                  </a:cubicBezTo>
                  <a:cubicBezTo>
                    <a:pt x="807" y="720"/>
                    <a:pt x="807" y="721"/>
                    <a:pt x="807" y="721"/>
                  </a:cubicBezTo>
                  <a:cubicBezTo>
                    <a:pt x="798" y="757"/>
                    <a:pt x="798" y="757"/>
                    <a:pt x="798" y="757"/>
                  </a:cubicBezTo>
                  <a:cubicBezTo>
                    <a:pt x="797" y="762"/>
                    <a:pt x="800" y="768"/>
                    <a:pt x="805" y="771"/>
                  </a:cubicBezTo>
                  <a:cubicBezTo>
                    <a:pt x="820" y="779"/>
                    <a:pt x="820" y="779"/>
                    <a:pt x="820" y="779"/>
                  </a:cubicBezTo>
                  <a:cubicBezTo>
                    <a:pt x="827" y="783"/>
                    <a:pt x="835" y="780"/>
                    <a:pt x="838" y="773"/>
                  </a:cubicBezTo>
                  <a:cubicBezTo>
                    <a:pt x="872" y="695"/>
                    <a:pt x="872" y="695"/>
                    <a:pt x="872" y="695"/>
                  </a:cubicBezTo>
                  <a:cubicBezTo>
                    <a:pt x="873" y="692"/>
                    <a:pt x="873" y="689"/>
                    <a:pt x="872" y="686"/>
                  </a:cubicBezTo>
                  <a:cubicBezTo>
                    <a:pt x="854" y="630"/>
                    <a:pt x="854" y="630"/>
                    <a:pt x="854" y="630"/>
                  </a:cubicBezTo>
                  <a:cubicBezTo>
                    <a:pt x="853" y="628"/>
                    <a:pt x="852" y="626"/>
                    <a:pt x="851" y="625"/>
                  </a:cubicBezTo>
                  <a:cubicBezTo>
                    <a:pt x="694" y="470"/>
                    <a:pt x="694" y="470"/>
                    <a:pt x="694" y="470"/>
                  </a:cubicBezTo>
                  <a:cubicBezTo>
                    <a:pt x="694" y="470"/>
                    <a:pt x="693" y="469"/>
                    <a:pt x="693" y="469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2" y="343"/>
                    <a:pt x="602" y="342"/>
                    <a:pt x="601" y="341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8" y="167"/>
                    <a:pt x="537" y="167"/>
                    <a:pt x="537" y="167"/>
                  </a:cubicBezTo>
                  <a:cubicBezTo>
                    <a:pt x="538" y="171"/>
                    <a:pt x="538" y="174"/>
                    <a:pt x="538" y="174"/>
                  </a:cubicBezTo>
                  <a:cubicBezTo>
                    <a:pt x="494" y="132"/>
                    <a:pt x="494" y="132"/>
                    <a:pt x="494" y="132"/>
                  </a:cubicBezTo>
                  <a:cubicBezTo>
                    <a:pt x="492" y="127"/>
                    <a:pt x="487" y="123"/>
                    <a:pt x="482" y="121"/>
                  </a:cubicBezTo>
                  <a:cubicBezTo>
                    <a:pt x="355" y="79"/>
                    <a:pt x="355" y="79"/>
                    <a:pt x="355" y="79"/>
                  </a:cubicBezTo>
                  <a:cubicBezTo>
                    <a:pt x="353" y="78"/>
                    <a:pt x="350" y="77"/>
                    <a:pt x="348" y="75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1" y="5"/>
                    <a:pt x="267" y="3"/>
                    <a:pt x="262" y="3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31" y="0"/>
                    <a:pt x="222" y="7"/>
                    <a:pt x="220" y="1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4" y="47"/>
                    <a:pt x="205" y="53"/>
                    <a:pt x="195" y="52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6" y="40"/>
                    <a:pt x="3" y="41"/>
                    <a:pt x="0" y="42"/>
                  </a:cubicBezTo>
                  <a:cubicBezTo>
                    <a:pt x="1" y="42"/>
                    <a:pt x="1" y="43"/>
                    <a:pt x="2" y="43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76" y="176"/>
                    <a:pt x="178" y="182"/>
                    <a:pt x="175" y="187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99" y="362"/>
                    <a:pt x="98" y="364"/>
                    <a:pt x="97" y="365"/>
                  </a:cubicBezTo>
                  <a:cubicBezTo>
                    <a:pt x="52" y="402"/>
                    <a:pt x="52" y="402"/>
                    <a:pt x="52" y="402"/>
                  </a:cubicBezTo>
                  <a:cubicBezTo>
                    <a:pt x="47" y="406"/>
                    <a:pt x="46" y="413"/>
                    <a:pt x="49" y="418"/>
                  </a:cubicBezTo>
                  <a:cubicBezTo>
                    <a:pt x="74" y="459"/>
                    <a:pt x="74" y="459"/>
                    <a:pt x="74" y="459"/>
                  </a:cubicBezTo>
                  <a:cubicBezTo>
                    <a:pt x="75" y="460"/>
                    <a:pt x="76" y="462"/>
                    <a:pt x="77" y="463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4" y="492"/>
                    <a:pt x="116" y="499"/>
                    <a:pt x="113" y="504"/>
                  </a:cubicBezTo>
                  <a:cubicBezTo>
                    <a:pt x="101" y="529"/>
                    <a:pt x="101" y="529"/>
                    <a:pt x="101" y="529"/>
                  </a:cubicBezTo>
                  <a:cubicBezTo>
                    <a:pt x="101" y="530"/>
                    <a:pt x="100" y="531"/>
                    <a:pt x="99" y="532"/>
                  </a:cubicBezTo>
                  <a:cubicBezTo>
                    <a:pt x="24" y="615"/>
                    <a:pt x="24" y="615"/>
                    <a:pt x="24" y="615"/>
                  </a:cubicBezTo>
                  <a:cubicBezTo>
                    <a:pt x="20" y="620"/>
                    <a:pt x="20" y="627"/>
                    <a:pt x="24" y="632"/>
                  </a:cubicBezTo>
                  <a:cubicBezTo>
                    <a:pt x="77" y="695"/>
                    <a:pt x="77" y="695"/>
                    <a:pt x="77" y="695"/>
                  </a:cubicBezTo>
                  <a:cubicBezTo>
                    <a:pt x="79" y="696"/>
                    <a:pt x="80" y="698"/>
                    <a:pt x="80" y="700"/>
                  </a:cubicBezTo>
                  <a:cubicBezTo>
                    <a:pt x="124" y="939"/>
                    <a:pt x="124" y="939"/>
                    <a:pt x="124" y="939"/>
                  </a:cubicBezTo>
                  <a:cubicBezTo>
                    <a:pt x="125" y="943"/>
                    <a:pt x="127" y="946"/>
                    <a:pt x="130" y="948"/>
                  </a:cubicBezTo>
                  <a:cubicBezTo>
                    <a:pt x="167" y="972"/>
                    <a:pt x="167" y="972"/>
                    <a:pt x="167" y="972"/>
                  </a:cubicBezTo>
                  <a:cubicBezTo>
                    <a:pt x="174" y="976"/>
                    <a:pt x="182" y="973"/>
                    <a:pt x="185" y="967"/>
                  </a:cubicBezTo>
                  <a:cubicBezTo>
                    <a:pt x="228" y="882"/>
                    <a:pt x="228" y="882"/>
                    <a:pt x="228" y="882"/>
                  </a:cubicBezTo>
                  <a:cubicBezTo>
                    <a:pt x="232" y="874"/>
                    <a:pt x="244" y="873"/>
                    <a:pt x="249" y="880"/>
                  </a:cubicBezTo>
                  <a:cubicBezTo>
                    <a:pt x="312" y="965"/>
                    <a:pt x="312" y="965"/>
                    <a:pt x="312" y="965"/>
                  </a:cubicBezTo>
                  <a:cubicBezTo>
                    <a:pt x="313" y="966"/>
                    <a:pt x="314" y="968"/>
                    <a:pt x="314" y="969"/>
                  </a:cubicBezTo>
                  <a:cubicBezTo>
                    <a:pt x="336" y="1043"/>
                    <a:pt x="336" y="1043"/>
                    <a:pt x="336" y="1043"/>
                  </a:cubicBezTo>
                  <a:cubicBezTo>
                    <a:pt x="337" y="1046"/>
                    <a:pt x="337" y="1051"/>
                    <a:pt x="334" y="1054"/>
                  </a:cubicBezTo>
                  <a:cubicBezTo>
                    <a:pt x="297" y="1104"/>
                    <a:pt x="297" y="1104"/>
                    <a:pt x="297" y="1104"/>
                  </a:cubicBezTo>
                  <a:cubicBezTo>
                    <a:pt x="296" y="1106"/>
                    <a:pt x="295" y="1109"/>
                    <a:pt x="295" y="1112"/>
                  </a:cubicBezTo>
                  <a:cubicBezTo>
                    <a:pt x="297" y="1189"/>
                    <a:pt x="297" y="1189"/>
                    <a:pt x="297" y="1189"/>
                  </a:cubicBezTo>
                  <a:cubicBezTo>
                    <a:pt x="297" y="1197"/>
                    <a:pt x="290" y="1203"/>
                    <a:pt x="283" y="1202"/>
                  </a:cubicBezTo>
                  <a:cubicBezTo>
                    <a:pt x="193" y="1192"/>
                    <a:pt x="193" y="1192"/>
                    <a:pt x="193" y="1192"/>
                  </a:cubicBezTo>
                  <a:cubicBezTo>
                    <a:pt x="189" y="1192"/>
                    <a:pt x="186" y="1193"/>
                    <a:pt x="184" y="1195"/>
                  </a:cubicBezTo>
                  <a:cubicBezTo>
                    <a:pt x="117" y="1247"/>
                    <a:pt x="117" y="1247"/>
                    <a:pt x="117" y="1247"/>
                  </a:cubicBezTo>
                  <a:cubicBezTo>
                    <a:pt x="110" y="1253"/>
                    <a:pt x="112" y="1265"/>
                    <a:pt x="121" y="1269"/>
                  </a:cubicBezTo>
                  <a:cubicBezTo>
                    <a:pt x="153" y="1282"/>
                    <a:pt x="153" y="1282"/>
                    <a:pt x="153" y="1282"/>
                  </a:cubicBezTo>
                  <a:cubicBezTo>
                    <a:pt x="160" y="1285"/>
                    <a:pt x="163" y="1293"/>
                    <a:pt x="160" y="1299"/>
                  </a:cubicBezTo>
                  <a:cubicBezTo>
                    <a:pt x="86" y="1445"/>
                    <a:pt x="86" y="1445"/>
                    <a:pt x="86" y="1445"/>
                  </a:cubicBezTo>
                  <a:cubicBezTo>
                    <a:pt x="84" y="1449"/>
                    <a:pt x="84" y="1454"/>
                    <a:pt x="87" y="1457"/>
                  </a:cubicBezTo>
                  <a:cubicBezTo>
                    <a:pt x="135" y="1532"/>
                    <a:pt x="135" y="1532"/>
                    <a:pt x="135" y="1532"/>
                  </a:cubicBezTo>
                  <a:cubicBezTo>
                    <a:pt x="139" y="1539"/>
                    <a:pt x="148" y="1540"/>
                    <a:pt x="154" y="1535"/>
                  </a:cubicBezTo>
                  <a:cubicBezTo>
                    <a:pt x="315" y="1388"/>
                    <a:pt x="315" y="1388"/>
                    <a:pt x="315" y="1388"/>
                  </a:cubicBezTo>
                  <a:cubicBezTo>
                    <a:pt x="315" y="1387"/>
                    <a:pt x="316" y="1387"/>
                    <a:pt x="316" y="1387"/>
                  </a:cubicBezTo>
                  <a:cubicBezTo>
                    <a:pt x="375" y="1318"/>
                    <a:pt x="375" y="1318"/>
                    <a:pt x="375" y="1318"/>
                  </a:cubicBezTo>
                  <a:cubicBezTo>
                    <a:pt x="379" y="1313"/>
                    <a:pt x="386" y="1312"/>
                    <a:pt x="391" y="1315"/>
                  </a:cubicBezTo>
                  <a:cubicBezTo>
                    <a:pt x="415" y="1329"/>
                    <a:pt x="415" y="1329"/>
                    <a:pt x="415" y="1329"/>
                  </a:cubicBezTo>
                  <a:cubicBezTo>
                    <a:pt x="419" y="1331"/>
                    <a:pt x="422" y="1336"/>
                    <a:pt x="422" y="1340"/>
                  </a:cubicBezTo>
                  <a:cubicBezTo>
                    <a:pt x="416" y="1436"/>
                    <a:pt x="416" y="1436"/>
                    <a:pt x="416" y="1436"/>
                  </a:cubicBezTo>
                  <a:cubicBezTo>
                    <a:pt x="416" y="1446"/>
                    <a:pt x="427" y="1452"/>
                    <a:pt x="435" y="1447"/>
                  </a:cubicBezTo>
                  <a:cubicBezTo>
                    <a:pt x="459" y="1433"/>
                    <a:pt x="459" y="1433"/>
                    <a:pt x="459" y="1433"/>
                  </a:cubicBezTo>
                  <a:cubicBezTo>
                    <a:pt x="462" y="1431"/>
                    <a:pt x="464" y="1428"/>
                    <a:pt x="465" y="1425"/>
                  </a:cubicBezTo>
                  <a:cubicBezTo>
                    <a:pt x="484" y="1317"/>
                    <a:pt x="484" y="1317"/>
                    <a:pt x="484" y="1317"/>
                  </a:cubicBezTo>
                  <a:cubicBezTo>
                    <a:pt x="485" y="1314"/>
                    <a:pt x="487" y="1311"/>
                    <a:pt x="490" y="1309"/>
                  </a:cubicBezTo>
                  <a:cubicBezTo>
                    <a:pt x="511" y="1296"/>
                    <a:pt x="511" y="1296"/>
                    <a:pt x="511" y="1296"/>
                  </a:cubicBezTo>
                  <a:cubicBezTo>
                    <a:pt x="514" y="1294"/>
                    <a:pt x="516" y="1291"/>
                    <a:pt x="517" y="1287"/>
                  </a:cubicBezTo>
                  <a:cubicBezTo>
                    <a:pt x="524" y="1228"/>
                    <a:pt x="524" y="1228"/>
                    <a:pt x="524" y="1228"/>
                  </a:cubicBezTo>
                  <a:cubicBezTo>
                    <a:pt x="525" y="1222"/>
                    <a:pt x="530" y="1218"/>
                    <a:pt x="536" y="1217"/>
                  </a:cubicBezTo>
                  <a:cubicBezTo>
                    <a:pt x="601" y="1216"/>
                    <a:pt x="601" y="1216"/>
                    <a:pt x="601" y="1216"/>
                  </a:cubicBezTo>
                  <a:cubicBezTo>
                    <a:pt x="607" y="1216"/>
                    <a:pt x="613" y="1221"/>
                    <a:pt x="614" y="1228"/>
                  </a:cubicBezTo>
                  <a:cubicBezTo>
                    <a:pt x="622" y="1320"/>
                    <a:pt x="622" y="1320"/>
                    <a:pt x="622" y="1320"/>
                  </a:cubicBezTo>
                  <a:cubicBezTo>
                    <a:pt x="622" y="1326"/>
                    <a:pt x="626" y="1330"/>
                    <a:pt x="631" y="1332"/>
                  </a:cubicBezTo>
                  <a:cubicBezTo>
                    <a:pt x="706" y="1350"/>
                    <a:pt x="706" y="1350"/>
                    <a:pt x="706" y="1350"/>
                  </a:cubicBezTo>
                  <a:cubicBezTo>
                    <a:pt x="710" y="1351"/>
                    <a:pt x="713" y="1353"/>
                    <a:pt x="715" y="1356"/>
                  </a:cubicBezTo>
                  <a:cubicBezTo>
                    <a:pt x="736" y="1397"/>
                    <a:pt x="736" y="1397"/>
                    <a:pt x="736" y="1397"/>
                  </a:cubicBezTo>
                  <a:cubicBezTo>
                    <a:pt x="737" y="1400"/>
                    <a:pt x="737" y="1404"/>
                    <a:pt x="736" y="1407"/>
                  </a:cubicBezTo>
                  <a:cubicBezTo>
                    <a:pt x="715" y="1462"/>
                    <a:pt x="715" y="1462"/>
                    <a:pt x="715" y="1462"/>
                  </a:cubicBezTo>
                  <a:cubicBezTo>
                    <a:pt x="713" y="1468"/>
                    <a:pt x="706" y="1471"/>
                    <a:pt x="700" y="1469"/>
                  </a:cubicBezTo>
                  <a:cubicBezTo>
                    <a:pt x="668" y="1460"/>
                    <a:pt x="668" y="1460"/>
                    <a:pt x="668" y="1460"/>
                  </a:cubicBezTo>
                  <a:cubicBezTo>
                    <a:pt x="665" y="1459"/>
                    <a:pt x="661" y="1459"/>
                    <a:pt x="658" y="1461"/>
                  </a:cubicBezTo>
                  <a:cubicBezTo>
                    <a:pt x="615" y="1486"/>
                    <a:pt x="615" y="1486"/>
                    <a:pt x="615" y="1486"/>
                  </a:cubicBezTo>
                  <a:cubicBezTo>
                    <a:pt x="611" y="1488"/>
                    <a:pt x="608" y="1493"/>
                    <a:pt x="609" y="1498"/>
                  </a:cubicBezTo>
                  <a:cubicBezTo>
                    <a:pt x="623" y="1612"/>
                    <a:pt x="623" y="1612"/>
                    <a:pt x="623" y="1612"/>
                  </a:cubicBezTo>
                  <a:cubicBezTo>
                    <a:pt x="623" y="1615"/>
                    <a:pt x="625" y="1618"/>
                    <a:pt x="627" y="1620"/>
                  </a:cubicBezTo>
                  <a:cubicBezTo>
                    <a:pt x="678" y="1666"/>
                    <a:pt x="678" y="1666"/>
                    <a:pt x="678" y="1666"/>
                  </a:cubicBezTo>
                  <a:cubicBezTo>
                    <a:pt x="681" y="1668"/>
                    <a:pt x="684" y="1669"/>
                    <a:pt x="687" y="1669"/>
                  </a:cubicBezTo>
                  <a:cubicBezTo>
                    <a:pt x="708" y="1669"/>
                    <a:pt x="708" y="1669"/>
                    <a:pt x="708" y="1669"/>
                  </a:cubicBezTo>
                  <a:cubicBezTo>
                    <a:pt x="712" y="1669"/>
                    <a:pt x="716" y="1671"/>
                    <a:pt x="718" y="1674"/>
                  </a:cubicBezTo>
                  <a:cubicBezTo>
                    <a:pt x="739" y="1704"/>
                    <a:pt x="739" y="1704"/>
                    <a:pt x="739" y="1704"/>
                  </a:cubicBezTo>
                  <a:cubicBezTo>
                    <a:pt x="744" y="1712"/>
                    <a:pt x="756" y="1712"/>
                    <a:pt x="760" y="1703"/>
                  </a:cubicBezTo>
                  <a:cubicBezTo>
                    <a:pt x="796" y="1635"/>
                    <a:pt x="796" y="1635"/>
                    <a:pt x="796" y="1635"/>
                  </a:cubicBezTo>
                  <a:cubicBezTo>
                    <a:pt x="796" y="1633"/>
                    <a:pt x="797" y="1632"/>
                    <a:pt x="799" y="1631"/>
                  </a:cubicBezTo>
                  <a:cubicBezTo>
                    <a:pt x="829" y="1603"/>
                    <a:pt x="829" y="1603"/>
                    <a:pt x="829" y="1603"/>
                  </a:cubicBezTo>
                  <a:cubicBezTo>
                    <a:pt x="832" y="1601"/>
                    <a:pt x="835" y="1600"/>
                    <a:pt x="838" y="1600"/>
                  </a:cubicBezTo>
                  <a:cubicBezTo>
                    <a:pt x="863" y="1600"/>
                    <a:pt x="863" y="1600"/>
                    <a:pt x="863" y="1600"/>
                  </a:cubicBezTo>
                  <a:cubicBezTo>
                    <a:pt x="865" y="1600"/>
                    <a:pt x="867" y="1601"/>
                    <a:pt x="869" y="1602"/>
                  </a:cubicBezTo>
                  <a:cubicBezTo>
                    <a:pt x="978" y="1665"/>
                    <a:pt x="978" y="1665"/>
                    <a:pt x="978" y="1665"/>
                  </a:cubicBezTo>
                  <a:cubicBezTo>
                    <a:pt x="979" y="1665"/>
                    <a:pt x="980" y="1666"/>
                    <a:pt x="981" y="1666"/>
                  </a:cubicBezTo>
                  <a:cubicBezTo>
                    <a:pt x="1020" y="1677"/>
                    <a:pt x="1020" y="1677"/>
                    <a:pt x="1020" y="1677"/>
                  </a:cubicBezTo>
                  <a:cubicBezTo>
                    <a:pt x="1027" y="1678"/>
                    <a:pt x="1031" y="1684"/>
                    <a:pt x="1030" y="1691"/>
                  </a:cubicBezTo>
                  <a:cubicBezTo>
                    <a:pt x="1026" y="1714"/>
                    <a:pt x="1026" y="1714"/>
                    <a:pt x="1026" y="1714"/>
                  </a:cubicBezTo>
                  <a:cubicBezTo>
                    <a:pt x="1026" y="1716"/>
                    <a:pt x="1025" y="1718"/>
                    <a:pt x="1024" y="1720"/>
                  </a:cubicBezTo>
                  <a:cubicBezTo>
                    <a:pt x="932" y="1842"/>
                    <a:pt x="932" y="1842"/>
                    <a:pt x="932" y="1842"/>
                  </a:cubicBezTo>
                  <a:cubicBezTo>
                    <a:pt x="930" y="1844"/>
                    <a:pt x="929" y="1847"/>
                    <a:pt x="930" y="1850"/>
                  </a:cubicBezTo>
                  <a:cubicBezTo>
                    <a:pt x="932" y="1923"/>
                    <a:pt x="932" y="1923"/>
                    <a:pt x="932" y="1923"/>
                  </a:cubicBezTo>
                  <a:cubicBezTo>
                    <a:pt x="932" y="1924"/>
                    <a:pt x="933" y="1925"/>
                    <a:pt x="933" y="1926"/>
                  </a:cubicBezTo>
                  <a:cubicBezTo>
                    <a:pt x="945" y="1972"/>
                    <a:pt x="945" y="1972"/>
                    <a:pt x="945" y="1972"/>
                  </a:cubicBezTo>
                  <a:cubicBezTo>
                    <a:pt x="945" y="1975"/>
                    <a:pt x="945" y="1978"/>
                    <a:pt x="944" y="1980"/>
                  </a:cubicBezTo>
                  <a:cubicBezTo>
                    <a:pt x="912" y="2049"/>
                    <a:pt x="912" y="2049"/>
                    <a:pt x="912" y="2049"/>
                  </a:cubicBezTo>
                  <a:cubicBezTo>
                    <a:pt x="910" y="2053"/>
                    <a:pt x="908" y="2055"/>
                    <a:pt x="904" y="2056"/>
                  </a:cubicBezTo>
                  <a:cubicBezTo>
                    <a:pt x="860" y="2072"/>
                    <a:pt x="860" y="2072"/>
                    <a:pt x="860" y="2072"/>
                  </a:cubicBezTo>
                  <a:cubicBezTo>
                    <a:pt x="851" y="2075"/>
                    <a:pt x="849" y="2087"/>
                    <a:pt x="856" y="2093"/>
                  </a:cubicBezTo>
                  <a:cubicBezTo>
                    <a:pt x="905" y="2135"/>
                    <a:pt x="905" y="2135"/>
                    <a:pt x="905" y="2135"/>
                  </a:cubicBezTo>
                  <a:cubicBezTo>
                    <a:pt x="908" y="2137"/>
                    <a:pt x="909" y="2140"/>
                    <a:pt x="910" y="2144"/>
                  </a:cubicBezTo>
                  <a:cubicBezTo>
                    <a:pt x="912" y="2197"/>
                    <a:pt x="912" y="2197"/>
                    <a:pt x="912" y="2197"/>
                  </a:cubicBezTo>
                  <a:cubicBezTo>
                    <a:pt x="912" y="2202"/>
                    <a:pt x="915" y="2206"/>
                    <a:pt x="919" y="2208"/>
                  </a:cubicBezTo>
                  <a:cubicBezTo>
                    <a:pt x="989" y="2240"/>
                    <a:pt x="989" y="2240"/>
                    <a:pt x="989" y="2240"/>
                  </a:cubicBezTo>
                  <a:cubicBezTo>
                    <a:pt x="991" y="2240"/>
                    <a:pt x="993" y="2242"/>
                    <a:pt x="994" y="2243"/>
                  </a:cubicBezTo>
                  <a:cubicBezTo>
                    <a:pt x="1027" y="2285"/>
                    <a:pt x="1027" y="2285"/>
                    <a:pt x="1027" y="2285"/>
                  </a:cubicBezTo>
                  <a:cubicBezTo>
                    <a:pt x="1030" y="2289"/>
                    <a:pt x="1034" y="2291"/>
                    <a:pt x="1038" y="2290"/>
                  </a:cubicBezTo>
                  <a:cubicBezTo>
                    <a:pt x="1100" y="2283"/>
                    <a:pt x="1100" y="2283"/>
                    <a:pt x="1100" y="2283"/>
                  </a:cubicBezTo>
                  <a:cubicBezTo>
                    <a:pt x="1101" y="2283"/>
                    <a:pt x="1102" y="2283"/>
                    <a:pt x="1103" y="2283"/>
                  </a:cubicBezTo>
                  <a:cubicBezTo>
                    <a:pt x="1129" y="2284"/>
                    <a:pt x="1129" y="2284"/>
                    <a:pt x="1129" y="2284"/>
                  </a:cubicBezTo>
                  <a:cubicBezTo>
                    <a:pt x="1134" y="2285"/>
                    <a:pt x="1139" y="2289"/>
                    <a:pt x="1140" y="2294"/>
                  </a:cubicBezTo>
                  <a:cubicBezTo>
                    <a:pt x="1144" y="2313"/>
                    <a:pt x="1144" y="2313"/>
                    <a:pt x="1144" y="2313"/>
                  </a:cubicBezTo>
                  <a:cubicBezTo>
                    <a:pt x="1144" y="2316"/>
                    <a:pt x="1144" y="2319"/>
                    <a:pt x="1142" y="2322"/>
                  </a:cubicBezTo>
                  <a:cubicBezTo>
                    <a:pt x="1115" y="2365"/>
                    <a:pt x="1115" y="2365"/>
                    <a:pt x="1115" y="2365"/>
                  </a:cubicBezTo>
                  <a:cubicBezTo>
                    <a:pt x="1113" y="2368"/>
                    <a:pt x="1110" y="2370"/>
                    <a:pt x="1106" y="2371"/>
                  </a:cubicBezTo>
                  <a:cubicBezTo>
                    <a:pt x="993" y="2388"/>
                    <a:pt x="993" y="2388"/>
                    <a:pt x="993" y="2388"/>
                  </a:cubicBezTo>
                  <a:cubicBezTo>
                    <a:pt x="987" y="2389"/>
                    <a:pt x="983" y="2394"/>
                    <a:pt x="983" y="2401"/>
                  </a:cubicBezTo>
                  <a:cubicBezTo>
                    <a:pt x="983" y="2459"/>
                    <a:pt x="983" y="2459"/>
                    <a:pt x="983" y="2459"/>
                  </a:cubicBezTo>
                  <a:cubicBezTo>
                    <a:pt x="983" y="2460"/>
                    <a:pt x="983" y="2460"/>
                    <a:pt x="984" y="2461"/>
                  </a:cubicBezTo>
                  <a:cubicBezTo>
                    <a:pt x="999" y="2579"/>
                    <a:pt x="999" y="2579"/>
                    <a:pt x="999" y="2579"/>
                  </a:cubicBezTo>
                  <a:cubicBezTo>
                    <a:pt x="999" y="2581"/>
                    <a:pt x="999" y="2584"/>
                    <a:pt x="998" y="2586"/>
                  </a:cubicBezTo>
                  <a:cubicBezTo>
                    <a:pt x="949" y="2694"/>
                    <a:pt x="949" y="2694"/>
                    <a:pt x="949" y="2694"/>
                  </a:cubicBezTo>
                  <a:cubicBezTo>
                    <a:pt x="947" y="2697"/>
                    <a:pt x="948" y="2702"/>
                    <a:pt x="950" y="2705"/>
                  </a:cubicBezTo>
                  <a:cubicBezTo>
                    <a:pt x="983" y="2758"/>
                    <a:pt x="983" y="2758"/>
                    <a:pt x="983" y="2758"/>
                  </a:cubicBezTo>
                  <a:cubicBezTo>
                    <a:pt x="985" y="2761"/>
                    <a:pt x="989" y="2764"/>
                    <a:pt x="993" y="2764"/>
                  </a:cubicBezTo>
                  <a:cubicBezTo>
                    <a:pt x="1068" y="2764"/>
                    <a:pt x="1068" y="2764"/>
                    <a:pt x="1068" y="2764"/>
                  </a:cubicBezTo>
                  <a:cubicBezTo>
                    <a:pt x="1073" y="2764"/>
                    <a:pt x="1077" y="2766"/>
                    <a:pt x="1080" y="2770"/>
                  </a:cubicBezTo>
                  <a:cubicBezTo>
                    <a:pt x="1132" y="2868"/>
                    <a:pt x="1132" y="2868"/>
                    <a:pt x="1132" y="2868"/>
                  </a:cubicBezTo>
                  <a:cubicBezTo>
                    <a:pt x="1135" y="2872"/>
                    <a:pt x="1139" y="2875"/>
                    <a:pt x="1144" y="2874"/>
                  </a:cubicBezTo>
                  <a:cubicBezTo>
                    <a:pt x="1231" y="2869"/>
                    <a:pt x="1231" y="2869"/>
                    <a:pt x="1231" y="2869"/>
                  </a:cubicBezTo>
                  <a:cubicBezTo>
                    <a:pt x="1233" y="2869"/>
                    <a:pt x="1235" y="2869"/>
                    <a:pt x="1237" y="2868"/>
                  </a:cubicBezTo>
                  <a:cubicBezTo>
                    <a:pt x="1290" y="2837"/>
                    <a:pt x="1290" y="2837"/>
                    <a:pt x="1290" y="2837"/>
                  </a:cubicBezTo>
                  <a:cubicBezTo>
                    <a:pt x="1296" y="2833"/>
                    <a:pt x="1303" y="2835"/>
                    <a:pt x="1307" y="2841"/>
                  </a:cubicBezTo>
                  <a:cubicBezTo>
                    <a:pt x="1342" y="2897"/>
                    <a:pt x="1342" y="2897"/>
                    <a:pt x="1342" y="2897"/>
                  </a:cubicBezTo>
                  <a:cubicBezTo>
                    <a:pt x="1346" y="2903"/>
                    <a:pt x="1355" y="2905"/>
                    <a:pt x="1361" y="2900"/>
                  </a:cubicBezTo>
                  <a:cubicBezTo>
                    <a:pt x="1412" y="2859"/>
                    <a:pt x="1412" y="2859"/>
                    <a:pt x="1412" y="2859"/>
                  </a:cubicBezTo>
                  <a:cubicBezTo>
                    <a:pt x="1416" y="2856"/>
                    <a:pt x="1418" y="2851"/>
                    <a:pt x="1417" y="2846"/>
                  </a:cubicBezTo>
                  <a:cubicBezTo>
                    <a:pt x="1398" y="2748"/>
                    <a:pt x="1398" y="2748"/>
                    <a:pt x="1398" y="2748"/>
                  </a:cubicBezTo>
                  <a:cubicBezTo>
                    <a:pt x="1397" y="2738"/>
                    <a:pt x="1407" y="2730"/>
                    <a:pt x="1417" y="2735"/>
                  </a:cubicBezTo>
                  <a:cubicBezTo>
                    <a:pt x="1573" y="2818"/>
                    <a:pt x="1573" y="2818"/>
                    <a:pt x="1573" y="2818"/>
                  </a:cubicBezTo>
                  <a:cubicBezTo>
                    <a:pt x="1576" y="2819"/>
                    <a:pt x="1578" y="2822"/>
                    <a:pt x="1579" y="2824"/>
                  </a:cubicBezTo>
                  <a:cubicBezTo>
                    <a:pt x="1624" y="2943"/>
                    <a:pt x="1624" y="2943"/>
                    <a:pt x="1624" y="2943"/>
                  </a:cubicBezTo>
                  <a:cubicBezTo>
                    <a:pt x="1625" y="2945"/>
                    <a:pt x="1626" y="2947"/>
                    <a:pt x="1627" y="2949"/>
                  </a:cubicBezTo>
                  <a:cubicBezTo>
                    <a:pt x="1686" y="2998"/>
                    <a:pt x="1686" y="2998"/>
                    <a:pt x="1686" y="2998"/>
                  </a:cubicBezTo>
                  <a:cubicBezTo>
                    <a:pt x="1688" y="2999"/>
                    <a:pt x="1689" y="3002"/>
                    <a:pt x="1690" y="3005"/>
                  </a:cubicBezTo>
                  <a:cubicBezTo>
                    <a:pt x="1701" y="3058"/>
                    <a:pt x="1701" y="3058"/>
                    <a:pt x="1701" y="3058"/>
                  </a:cubicBezTo>
                  <a:cubicBezTo>
                    <a:pt x="1702" y="3061"/>
                    <a:pt x="1704" y="3064"/>
                    <a:pt x="1706" y="3066"/>
                  </a:cubicBezTo>
                  <a:cubicBezTo>
                    <a:pt x="1752" y="3096"/>
                    <a:pt x="1752" y="3096"/>
                    <a:pt x="1752" y="3096"/>
                  </a:cubicBezTo>
                  <a:cubicBezTo>
                    <a:pt x="1754" y="3098"/>
                    <a:pt x="1758" y="3099"/>
                    <a:pt x="1761" y="3098"/>
                  </a:cubicBezTo>
                  <a:cubicBezTo>
                    <a:pt x="1836" y="3082"/>
                    <a:pt x="1836" y="3082"/>
                    <a:pt x="1836" y="3082"/>
                  </a:cubicBezTo>
                  <a:cubicBezTo>
                    <a:pt x="1839" y="3082"/>
                    <a:pt x="1841" y="3082"/>
                    <a:pt x="1844" y="3083"/>
                  </a:cubicBezTo>
                  <a:cubicBezTo>
                    <a:pt x="1932" y="3117"/>
                    <a:pt x="1932" y="3117"/>
                    <a:pt x="1932" y="3117"/>
                  </a:cubicBezTo>
                  <a:cubicBezTo>
                    <a:pt x="1978" y="3134"/>
                    <a:pt x="1978" y="3134"/>
                    <a:pt x="1978" y="3134"/>
                  </a:cubicBezTo>
                  <a:cubicBezTo>
                    <a:pt x="1982" y="3135"/>
                    <a:pt x="1985" y="3139"/>
                    <a:pt x="1986" y="3143"/>
                  </a:cubicBezTo>
                  <a:cubicBezTo>
                    <a:pt x="2003" y="3230"/>
                    <a:pt x="2003" y="3230"/>
                    <a:pt x="2003" y="3230"/>
                  </a:cubicBezTo>
                  <a:cubicBezTo>
                    <a:pt x="2004" y="3233"/>
                    <a:pt x="2003" y="3236"/>
                    <a:pt x="2002" y="3239"/>
                  </a:cubicBezTo>
                  <a:cubicBezTo>
                    <a:pt x="1935" y="3353"/>
                    <a:pt x="1935" y="3353"/>
                    <a:pt x="1935" y="3353"/>
                  </a:cubicBezTo>
                  <a:cubicBezTo>
                    <a:pt x="1932" y="3357"/>
                    <a:pt x="1932" y="3361"/>
                    <a:pt x="1935" y="3365"/>
                  </a:cubicBezTo>
                  <a:cubicBezTo>
                    <a:pt x="2025" y="3529"/>
                    <a:pt x="2025" y="3529"/>
                    <a:pt x="2025" y="3529"/>
                  </a:cubicBezTo>
                  <a:cubicBezTo>
                    <a:pt x="2027" y="3533"/>
                    <a:pt x="2031" y="3536"/>
                    <a:pt x="2035" y="3536"/>
                  </a:cubicBezTo>
                  <a:cubicBezTo>
                    <a:pt x="2155" y="3542"/>
                    <a:pt x="2155" y="3542"/>
                    <a:pt x="2155" y="3542"/>
                  </a:cubicBezTo>
                  <a:cubicBezTo>
                    <a:pt x="2159" y="3542"/>
                    <a:pt x="2162" y="3541"/>
                    <a:pt x="2165" y="3539"/>
                  </a:cubicBezTo>
                  <a:cubicBezTo>
                    <a:pt x="2257" y="3449"/>
                    <a:pt x="2257" y="3449"/>
                    <a:pt x="2257" y="3449"/>
                  </a:cubicBezTo>
                  <a:cubicBezTo>
                    <a:pt x="2258" y="3448"/>
                    <a:pt x="2259" y="3447"/>
                    <a:pt x="2260" y="3447"/>
                  </a:cubicBezTo>
                  <a:cubicBezTo>
                    <a:pt x="2393" y="3376"/>
                    <a:pt x="2393" y="3376"/>
                    <a:pt x="2393" y="3376"/>
                  </a:cubicBezTo>
                  <a:cubicBezTo>
                    <a:pt x="2394" y="3376"/>
                    <a:pt x="2396" y="3375"/>
                    <a:pt x="2398" y="3375"/>
                  </a:cubicBezTo>
                  <a:cubicBezTo>
                    <a:pt x="2415" y="3374"/>
                    <a:pt x="2415" y="3374"/>
                    <a:pt x="2415" y="3374"/>
                  </a:cubicBezTo>
                  <a:cubicBezTo>
                    <a:pt x="2423" y="3373"/>
                    <a:pt x="2430" y="3381"/>
                    <a:pt x="2428" y="3389"/>
                  </a:cubicBezTo>
                  <a:cubicBezTo>
                    <a:pt x="2416" y="3441"/>
                    <a:pt x="2416" y="3441"/>
                    <a:pt x="2416" y="3441"/>
                  </a:cubicBezTo>
                  <a:cubicBezTo>
                    <a:pt x="2415" y="3445"/>
                    <a:pt x="2412" y="3449"/>
                    <a:pt x="2408" y="3450"/>
                  </a:cubicBezTo>
                  <a:cubicBezTo>
                    <a:pt x="2402" y="3453"/>
                    <a:pt x="2398" y="3460"/>
                    <a:pt x="2401" y="3467"/>
                  </a:cubicBezTo>
                  <a:cubicBezTo>
                    <a:pt x="2412" y="3493"/>
                    <a:pt x="2412" y="3493"/>
                    <a:pt x="2412" y="3493"/>
                  </a:cubicBezTo>
                  <a:cubicBezTo>
                    <a:pt x="2412" y="3493"/>
                    <a:pt x="2413" y="3494"/>
                    <a:pt x="2413" y="3495"/>
                  </a:cubicBezTo>
                  <a:cubicBezTo>
                    <a:pt x="2520" y="3644"/>
                    <a:pt x="2520" y="3644"/>
                    <a:pt x="2520" y="3644"/>
                  </a:cubicBezTo>
                  <a:cubicBezTo>
                    <a:pt x="2522" y="3648"/>
                    <a:pt x="2526" y="3650"/>
                    <a:pt x="2530" y="3650"/>
                  </a:cubicBezTo>
                  <a:cubicBezTo>
                    <a:pt x="2566" y="3650"/>
                    <a:pt x="2566" y="3650"/>
                    <a:pt x="2566" y="3650"/>
                  </a:cubicBezTo>
                  <a:cubicBezTo>
                    <a:pt x="2570" y="3650"/>
                    <a:pt x="2574" y="3652"/>
                    <a:pt x="2576" y="3656"/>
                  </a:cubicBezTo>
                  <a:cubicBezTo>
                    <a:pt x="2619" y="3726"/>
                    <a:pt x="2619" y="3726"/>
                    <a:pt x="2619" y="3726"/>
                  </a:cubicBezTo>
                  <a:cubicBezTo>
                    <a:pt x="2621" y="3730"/>
                    <a:pt x="2625" y="3732"/>
                    <a:pt x="2630" y="3732"/>
                  </a:cubicBezTo>
                  <a:cubicBezTo>
                    <a:pt x="3354" y="3739"/>
                    <a:pt x="3354" y="3739"/>
                    <a:pt x="3354" y="3739"/>
                  </a:cubicBezTo>
                  <a:cubicBezTo>
                    <a:pt x="3357" y="3739"/>
                    <a:pt x="3360" y="3738"/>
                    <a:pt x="3362" y="3736"/>
                  </a:cubicBezTo>
                  <a:cubicBezTo>
                    <a:pt x="3511" y="3619"/>
                    <a:pt x="3511" y="3619"/>
                    <a:pt x="3511" y="3619"/>
                  </a:cubicBezTo>
                  <a:cubicBezTo>
                    <a:pt x="3513" y="3617"/>
                    <a:pt x="3515" y="3615"/>
                    <a:pt x="3515" y="3613"/>
                  </a:cubicBezTo>
                  <a:cubicBezTo>
                    <a:pt x="3533" y="3566"/>
                    <a:pt x="3533" y="3566"/>
                    <a:pt x="3533" y="3566"/>
                  </a:cubicBezTo>
                  <a:cubicBezTo>
                    <a:pt x="3535" y="3559"/>
                    <a:pt x="3532" y="3552"/>
                    <a:pt x="3526" y="3549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14;p84">
              <a:extLst>
                <a:ext uri="{FF2B5EF4-FFF2-40B4-BE49-F238E27FC236}">
                  <a16:creationId xmlns:a16="http://schemas.microsoft.com/office/drawing/2014/main" id="{228CF0FE-5812-C688-87B5-B0510CF15684}"/>
                </a:ext>
              </a:extLst>
            </p:cNvPr>
            <p:cNvSpPr/>
            <p:nvPr/>
          </p:nvSpPr>
          <p:spPr>
            <a:xfrm>
              <a:off x="15608302" y="10358438"/>
              <a:ext cx="1395413" cy="609600"/>
            </a:xfrm>
            <a:custGeom>
              <a:avLst/>
              <a:gdLst/>
              <a:ahLst/>
              <a:cxnLst/>
              <a:rect l="0" t="0" r="0" b="0"/>
              <a:pathLst>
                <a:path w="2191" h="958" extrusionOk="0">
                  <a:moveTo>
                    <a:pt x="2191" y="936"/>
                  </a:moveTo>
                  <a:cubicBezTo>
                    <a:pt x="2166" y="407"/>
                    <a:pt x="2166" y="407"/>
                    <a:pt x="2166" y="407"/>
                  </a:cubicBezTo>
                  <a:cubicBezTo>
                    <a:pt x="2036" y="423"/>
                    <a:pt x="2036" y="423"/>
                    <a:pt x="2036" y="423"/>
                  </a:cubicBezTo>
                  <a:cubicBezTo>
                    <a:pt x="2031" y="424"/>
                    <a:pt x="2027" y="423"/>
                    <a:pt x="2023" y="422"/>
                  </a:cubicBezTo>
                  <a:cubicBezTo>
                    <a:pt x="1857" y="350"/>
                    <a:pt x="1857" y="350"/>
                    <a:pt x="1857" y="350"/>
                  </a:cubicBezTo>
                  <a:cubicBezTo>
                    <a:pt x="1854" y="348"/>
                    <a:pt x="1850" y="347"/>
                    <a:pt x="1846" y="348"/>
                  </a:cubicBezTo>
                  <a:cubicBezTo>
                    <a:pt x="1749" y="358"/>
                    <a:pt x="1749" y="358"/>
                    <a:pt x="1749" y="358"/>
                  </a:cubicBezTo>
                  <a:cubicBezTo>
                    <a:pt x="1737" y="359"/>
                    <a:pt x="1728" y="368"/>
                    <a:pt x="1727" y="380"/>
                  </a:cubicBezTo>
                  <a:cubicBezTo>
                    <a:pt x="1723" y="447"/>
                    <a:pt x="1723" y="447"/>
                    <a:pt x="1723" y="447"/>
                  </a:cubicBezTo>
                  <a:cubicBezTo>
                    <a:pt x="1722" y="459"/>
                    <a:pt x="1713" y="468"/>
                    <a:pt x="1701" y="469"/>
                  </a:cubicBezTo>
                  <a:cubicBezTo>
                    <a:pt x="1583" y="477"/>
                    <a:pt x="1583" y="477"/>
                    <a:pt x="1583" y="477"/>
                  </a:cubicBezTo>
                  <a:cubicBezTo>
                    <a:pt x="1579" y="477"/>
                    <a:pt x="1574" y="476"/>
                    <a:pt x="1570" y="474"/>
                  </a:cubicBezTo>
                  <a:cubicBezTo>
                    <a:pt x="1369" y="361"/>
                    <a:pt x="1369" y="361"/>
                    <a:pt x="1369" y="361"/>
                  </a:cubicBezTo>
                  <a:cubicBezTo>
                    <a:pt x="1361" y="357"/>
                    <a:pt x="1357" y="349"/>
                    <a:pt x="1357" y="341"/>
                  </a:cubicBezTo>
                  <a:cubicBezTo>
                    <a:pt x="1346" y="92"/>
                    <a:pt x="1346" y="92"/>
                    <a:pt x="1346" y="92"/>
                  </a:cubicBezTo>
                  <a:cubicBezTo>
                    <a:pt x="1184" y="78"/>
                    <a:pt x="1184" y="78"/>
                    <a:pt x="1184" y="78"/>
                  </a:cubicBezTo>
                  <a:cubicBezTo>
                    <a:pt x="1179" y="78"/>
                    <a:pt x="1173" y="75"/>
                    <a:pt x="1169" y="71"/>
                  </a:cubicBezTo>
                  <a:cubicBezTo>
                    <a:pt x="1109" y="9"/>
                    <a:pt x="1109" y="9"/>
                    <a:pt x="1109" y="9"/>
                  </a:cubicBezTo>
                  <a:cubicBezTo>
                    <a:pt x="1104" y="3"/>
                    <a:pt x="1095" y="0"/>
                    <a:pt x="1087" y="2"/>
                  </a:cubicBezTo>
                  <a:cubicBezTo>
                    <a:pt x="959" y="31"/>
                    <a:pt x="959" y="31"/>
                    <a:pt x="959" y="31"/>
                  </a:cubicBezTo>
                  <a:cubicBezTo>
                    <a:pt x="954" y="32"/>
                    <a:pt x="950" y="35"/>
                    <a:pt x="947" y="38"/>
                  </a:cubicBezTo>
                  <a:cubicBezTo>
                    <a:pt x="838" y="155"/>
                    <a:pt x="838" y="155"/>
                    <a:pt x="838" y="155"/>
                  </a:cubicBezTo>
                  <a:cubicBezTo>
                    <a:pt x="834" y="159"/>
                    <a:pt x="829" y="162"/>
                    <a:pt x="823" y="162"/>
                  </a:cubicBezTo>
                  <a:cubicBezTo>
                    <a:pt x="402" y="211"/>
                    <a:pt x="402" y="211"/>
                    <a:pt x="402" y="211"/>
                  </a:cubicBezTo>
                  <a:cubicBezTo>
                    <a:pt x="393" y="212"/>
                    <a:pt x="386" y="219"/>
                    <a:pt x="383" y="228"/>
                  </a:cubicBezTo>
                  <a:cubicBezTo>
                    <a:pt x="376" y="248"/>
                    <a:pt x="376" y="248"/>
                    <a:pt x="376" y="248"/>
                  </a:cubicBezTo>
                  <a:cubicBezTo>
                    <a:pt x="373" y="258"/>
                    <a:pt x="363" y="265"/>
                    <a:pt x="353" y="264"/>
                  </a:cubicBezTo>
                  <a:cubicBezTo>
                    <a:pt x="304" y="262"/>
                    <a:pt x="304" y="262"/>
                    <a:pt x="304" y="262"/>
                  </a:cubicBezTo>
                  <a:cubicBezTo>
                    <a:pt x="297" y="262"/>
                    <a:pt x="291" y="265"/>
                    <a:pt x="287" y="269"/>
                  </a:cubicBezTo>
                  <a:cubicBezTo>
                    <a:pt x="246" y="309"/>
                    <a:pt x="246" y="309"/>
                    <a:pt x="246" y="309"/>
                  </a:cubicBezTo>
                  <a:cubicBezTo>
                    <a:pt x="242" y="313"/>
                    <a:pt x="236" y="315"/>
                    <a:pt x="231" y="316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78" y="319"/>
                    <a:pt x="175" y="320"/>
                    <a:pt x="173" y="321"/>
                  </a:cubicBezTo>
                  <a:cubicBezTo>
                    <a:pt x="6" y="394"/>
                    <a:pt x="6" y="394"/>
                    <a:pt x="6" y="394"/>
                  </a:cubicBezTo>
                  <a:cubicBezTo>
                    <a:pt x="4" y="395"/>
                    <a:pt x="2" y="396"/>
                    <a:pt x="0" y="397"/>
                  </a:cubicBezTo>
                  <a:cubicBezTo>
                    <a:pt x="5" y="397"/>
                    <a:pt x="10" y="400"/>
                    <a:pt x="12" y="405"/>
                  </a:cubicBezTo>
                  <a:cubicBezTo>
                    <a:pt x="67" y="531"/>
                    <a:pt x="67" y="531"/>
                    <a:pt x="67" y="531"/>
                  </a:cubicBezTo>
                  <a:cubicBezTo>
                    <a:pt x="68" y="534"/>
                    <a:pt x="68" y="537"/>
                    <a:pt x="67" y="540"/>
                  </a:cubicBezTo>
                  <a:cubicBezTo>
                    <a:pt x="59" y="568"/>
                    <a:pt x="59" y="568"/>
                    <a:pt x="59" y="568"/>
                  </a:cubicBezTo>
                  <a:cubicBezTo>
                    <a:pt x="58" y="570"/>
                    <a:pt x="58" y="571"/>
                    <a:pt x="58" y="572"/>
                  </a:cubicBezTo>
                  <a:cubicBezTo>
                    <a:pt x="59" y="631"/>
                    <a:pt x="59" y="631"/>
                    <a:pt x="59" y="631"/>
                  </a:cubicBezTo>
                  <a:cubicBezTo>
                    <a:pt x="59" y="637"/>
                    <a:pt x="63" y="641"/>
                    <a:pt x="69" y="643"/>
                  </a:cubicBezTo>
                  <a:cubicBezTo>
                    <a:pt x="125" y="657"/>
                    <a:pt x="125" y="657"/>
                    <a:pt x="125" y="657"/>
                  </a:cubicBezTo>
                  <a:cubicBezTo>
                    <a:pt x="130" y="658"/>
                    <a:pt x="133" y="661"/>
                    <a:pt x="134" y="665"/>
                  </a:cubicBezTo>
                  <a:cubicBezTo>
                    <a:pt x="147" y="704"/>
                    <a:pt x="147" y="704"/>
                    <a:pt x="147" y="704"/>
                  </a:cubicBezTo>
                  <a:cubicBezTo>
                    <a:pt x="149" y="708"/>
                    <a:pt x="152" y="711"/>
                    <a:pt x="157" y="712"/>
                  </a:cubicBezTo>
                  <a:cubicBezTo>
                    <a:pt x="208" y="724"/>
                    <a:pt x="208" y="724"/>
                    <a:pt x="208" y="724"/>
                  </a:cubicBezTo>
                  <a:cubicBezTo>
                    <a:pt x="209" y="724"/>
                    <a:pt x="209" y="724"/>
                    <a:pt x="210" y="724"/>
                  </a:cubicBezTo>
                  <a:cubicBezTo>
                    <a:pt x="295" y="755"/>
                    <a:pt x="295" y="755"/>
                    <a:pt x="295" y="755"/>
                  </a:cubicBezTo>
                  <a:cubicBezTo>
                    <a:pt x="298" y="756"/>
                    <a:pt x="301" y="759"/>
                    <a:pt x="302" y="762"/>
                  </a:cubicBezTo>
                  <a:cubicBezTo>
                    <a:pt x="332" y="827"/>
                    <a:pt x="332" y="827"/>
                    <a:pt x="332" y="827"/>
                  </a:cubicBezTo>
                  <a:cubicBezTo>
                    <a:pt x="361" y="890"/>
                    <a:pt x="361" y="890"/>
                    <a:pt x="361" y="890"/>
                  </a:cubicBezTo>
                  <a:cubicBezTo>
                    <a:pt x="361" y="891"/>
                    <a:pt x="362" y="893"/>
                    <a:pt x="362" y="894"/>
                  </a:cubicBezTo>
                  <a:cubicBezTo>
                    <a:pt x="365" y="936"/>
                    <a:pt x="365" y="936"/>
                    <a:pt x="365" y="936"/>
                  </a:cubicBezTo>
                  <a:cubicBezTo>
                    <a:pt x="365" y="941"/>
                    <a:pt x="368" y="945"/>
                    <a:pt x="373" y="947"/>
                  </a:cubicBezTo>
                  <a:cubicBezTo>
                    <a:pt x="401" y="958"/>
                    <a:pt x="401" y="958"/>
                    <a:pt x="401" y="958"/>
                  </a:cubicBezTo>
                  <a:cubicBezTo>
                    <a:pt x="404" y="957"/>
                    <a:pt x="406" y="957"/>
                    <a:pt x="409" y="956"/>
                  </a:cubicBezTo>
                  <a:cubicBezTo>
                    <a:pt x="466" y="860"/>
                    <a:pt x="466" y="860"/>
                    <a:pt x="466" y="860"/>
                  </a:cubicBezTo>
                  <a:cubicBezTo>
                    <a:pt x="467" y="858"/>
                    <a:pt x="468" y="857"/>
                    <a:pt x="469" y="855"/>
                  </a:cubicBezTo>
                  <a:cubicBezTo>
                    <a:pt x="529" y="792"/>
                    <a:pt x="529" y="792"/>
                    <a:pt x="529" y="792"/>
                  </a:cubicBezTo>
                  <a:cubicBezTo>
                    <a:pt x="532" y="788"/>
                    <a:pt x="534" y="783"/>
                    <a:pt x="535" y="778"/>
                  </a:cubicBezTo>
                  <a:cubicBezTo>
                    <a:pt x="558" y="557"/>
                    <a:pt x="558" y="557"/>
                    <a:pt x="558" y="557"/>
                  </a:cubicBezTo>
                  <a:cubicBezTo>
                    <a:pt x="559" y="551"/>
                    <a:pt x="562" y="545"/>
                    <a:pt x="567" y="541"/>
                  </a:cubicBezTo>
                  <a:cubicBezTo>
                    <a:pt x="598" y="517"/>
                    <a:pt x="598" y="517"/>
                    <a:pt x="598" y="517"/>
                  </a:cubicBezTo>
                  <a:cubicBezTo>
                    <a:pt x="605" y="511"/>
                    <a:pt x="615" y="510"/>
                    <a:pt x="623" y="514"/>
                  </a:cubicBezTo>
                  <a:cubicBezTo>
                    <a:pt x="727" y="561"/>
                    <a:pt x="727" y="561"/>
                    <a:pt x="727" y="561"/>
                  </a:cubicBezTo>
                  <a:cubicBezTo>
                    <a:pt x="731" y="563"/>
                    <a:pt x="735" y="564"/>
                    <a:pt x="739" y="563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87" y="558"/>
                    <a:pt x="799" y="570"/>
                    <a:pt x="798" y="585"/>
                  </a:cubicBezTo>
                  <a:cubicBezTo>
                    <a:pt x="793" y="678"/>
                    <a:pt x="793" y="678"/>
                    <a:pt x="793" y="678"/>
                  </a:cubicBezTo>
                  <a:cubicBezTo>
                    <a:pt x="793" y="680"/>
                    <a:pt x="793" y="682"/>
                    <a:pt x="793" y="684"/>
                  </a:cubicBezTo>
                  <a:cubicBezTo>
                    <a:pt x="819" y="806"/>
                    <a:pt x="819" y="806"/>
                    <a:pt x="819" y="806"/>
                  </a:cubicBezTo>
                  <a:cubicBezTo>
                    <a:pt x="822" y="818"/>
                    <a:pt x="832" y="826"/>
                    <a:pt x="844" y="825"/>
                  </a:cubicBezTo>
                  <a:cubicBezTo>
                    <a:pt x="851" y="825"/>
                    <a:pt x="851" y="825"/>
                    <a:pt x="851" y="825"/>
                  </a:cubicBezTo>
                  <a:cubicBezTo>
                    <a:pt x="858" y="824"/>
                    <a:pt x="865" y="827"/>
                    <a:pt x="870" y="832"/>
                  </a:cubicBezTo>
                  <a:cubicBezTo>
                    <a:pt x="954" y="926"/>
                    <a:pt x="954" y="926"/>
                    <a:pt x="954" y="926"/>
                  </a:cubicBezTo>
                  <a:cubicBezTo>
                    <a:pt x="963" y="936"/>
                    <a:pt x="978" y="936"/>
                    <a:pt x="988" y="927"/>
                  </a:cubicBezTo>
                  <a:cubicBezTo>
                    <a:pt x="1273" y="654"/>
                    <a:pt x="1273" y="654"/>
                    <a:pt x="1273" y="654"/>
                  </a:cubicBezTo>
                  <a:cubicBezTo>
                    <a:pt x="1276" y="652"/>
                    <a:pt x="1279" y="650"/>
                    <a:pt x="1283" y="649"/>
                  </a:cubicBezTo>
                  <a:cubicBezTo>
                    <a:pt x="1394" y="614"/>
                    <a:pt x="1394" y="614"/>
                    <a:pt x="1394" y="614"/>
                  </a:cubicBezTo>
                  <a:cubicBezTo>
                    <a:pt x="1395" y="614"/>
                    <a:pt x="1395" y="614"/>
                    <a:pt x="1396" y="614"/>
                  </a:cubicBezTo>
                  <a:cubicBezTo>
                    <a:pt x="1410" y="611"/>
                    <a:pt x="1410" y="611"/>
                    <a:pt x="1410" y="611"/>
                  </a:cubicBezTo>
                  <a:cubicBezTo>
                    <a:pt x="1417" y="609"/>
                    <a:pt x="1423" y="605"/>
                    <a:pt x="1426" y="598"/>
                  </a:cubicBezTo>
                  <a:cubicBezTo>
                    <a:pt x="1459" y="530"/>
                    <a:pt x="1459" y="530"/>
                    <a:pt x="1459" y="530"/>
                  </a:cubicBezTo>
                  <a:cubicBezTo>
                    <a:pt x="1463" y="521"/>
                    <a:pt x="1473" y="516"/>
                    <a:pt x="1483" y="517"/>
                  </a:cubicBezTo>
                  <a:cubicBezTo>
                    <a:pt x="1595" y="531"/>
                    <a:pt x="1595" y="531"/>
                    <a:pt x="1595" y="531"/>
                  </a:cubicBezTo>
                  <a:cubicBezTo>
                    <a:pt x="1603" y="532"/>
                    <a:pt x="1611" y="538"/>
                    <a:pt x="1614" y="546"/>
                  </a:cubicBezTo>
                  <a:cubicBezTo>
                    <a:pt x="1642" y="620"/>
                    <a:pt x="1642" y="620"/>
                    <a:pt x="1642" y="620"/>
                  </a:cubicBezTo>
                  <a:cubicBezTo>
                    <a:pt x="1644" y="625"/>
                    <a:pt x="1648" y="630"/>
                    <a:pt x="1653" y="632"/>
                  </a:cubicBezTo>
                  <a:cubicBezTo>
                    <a:pt x="1687" y="650"/>
                    <a:pt x="1687" y="650"/>
                    <a:pt x="1687" y="650"/>
                  </a:cubicBezTo>
                  <a:cubicBezTo>
                    <a:pt x="1693" y="653"/>
                    <a:pt x="1698" y="659"/>
                    <a:pt x="1699" y="665"/>
                  </a:cubicBezTo>
                  <a:cubicBezTo>
                    <a:pt x="1725" y="775"/>
                    <a:pt x="1725" y="775"/>
                    <a:pt x="1725" y="775"/>
                  </a:cubicBezTo>
                  <a:cubicBezTo>
                    <a:pt x="1727" y="784"/>
                    <a:pt x="1735" y="791"/>
                    <a:pt x="1745" y="792"/>
                  </a:cubicBezTo>
                  <a:cubicBezTo>
                    <a:pt x="1824" y="804"/>
                    <a:pt x="1824" y="804"/>
                    <a:pt x="1824" y="804"/>
                  </a:cubicBezTo>
                  <a:cubicBezTo>
                    <a:pt x="1832" y="805"/>
                    <a:pt x="1838" y="810"/>
                    <a:pt x="1842" y="816"/>
                  </a:cubicBezTo>
                  <a:cubicBezTo>
                    <a:pt x="1858" y="846"/>
                    <a:pt x="1858" y="846"/>
                    <a:pt x="1858" y="846"/>
                  </a:cubicBezTo>
                  <a:cubicBezTo>
                    <a:pt x="1861" y="852"/>
                    <a:pt x="1867" y="857"/>
                    <a:pt x="1873" y="858"/>
                  </a:cubicBezTo>
                  <a:cubicBezTo>
                    <a:pt x="1890" y="862"/>
                    <a:pt x="1890" y="862"/>
                    <a:pt x="1890" y="862"/>
                  </a:cubicBezTo>
                  <a:cubicBezTo>
                    <a:pt x="1896" y="863"/>
                    <a:pt x="1901" y="867"/>
                    <a:pt x="1904" y="873"/>
                  </a:cubicBezTo>
                  <a:cubicBezTo>
                    <a:pt x="1912" y="885"/>
                    <a:pt x="1912" y="885"/>
                    <a:pt x="1912" y="885"/>
                  </a:cubicBezTo>
                  <a:cubicBezTo>
                    <a:pt x="1917" y="893"/>
                    <a:pt x="1917" y="903"/>
                    <a:pt x="1912" y="910"/>
                  </a:cubicBezTo>
                  <a:cubicBezTo>
                    <a:pt x="1912" y="911"/>
                    <a:pt x="1912" y="911"/>
                    <a:pt x="1912" y="911"/>
                  </a:cubicBezTo>
                  <a:cubicBezTo>
                    <a:pt x="1901" y="927"/>
                    <a:pt x="1913" y="948"/>
                    <a:pt x="1932" y="947"/>
                  </a:cubicBezTo>
                  <a:lnTo>
                    <a:pt x="2191" y="936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15;p84">
              <a:extLst>
                <a:ext uri="{FF2B5EF4-FFF2-40B4-BE49-F238E27FC236}">
                  <a16:creationId xmlns:a16="http://schemas.microsoft.com/office/drawing/2014/main" id="{5A1E8FE3-4F24-A529-B1A2-0FDDCEC20972}"/>
                </a:ext>
              </a:extLst>
            </p:cNvPr>
            <p:cNvSpPr/>
            <p:nvPr/>
          </p:nvSpPr>
          <p:spPr>
            <a:xfrm>
              <a:off x="16303627" y="9282113"/>
              <a:ext cx="1481138" cy="1406525"/>
            </a:xfrm>
            <a:custGeom>
              <a:avLst/>
              <a:gdLst/>
              <a:ahLst/>
              <a:cxnLst/>
              <a:rect l="0" t="0" r="0" b="0"/>
              <a:pathLst>
                <a:path w="2327" h="2211" extrusionOk="0">
                  <a:moveTo>
                    <a:pt x="2190" y="771"/>
                  </a:moveTo>
                  <a:cubicBezTo>
                    <a:pt x="2190" y="767"/>
                    <a:pt x="2188" y="763"/>
                    <a:pt x="2185" y="760"/>
                  </a:cubicBezTo>
                  <a:cubicBezTo>
                    <a:pt x="1569" y="230"/>
                    <a:pt x="1569" y="230"/>
                    <a:pt x="1569" y="230"/>
                  </a:cubicBezTo>
                  <a:cubicBezTo>
                    <a:pt x="1560" y="222"/>
                    <a:pt x="1545" y="227"/>
                    <a:pt x="1542" y="239"/>
                  </a:cubicBezTo>
                  <a:cubicBezTo>
                    <a:pt x="1542" y="239"/>
                    <a:pt x="1542" y="239"/>
                    <a:pt x="1542" y="239"/>
                  </a:cubicBezTo>
                  <a:cubicBezTo>
                    <a:pt x="1539" y="247"/>
                    <a:pt x="1532" y="252"/>
                    <a:pt x="1524" y="252"/>
                  </a:cubicBezTo>
                  <a:cubicBezTo>
                    <a:pt x="1443" y="246"/>
                    <a:pt x="1443" y="246"/>
                    <a:pt x="1443" y="246"/>
                  </a:cubicBezTo>
                  <a:cubicBezTo>
                    <a:pt x="1434" y="245"/>
                    <a:pt x="1427" y="237"/>
                    <a:pt x="1427" y="228"/>
                  </a:cubicBezTo>
                  <a:cubicBezTo>
                    <a:pt x="1427" y="202"/>
                    <a:pt x="1427" y="202"/>
                    <a:pt x="1427" y="202"/>
                  </a:cubicBezTo>
                  <a:cubicBezTo>
                    <a:pt x="1427" y="192"/>
                    <a:pt x="1419" y="185"/>
                    <a:pt x="1410" y="185"/>
                  </a:cubicBezTo>
                  <a:cubicBezTo>
                    <a:pt x="1335" y="185"/>
                    <a:pt x="1335" y="185"/>
                    <a:pt x="1335" y="185"/>
                  </a:cubicBezTo>
                  <a:cubicBezTo>
                    <a:pt x="1327" y="185"/>
                    <a:pt x="1320" y="178"/>
                    <a:pt x="1318" y="170"/>
                  </a:cubicBezTo>
                  <a:cubicBezTo>
                    <a:pt x="1297" y="20"/>
                    <a:pt x="1297" y="20"/>
                    <a:pt x="1297" y="20"/>
                  </a:cubicBezTo>
                  <a:cubicBezTo>
                    <a:pt x="1294" y="3"/>
                    <a:pt x="1272" y="0"/>
                    <a:pt x="1264" y="15"/>
                  </a:cubicBezTo>
                  <a:cubicBezTo>
                    <a:pt x="1246" y="55"/>
                    <a:pt x="1246" y="55"/>
                    <a:pt x="1246" y="55"/>
                  </a:cubicBezTo>
                  <a:cubicBezTo>
                    <a:pt x="1244" y="58"/>
                    <a:pt x="1244" y="60"/>
                    <a:pt x="1244" y="63"/>
                  </a:cubicBezTo>
                  <a:cubicBezTo>
                    <a:pt x="1246" y="252"/>
                    <a:pt x="1246" y="252"/>
                    <a:pt x="1246" y="252"/>
                  </a:cubicBezTo>
                  <a:cubicBezTo>
                    <a:pt x="1246" y="253"/>
                    <a:pt x="1246" y="253"/>
                    <a:pt x="1246" y="254"/>
                  </a:cubicBezTo>
                  <a:cubicBezTo>
                    <a:pt x="1261" y="387"/>
                    <a:pt x="1261" y="387"/>
                    <a:pt x="1261" y="387"/>
                  </a:cubicBezTo>
                  <a:cubicBezTo>
                    <a:pt x="1274" y="558"/>
                    <a:pt x="1274" y="558"/>
                    <a:pt x="1274" y="558"/>
                  </a:cubicBezTo>
                  <a:cubicBezTo>
                    <a:pt x="1274" y="559"/>
                    <a:pt x="1274" y="560"/>
                    <a:pt x="1274" y="561"/>
                  </a:cubicBezTo>
                  <a:cubicBezTo>
                    <a:pt x="1289" y="634"/>
                    <a:pt x="1289" y="634"/>
                    <a:pt x="1289" y="634"/>
                  </a:cubicBezTo>
                  <a:cubicBezTo>
                    <a:pt x="1290" y="640"/>
                    <a:pt x="1289" y="645"/>
                    <a:pt x="1285" y="649"/>
                  </a:cubicBezTo>
                  <a:cubicBezTo>
                    <a:pt x="1157" y="793"/>
                    <a:pt x="1157" y="793"/>
                    <a:pt x="1157" y="793"/>
                  </a:cubicBezTo>
                  <a:cubicBezTo>
                    <a:pt x="1154" y="796"/>
                    <a:pt x="1152" y="801"/>
                    <a:pt x="1152" y="805"/>
                  </a:cubicBezTo>
                  <a:cubicBezTo>
                    <a:pt x="1156" y="1082"/>
                    <a:pt x="1156" y="1082"/>
                    <a:pt x="1156" y="1082"/>
                  </a:cubicBezTo>
                  <a:cubicBezTo>
                    <a:pt x="1157" y="1086"/>
                    <a:pt x="1155" y="1091"/>
                    <a:pt x="1151" y="1094"/>
                  </a:cubicBezTo>
                  <a:cubicBezTo>
                    <a:pt x="1010" y="1260"/>
                    <a:pt x="1010" y="1260"/>
                    <a:pt x="1010" y="1260"/>
                  </a:cubicBezTo>
                  <a:cubicBezTo>
                    <a:pt x="1006" y="1266"/>
                    <a:pt x="1000" y="1271"/>
                    <a:pt x="994" y="1275"/>
                  </a:cubicBezTo>
                  <a:cubicBezTo>
                    <a:pt x="930" y="1317"/>
                    <a:pt x="930" y="1317"/>
                    <a:pt x="930" y="1317"/>
                  </a:cubicBezTo>
                  <a:cubicBezTo>
                    <a:pt x="929" y="1318"/>
                    <a:pt x="928" y="1318"/>
                    <a:pt x="927" y="1319"/>
                  </a:cubicBezTo>
                  <a:cubicBezTo>
                    <a:pt x="683" y="1492"/>
                    <a:pt x="683" y="1492"/>
                    <a:pt x="683" y="1492"/>
                  </a:cubicBezTo>
                  <a:cubicBezTo>
                    <a:pt x="682" y="1493"/>
                    <a:pt x="681" y="1493"/>
                    <a:pt x="681" y="1494"/>
                  </a:cubicBezTo>
                  <a:cubicBezTo>
                    <a:pt x="595" y="1575"/>
                    <a:pt x="595" y="1575"/>
                    <a:pt x="595" y="1575"/>
                  </a:cubicBezTo>
                  <a:cubicBezTo>
                    <a:pt x="593" y="1577"/>
                    <a:pt x="591" y="1578"/>
                    <a:pt x="588" y="1579"/>
                  </a:cubicBezTo>
                  <a:cubicBezTo>
                    <a:pt x="408" y="1634"/>
                    <a:pt x="408" y="1634"/>
                    <a:pt x="408" y="1634"/>
                  </a:cubicBezTo>
                  <a:cubicBezTo>
                    <a:pt x="406" y="1635"/>
                    <a:pt x="403" y="1635"/>
                    <a:pt x="401" y="1635"/>
                  </a:cubicBezTo>
                  <a:cubicBezTo>
                    <a:pt x="220" y="1623"/>
                    <a:pt x="220" y="1623"/>
                    <a:pt x="220" y="1623"/>
                  </a:cubicBezTo>
                  <a:cubicBezTo>
                    <a:pt x="218" y="1623"/>
                    <a:pt x="216" y="1623"/>
                    <a:pt x="214" y="1624"/>
                  </a:cubicBezTo>
                  <a:cubicBezTo>
                    <a:pt x="4" y="1692"/>
                    <a:pt x="4" y="1692"/>
                    <a:pt x="4" y="1692"/>
                  </a:cubicBezTo>
                  <a:cubicBezTo>
                    <a:pt x="2" y="1692"/>
                    <a:pt x="1" y="1693"/>
                    <a:pt x="0" y="1694"/>
                  </a:cubicBezTo>
                  <a:cubicBezTo>
                    <a:pt x="7" y="1694"/>
                    <a:pt x="13" y="1696"/>
                    <a:pt x="18" y="1701"/>
                  </a:cubicBezTo>
                  <a:cubicBezTo>
                    <a:pt x="78" y="1763"/>
                    <a:pt x="78" y="1763"/>
                    <a:pt x="78" y="1763"/>
                  </a:cubicBezTo>
                  <a:cubicBezTo>
                    <a:pt x="82" y="1767"/>
                    <a:pt x="88" y="1770"/>
                    <a:pt x="93" y="1770"/>
                  </a:cubicBezTo>
                  <a:cubicBezTo>
                    <a:pt x="255" y="1784"/>
                    <a:pt x="255" y="1784"/>
                    <a:pt x="255" y="1784"/>
                  </a:cubicBezTo>
                  <a:cubicBezTo>
                    <a:pt x="266" y="2033"/>
                    <a:pt x="266" y="2033"/>
                    <a:pt x="266" y="2033"/>
                  </a:cubicBezTo>
                  <a:cubicBezTo>
                    <a:pt x="266" y="2041"/>
                    <a:pt x="270" y="2049"/>
                    <a:pt x="278" y="2053"/>
                  </a:cubicBezTo>
                  <a:cubicBezTo>
                    <a:pt x="479" y="2166"/>
                    <a:pt x="479" y="2166"/>
                    <a:pt x="479" y="2166"/>
                  </a:cubicBezTo>
                  <a:cubicBezTo>
                    <a:pt x="483" y="2168"/>
                    <a:pt x="488" y="2169"/>
                    <a:pt x="492" y="2169"/>
                  </a:cubicBezTo>
                  <a:cubicBezTo>
                    <a:pt x="610" y="2161"/>
                    <a:pt x="610" y="2161"/>
                    <a:pt x="610" y="2161"/>
                  </a:cubicBezTo>
                  <a:cubicBezTo>
                    <a:pt x="622" y="2160"/>
                    <a:pt x="631" y="2151"/>
                    <a:pt x="632" y="2139"/>
                  </a:cubicBezTo>
                  <a:cubicBezTo>
                    <a:pt x="636" y="2072"/>
                    <a:pt x="636" y="2072"/>
                    <a:pt x="636" y="2072"/>
                  </a:cubicBezTo>
                  <a:cubicBezTo>
                    <a:pt x="637" y="2060"/>
                    <a:pt x="646" y="2051"/>
                    <a:pt x="658" y="2050"/>
                  </a:cubicBezTo>
                  <a:cubicBezTo>
                    <a:pt x="755" y="2040"/>
                    <a:pt x="755" y="2040"/>
                    <a:pt x="755" y="2040"/>
                  </a:cubicBezTo>
                  <a:cubicBezTo>
                    <a:pt x="759" y="2039"/>
                    <a:pt x="763" y="2040"/>
                    <a:pt x="766" y="2042"/>
                  </a:cubicBezTo>
                  <a:cubicBezTo>
                    <a:pt x="932" y="2114"/>
                    <a:pt x="932" y="2114"/>
                    <a:pt x="932" y="2114"/>
                  </a:cubicBezTo>
                  <a:cubicBezTo>
                    <a:pt x="936" y="2115"/>
                    <a:pt x="940" y="2116"/>
                    <a:pt x="945" y="2115"/>
                  </a:cubicBezTo>
                  <a:cubicBezTo>
                    <a:pt x="1075" y="2099"/>
                    <a:pt x="1075" y="2099"/>
                    <a:pt x="1075" y="2099"/>
                  </a:cubicBezTo>
                  <a:cubicBezTo>
                    <a:pt x="1080" y="2211"/>
                    <a:pt x="1080" y="2211"/>
                    <a:pt x="1080" y="2211"/>
                  </a:cubicBezTo>
                  <a:cubicBezTo>
                    <a:pt x="2311" y="2103"/>
                    <a:pt x="2311" y="2103"/>
                    <a:pt x="2311" y="2103"/>
                  </a:cubicBezTo>
                  <a:cubicBezTo>
                    <a:pt x="2320" y="2103"/>
                    <a:pt x="2327" y="2094"/>
                    <a:pt x="2326" y="2085"/>
                  </a:cubicBezTo>
                  <a:lnTo>
                    <a:pt x="2190" y="771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16;p84">
              <a:extLst>
                <a:ext uri="{FF2B5EF4-FFF2-40B4-BE49-F238E27FC236}">
                  <a16:creationId xmlns:a16="http://schemas.microsoft.com/office/drawing/2014/main" id="{2B8B6321-C959-B8C7-C45E-987400B2D4D8}"/>
                </a:ext>
              </a:extLst>
            </p:cNvPr>
            <p:cNvSpPr/>
            <p:nvPr/>
          </p:nvSpPr>
          <p:spPr>
            <a:xfrm>
              <a:off x="13719177" y="10448925"/>
              <a:ext cx="2044700" cy="1382713"/>
            </a:xfrm>
            <a:custGeom>
              <a:avLst/>
              <a:gdLst/>
              <a:ahLst/>
              <a:cxnLst/>
              <a:rect l="0" t="0" r="0" b="0"/>
              <a:pathLst>
                <a:path w="3211" h="2173" extrusionOk="0">
                  <a:moveTo>
                    <a:pt x="3203" y="1009"/>
                  </a:moveTo>
                  <a:cubicBezTo>
                    <a:pt x="2479" y="1002"/>
                    <a:pt x="2479" y="1002"/>
                    <a:pt x="2479" y="1002"/>
                  </a:cubicBezTo>
                  <a:cubicBezTo>
                    <a:pt x="2474" y="1002"/>
                    <a:pt x="2470" y="1000"/>
                    <a:pt x="2468" y="996"/>
                  </a:cubicBezTo>
                  <a:cubicBezTo>
                    <a:pt x="2425" y="926"/>
                    <a:pt x="2425" y="926"/>
                    <a:pt x="2425" y="926"/>
                  </a:cubicBezTo>
                  <a:cubicBezTo>
                    <a:pt x="2423" y="922"/>
                    <a:pt x="2419" y="920"/>
                    <a:pt x="2415" y="920"/>
                  </a:cubicBezTo>
                  <a:cubicBezTo>
                    <a:pt x="2379" y="920"/>
                    <a:pt x="2379" y="920"/>
                    <a:pt x="2379" y="920"/>
                  </a:cubicBezTo>
                  <a:cubicBezTo>
                    <a:pt x="2375" y="920"/>
                    <a:pt x="2371" y="918"/>
                    <a:pt x="2369" y="914"/>
                  </a:cubicBezTo>
                  <a:cubicBezTo>
                    <a:pt x="2262" y="765"/>
                    <a:pt x="2262" y="765"/>
                    <a:pt x="2262" y="765"/>
                  </a:cubicBezTo>
                  <a:cubicBezTo>
                    <a:pt x="2262" y="764"/>
                    <a:pt x="2261" y="763"/>
                    <a:pt x="2261" y="763"/>
                  </a:cubicBezTo>
                  <a:cubicBezTo>
                    <a:pt x="2250" y="737"/>
                    <a:pt x="2250" y="737"/>
                    <a:pt x="2250" y="737"/>
                  </a:cubicBezTo>
                  <a:cubicBezTo>
                    <a:pt x="2247" y="730"/>
                    <a:pt x="2251" y="723"/>
                    <a:pt x="2257" y="720"/>
                  </a:cubicBezTo>
                  <a:cubicBezTo>
                    <a:pt x="2261" y="719"/>
                    <a:pt x="2264" y="715"/>
                    <a:pt x="2265" y="711"/>
                  </a:cubicBezTo>
                  <a:cubicBezTo>
                    <a:pt x="2277" y="659"/>
                    <a:pt x="2277" y="659"/>
                    <a:pt x="2277" y="659"/>
                  </a:cubicBezTo>
                  <a:cubicBezTo>
                    <a:pt x="2279" y="651"/>
                    <a:pt x="2272" y="643"/>
                    <a:pt x="2264" y="644"/>
                  </a:cubicBezTo>
                  <a:cubicBezTo>
                    <a:pt x="2247" y="645"/>
                    <a:pt x="2247" y="645"/>
                    <a:pt x="2247" y="645"/>
                  </a:cubicBezTo>
                  <a:cubicBezTo>
                    <a:pt x="2245" y="645"/>
                    <a:pt x="2243" y="646"/>
                    <a:pt x="2242" y="646"/>
                  </a:cubicBezTo>
                  <a:cubicBezTo>
                    <a:pt x="2109" y="717"/>
                    <a:pt x="2109" y="717"/>
                    <a:pt x="2109" y="717"/>
                  </a:cubicBezTo>
                  <a:cubicBezTo>
                    <a:pt x="2108" y="717"/>
                    <a:pt x="2107" y="718"/>
                    <a:pt x="2106" y="719"/>
                  </a:cubicBezTo>
                  <a:cubicBezTo>
                    <a:pt x="2014" y="809"/>
                    <a:pt x="2014" y="809"/>
                    <a:pt x="2014" y="809"/>
                  </a:cubicBezTo>
                  <a:cubicBezTo>
                    <a:pt x="2011" y="811"/>
                    <a:pt x="2008" y="812"/>
                    <a:pt x="2004" y="812"/>
                  </a:cubicBezTo>
                  <a:cubicBezTo>
                    <a:pt x="1884" y="806"/>
                    <a:pt x="1884" y="806"/>
                    <a:pt x="1884" y="806"/>
                  </a:cubicBezTo>
                  <a:cubicBezTo>
                    <a:pt x="1880" y="806"/>
                    <a:pt x="1876" y="803"/>
                    <a:pt x="1874" y="799"/>
                  </a:cubicBezTo>
                  <a:cubicBezTo>
                    <a:pt x="1784" y="635"/>
                    <a:pt x="1784" y="635"/>
                    <a:pt x="1784" y="635"/>
                  </a:cubicBezTo>
                  <a:cubicBezTo>
                    <a:pt x="1781" y="631"/>
                    <a:pt x="1781" y="627"/>
                    <a:pt x="1784" y="623"/>
                  </a:cubicBezTo>
                  <a:cubicBezTo>
                    <a:pt x="1851" y="509"/>
                    <a:pt x="1851" y="509"/>
                    <a:pt x="1851" y="509"/>
                  </a:cubicBezTo>
                  <a:cubicBezTo>
                    <a:pt x="1852" y="506"/>
                    <a:pt x="1853" y="503"/>
                    <a:pt x="1852" y="500"/>
                  </a:cubicBezTo>
                  <a:cubicBezTo>
                    <a:pt x="1835" y="413"/>
                    <a:pt x="1835" y="413"/>
                    <a:pt x="1835" y="413"/>
                  </a:cubicBezTo>
                  <a:cubicBezTo>
                    <a:pt x="1834" y="409"/>
                    <a:pt x="1831" y="405"/>
                    <a:pt x="1827" y="404"/>
                  </a:cubicBezTo>
                  <a:cubicBezTo>
                    <a:pt x="1781" y="387"/>
                    <a:pt x="1781" y="387"/>
                    <a:pt x="1781" y="387"/>
                  </a:cubicBezTo>
                  <a:cubicBezTo>
                    <a:pt x="1693" y="353"/>
                    <a:pt x="1693" y="353"/>
                    <a:pt x="1693" y="353"/>
                  </a:cubicBezTo>
                  <a:cubicBezTo>
                    <a:pt x="1690" y="352"/>
                    <a:pt x="1688" y="352"/>
                    <a:pt x="1685" y="352"/>
                  </a:cubicBezTo>
                  <a:cubicBezTo>
                    <a:pt x="1610" y="368"/>
                    <a:pt x="1610" y="368"/>
                    <a:pt x="1610" y="368"/>
                  </a:cubicBezTo>
                  <a:cubicBezTo>
                    <a:pt x="1607" y="369"/>
                    <a:pt x="1603" y="368"/>
                    <a:pt x="1601" y="366"/>
                  </a:cubicBezTo>
                  <a:cubicBezTo>
                    <a:pt x="1555" y="336"/>
                    <a:pt x="1555" y="336"/>
                    <a:pt x="1555" y="336"/>
                  </a:cubicBezTo>
                  <a:cubicBezTo>
                    <a:pt x="1553" y="334"/>
                    <a:pt x="1551" y="331"/>
                    <a:pt x="1550" y="328"/>
                  </a:cubicBezTo>
                  <a:cubicBezTo>
                    <a:pt x="1539" y="275"/>
                    <a:pt x="1539" y="275"/>
                    <a:pt x="1539" y="275"/>
                  </a:cubicBezTo>
                  <a:cubicBezTo>
                    <a:pt x="1538" y="272"/>
                    <a:pt x="1537" y="269"/>
                    <a:pt x="1535" y="268"/>
                  </a:cubicBezTo>
                  <a:cubicBezTo>
                    <a:pt x="1476" y="219"/>
                    <a:pt x="1476" y="219"/>
                    <a:pt x="1476" y="219"/>
                  </a:cubicBezTo>
                  <a:cubicBezTo>
                    <a:pt x="1475" y="217"/>
                    <a:pt x="1474" y="215"/>
                    <a:pt x="1473" y="213"/>
                  </a:cubicBezTo>
                  <a:cubicBezTo>
                    <a:pt x="1428" y="94"/>
                    <a:pt x="1428" y="94"/>
                    <a:pt x="1428" y="94"/>
                  </a:cubicBezTo>
                  <a:cubicBezTo>
                    <a:pt x="1427" y="92"/>
                    <a:pt x="1425" y="89"/>
                    <a:pt x="1422" y="88"/>
                  </a:cubicBezTo>
                  <a:cubicBezTo>
                    <a:pt x="1266" y="5"/>
                    <a:pt x="1266" y="5"/>
                    <a:pt x="1266" y="5"/>
                  </a:cubicBezTo>
                  <a:cubicBezTo>
                    <a:pt x="1256" y="0"/>
                    <a:pt x="1246" y="8"/>
                    <a:pt x="1247" y="18"/>
                  </a:cubicBezTo>
                  <a:cubicBezTo>
                    <a:pt x="1266" y="116"/>
                    <a:pt x="1266" y="116"/>
                    <a:pt x="1266" y="116"/>
                  </a:cubicBezTo>
                  <a:cubicBezTo>
                    <a:pt x="1267" y="121"/>
                    <a:pt x="1265" y="126"/>
                    <a:pt x="1261" y="129"/>
                  </a:cubicBezTo>
                  <a:cubicBezTo>
                    <a:pt x="1210" y="170"/>
                    <a:pt x="1210" y="170"/>
                    <a:pt x="1210" y="170"/>
                  </a:cubicBezTo>
                  <a:cubicBezTo>
                    <a:pt x="1209" y="170"/>
                    <a:pt x="1209" y="170"/>
                    <a:pt x="1209" y="170"/>
                  </a:cubicBezTo>
                  <a:cubicBezTo>
                    <a:pt x="1209" y="172"/>
                    <a:pt x="1208" y="174"/>
                    <a:pt x="1208" y="176"/>
                  </a:cubicBezTo>
                  <a:cubicBezTo>
                    <a:pt x="1175" y="284"/>
                    <a:pt x="1175" y="284"/>
                    <a:pt x="1175" y="284"/>
                  </a:cubicBezTo>
                  <a:cubicBezTo>
                    <a:pt x="1173" y="290"/>
                    <a:pt x="1169" y="295"/>
                    <a:pt x="1164" y="298"/>
                  </a:cubicBezTo>
                  <a:cubicBezTo>
                    <a:pt x="1016" y="403"/>
                    <a:pt x="1016" y="403"/>
                    <a:pt x="1016" y="403"/>
                  </a:cubicBezTo>
                  <a:cubicBezTo>
                    <a:pt x="1011" y="407"/>
                    <a:pt x="1005" y="409"/>
                    <a:pt x="998" y="408"/>
                  </a:cubicBezTo>
                  <a:cubicBezTo>
                    <a:pt x="845" y="401"/>
                    <a:pt x="845" y="401"/>
                    <a:pt x="845" y="401"/>
                  </a:cubicBezTo>
                  <a:cubicBezTo>
                    <a:pt x="837" y="401"/>
                    <a:pt x="829" y="404"/>
                    <a:pt x="823" y="410"/>
                  </a:cubicBezTo>
                  <a:cubicBezTo>
                    <a:pt x="742" y="499"/>
                    <a:pt x="742" y="499"/>
                    <a:pt x="742" y="499"/>
                  </a:cubicBezTo>
                  <a:cubicBezTo>
                    <a:pt x="729" y="512"/>
                    <a:pt x="708" y="511"/>
                    <a:pt x="698" y="496"/>
                  </a:cubicBezTo>
                  <a:cubicBezTo>
                    <a:pt x="645" y="415"/>
                    <a:pt x="645" y="415"/>
                    <a:pt x="645" y="415"/>
                  </a:cubicBezTo>
                  <a:cubicBezTo>
                    <a:pt x="644" y="414"/>
                    <a:pt x="643" y="412"/>
                    <a:pt x="643" y="410"/>
                  </a:cubicBezTo>
                  <a:cubicBezTo>
                    <a:pt x="600" y="304"/>
                    <a:pt x="600" y="304"/>
                    <a:pt x="600" y="304"/>
                  </a:cubicBezTo>
                  <a:cubicBezTo>
                    <a:pt x="595" y="289"/>
                    <a:pt x="578" y="282"/>
                    <a:pt x="563" y="289"/>
                  </a:cubicBezTo>
                  <a:cubicBezTo>
                    <a:pt x="550" y="295"/>
                    <a:pt x="550" y="295"/>
                    <a:pt x="550" y="295"/>
                  </a:cubicBezTo>
                  <a:cubicBezTo>
                    <a:pt x="545" y="298"/>
                    <a:pt x="540" y="302"/>
                    <a:pt x="537" y="307"/>
                  </a:cubicBezTo>
                  <a:cubicBezTo>
                    <a:pt x="496" y="383"/>
                    <a:pt x="496" y="383"/>
                    <a:pt x="496" y="383"/>
                  </a:cubicBezTo>
                  <a:cubicBezTo>
                    <a:pt x="492" y="391"/>
                    <a:pt x="492" y="399"/>
                    <a:pt x="495" y="407"/>
                  </a:cubicBezTo>
                  <a:cubicBezTo>
                    <a:pt x="534" y="503"/>
                    <a:pt x="534" y="503"/>
                    <a:pt x="534" y="503"/>
                  </a:cubicBezTo>
                  <a:cubicBezTo>
                    <a:pt x="539" y="514"/>
                    <a:pt x="536" y="526"/>
                    <a:pt x="527" y="534"/>
                  </a:cubicBezTo>
                  <a:cubicBezTo>
                    <a:pt x="495" y="564"/>
                    <a:pt x="495" y="564"/>
                    <a:pt x="495" y="564"/>
                  </a:cubicBezTo>
                  <a:cubicBezTo>
                    <a:pt x="485" y="572"/>
                    <a:pt x="470" y="573"/>
                    <a:pt x="460" y="565"/>
                  </a:cubicBezTo>
                  <a:cubicBezTo>
                    <a:pt x="397" y="517"/>
                    <a:pt x="397" y="517"/>
                    <a:pt x="397" y="517"/>
                  </a:cubicBezTo>
                  <a:cubicBezTo>
                    <a:pt x="392" y="513"/>
                    <a:pt x="386" y="511"/>
                    <a:pt x="380" y="511"/>
                  </a:cubicBezTo>
                  <a:cubicBezTo>
                    <a:pt x="258" y="511"/>
                    <a:pt x="258" y="511"/>
                    <a:pt x="258" y="511"/>
                  </a:cubicBezTo>
                  <a:cubicBezTo>
                    <a:pt x="251" y="511"/>
                    <a:pt x="245" y="513"/>
                    <a:pt x="240" y="518"/>
                  </a:cubicBezTo>
                  <a:cubicBezTo>
                    <a:pt x="136" y="610"/>
                    <a:pt x="136" y="610"/>
                    <a:pt x="136" y="610"/>
                  </a:cubicBezTo>
                  <a:cubicBezTo>
                    <a:pt x="131" y="614"/>
                    <a:pt x="127" y="621"/>
                    <a:pt x="127" y="628"/>
                  </a:cubicBezTo>
                  <a:cubicBezTo>
                    <a:pt x="100" y="894"/>
                    <a:pt x="100" y="894"/>
                    <a:pt x="100" y="894"/>
                  </a:cubicBezTo>
                  <a:cubicBezTo>
                    <a:pt x="100" y="900"/>
                    <a:pt x="101" y="906"/>
                    <a:pt x="104" y="911"/>
                  </a:cubicBezTo>
                  <a:cubicBezTo>
                    <a:pt x="202" y="1079"/>
                    <a:pt x="202" y="1079"/>
                    <a:pt x="202" y="1079"/>
                  </a:cubicBezTo>
                  <a:cubicBezTo>
                    <a:pt x="203" y="1082"/>
                    <a:pt x="205" y="1084"/>
                    <a:pt x="207" y="1086"/>
                  </a:cubicBezTo>
                  <a:cubicBezTo>
                    <a:pt x="356" y="1223"/>
                    <a:pt x="356" y="1223"/>
                    <a:pt x="356" y="1223"/>
                  </a:cubicBezTo>
                  <a:cubicBezTo>
                    <a:pt x="363" y="1229"/>
                    <a:pt x="367" y="1239"/>
                    <a:pt x="365" y="1248"/>
                  </a:cubicBezTo>
                  <a:cubicBezTo>
                    <a:pt x="330" y="1431"/>
                    <a:pt x="330" y="1431"/>
                    <a:pt x="330" y="1431"/>
                  </a:cubicBezTo>
                  <a:cubicBezTo>
                    <a:pt x="327" y="1443"/>
                    <a:pt x="317" y="1452"/>
                    <a:pt x="305" y="1453"/>
                  </a:cubicBezTo>
                  <a:cubicBezTo>
                    <a:pt x="263" y="1456"/>
                    <a:pt x="263" y="1456"/>
                    <a:pt x="263" y="1456"/>
                  </a:cubicBezTo>
                  <a:cubicBezTo>
                    <a:pt x="252" y="1457"/>
                    <a:pt x="242" y="1465"/>
                    <a:pt x="239" y="1476"/>
                  </a:cubicBezTo>
                  <a:cubicBezTo>
                    <a:pt x="226" y="1527"/>
                    <a:pt x="226" y="1527"/>
                    <a:pt x="226" y="1527"/>
                  </a:cubicBezTo>
                  <a:cubicBezTo>
                    <a:pt x="224" y="1532"/>
                    <a:pt x="222" y="1537"/>
                    <a:pt x="218" y="1541"/>
                  </a:cubicBezTo>
                  <a:cubicBezTo>
                    <a:pt x="169" y="1585"/>
                    <a:pt x="169" y="1585"/>
                    <a:pt x="169" y="1585"/>
                  </a:cubicBezTo>
                  <a:cubicBezTo>
                    <a:pt x="163" y="1590"/>
                    <a:pt x="160" y="1598"/>
                    <a:pt x="160" y="1605"/>
                  </a:cubicBezTo>
                  <a:cubicBezTo>
                    <a:pt x="160" y="1664"/>
                    <a:pt x="160" y="1664"/>
                    <a:pt x="160" y="1664"/>
                  </a:cubicBezTo>
                  <a:cubicBezTo>
                    <a:pt x="160" y="1674"/>
                    <a:pt x="153" y="1684"/>
                    <a:pt x="143" y="1689"/>
                  </a:cubicBezTo>
                  <a:cubicBezTo>
                    <a:pt x="0" y="1753"/>
                    <a:pt x="0" y="1753"/>
                    <a:pt x="0" y="1753"/>
                  </a:cubicBezTo>
                  <a:cubicBezTo>
                    <a:pt x="294" y="1844"/>
                    <a:pt x="294" y="1844"/>
                    <a:pt x="294" y="1844"/>
                  </a:cubicBezTo>
                  <a:cubicBezTo>
                    <a:pt x="297" y="1845"/>
                    <a:pt x="299" y="1846"/>
                    <a:pt x="301" y="1847"/>
                  </a:cubicBezTo>
                  <a:cubicBezTo>
                    <a:pt x="566" y="2009"/>
                    <a:pt x="566" y="2009"/>
                    <a:pt x="566" y="2009"/>
                  </a:cubicBezTo>
                  <a:cubicBezTo>
                    <a:pt x="571" y="2012"/>
                    <a:pt x="577" y="2013"/>
                    <a:pt x="583" y="2013"/>
                  </a:cubicBezTo>
                  <a:cubicBezTo>
                    <a:pt x="823" y="1990"/>
                    <a:pt x="823" y="1990"/>
                    <a:pt x="823" y="1990"/>
                  </a:cubicBezTo>
                  <a:cubicBezTo>
                    <a:pt x="826" y="1990"/>
                    <a:pt x="830" y="1990"/>
                    <a:pt x="833" y="1991"/>
                  </a:cubicBezTo>
                  <a:cubicBezTo>
                    <a:pt x="1050" y="2055"/>
                    <a:pt x="1050" y="2055"/>
                    <a:pt x="1050" y="2055"/>
                  </a:cubicBezTo>
                  <a:cubicBezTo>
                    <a:pt x="1456" y="2172"/>
                    <a:pt x="1456" y="2172"/>
                    <a:pt x="1456" y="2172"/>
                  </a:cubicBezTo>
                  <a:cubicBezTo>
                    <a:pt x="1459" y="2173"/>
                    <a:pt x="1461" y="2173"/>
                    <a:pt x="1464" y="2173"/>
                  </a:cubicBezTo>
                  <a:cubicBezTo>
                    <a:pt x="1620" y="2173"/>
                    <a:pt x="1620" y="2173"/>
                    <a:pt x="1620" y="2173"/>
                  </a:cubicBezTo>
                  <a:cubicBezTo>
                    <a:pt x="1624" y="2173"/>
                    <a:pt x="1628" y="2173"/>
                    <a:pt x="1631" y="2171"/>
                  </a:cubicBezTo>
                  <a:cubicBezTo>
                    <a:pt x="2086" y="1968"/>
                    <a:pt x="2086" y="1968"/>
                    <a:pt x="2086" y="1968"/>
                  </a:cubicBezTo>
                  <a:cubicBezTo>
                    <a:pt x="2087" y="1968"/>
                    <a:pt x="2089" y="1967"/>
                    <a:pt x="2090" y="1966"/>
                  </a:cubicBezTo>
                  <a:cubicBezTo>
                    <a:pt x="2263" y="1845"/>
                    <a:pt x="2263" y="1845"/>
                    <a:pt x="2263" y="1845"/>
                  </a:cubicBezTo>
                  <a:cubicBezTo>
                    <a:pt x="2265" y="1844"/>
                    <a:pt x="2267" y="1843"/>
                    <a:pt x="2270" y="1842"/>
                  </a:cubicBezTo>
                  <a:cubicBezTo>
                    <a:pt x="2563" y="1736"/>
                    <a:pt x="2563" y="1736"/>
                    <a:pt x="2563" y="1736"/>
                  </a:cubicBezTo>
                  <a:cubicBezTo>
                    <a:pt x="2564" y="1735"/>
                    <a:pt x="2565" y="1735"/>
                    <a:pt x="2566" y="1735"/>
                  </a:cubicBezTo>
                  <a:cubicBezTo>
                    <a:pt x="2609" y="1724"/>
                    <a:pt x="2609" y="1724"/>
                    <a:pt x="2609" y="1724"/>
                  </a:cubicBezTo>
                  <a:cubicBezTo>
                    <a:pt x="2614" y="1722"/>
                    <a:pt x="2618" y="1722"/>
                    <a:pt x="2622" y="1723"/>
                  </a:cubicBezTo>
                  <a:cubicBezTo>
                    <a:pt x="2645" y="1728"/>
                    <a:pt x="2645" y="1728"/>
                    <a:pt x="2645" y="1728"/>
                  </a:cubicBezTo>
                  <a:cubicBezTo>
                    <a:pt x="2648" y="1729"/>
                    <a:pt x="2652" y="1729"/>
                    <a:pt x="2655" y="1728"/>
                  </a:cubicBezTo>
                  <a:cubicBezTo>
                    <a:pt x="2671" y="1726"/>
                    <a:pt x="2671" y="1726"/>
                    <a:pt x="2671" y="1726"/>
                  </a:cubicBezTo>
                  <a:cubicBezTo>
                    <a:pt x="2672" y="1725"/>
                    <a:pt x="2673" y="1725"/>
                    <a:pt x="2674" y="1725"/>
                  </a:cubicBezTo>
                  <a:cubicBezTo>
                    <a:pt x="2825" y="1712"/>
                    <a:pt x="2825" y="1712"/>
                    <a:pt x="2825" y="1712"/>
                  </a:cubicBezTo>
                  <a:cubicBezTo>
                    <a:pt x="2834" y="1712"/>
                    <a:pt x="2841" y="1707"/>
                    <a:pt x="2846" y="1700"/>
                  </a:cubicBezTo>
                  <a:cubicBezTo>
                    <a:pt x="2864" y="1673"/>
                    <a:pt x="2864" y="1673"/>
                    <a:pt x="2864" y="1673"/>
                  </a:cubicBezTo>
                  <a:cubicBezTo>
                    <a:pt x="2871" y="1663"/>
                    <a:pt x="2885" y="1659"/>
                    <a:pt x="2897" y="1663"/>
                  </a:cubicBezTo>
                  <a:cubicBezTo>
                    <a:pt x="3004" y="1705"/>
                    <a:pt x="3004" y="1705"/>
                    <a:pt x="3004" y="1705"/>
                  </a:cubicBezTo>
                  <a:cubicBezTo>
                    <a:pt x="3110" y="1749"/>
                    <a:pt x="3110" y="1749"/>
                    <a:pt x="3110" y="1749"/>
                  </a:cubicBezTo>
                  <a:cubicBezTo>
                    <a:pt x="3121" y="1676"/>
                    <a:pt x="3121" y="1676"/>
                    <a:pt x="3121" y="1676"/>
                  </a:cubicBezTo>
                  <a:cubicBezTo>
                    <a:pt x="3122" y="1672"/>
                    <a:pt x="3122" y="1667"/>
                    <a:pt x="3120" y="1663"/>
                  </a:cubicBezTo>
                  <a:cubicBezTo>
                    <a:pt x="3067" y="1511"/>
                    <a:pt x="3067" y="1511"/>
                    <a:pt x="3067" y="1511"/>
                  </a:cubicBezTo>
                  <a:cubicBezTo>
                    <a:pt x="3064" y="1503"/>
                    <a:pt x="3065" y="1495"/>
                    <a:pt x="3068" y="1489"/>
                  </a:cubicBezTo>
                  <a:cubicBezTo>
                    <a:pt x="3114" y="1403"/>
                    <a:pt x="3114" y="1403"/>
                    <a:pt x="3114" y="1403"/>
                  </a:cubicBezTo>
                  <a:cubicBezTo>
                    <a:pt x="3117" y="1398"/>
                    <a:pt x="3118" y="1392"/>
                    <a:pt x="3117" y="1386"/>
                  </a:cubicBezTo>
                  <a:cubicBezTo>
                    <a:pt x="3104" y="1283"/>
                    <a:pt x="3104" y="1283"/>
                    <a:pt x="3104" y="1283"/>
                  </a:cubicBezTo>
                  <a:cubicBezTo>
                    <a:pt x="3103" y="1277"/>
                    <a:pt x="3104" y="1270"/>
                    <a:pt x="3108" y="1265"/>
                  </a:cubicBezTo>
                  <a:cubicBezTo>
                    <a:pt x="3185" y="1145"/>
                    <a:pt x="3185" y="1145"/>
                    <a:pt x="3185" y="1145"/>
                  </a:cubicBezTo>
                  <a:cubicBezTo>
                    <a:pt x="3207" y="1108"/>
                    <a:pt x="3207" y="1108"/>
                    <a:pt x="3207" y="1108"/>
                  </a:cubicBezTo>
                  <a:cubicBezTo>
                    <a:pt x="3210" y="1103"/>
                    <a:pt x="3211" y="1098"/>
                    <a:pt x="3211" y="1094"/>
                  </a:cubicBezTo>
                  <a:cubicBezTo>
                    <a:pt x="3211" y="1014"/>
                    <a:pt x="3211" y="1014"/>
                    <a:pt x="3211" y="1014"/>
                  </a:cubicBezTo>
                  <a:cubicBezTo>
                    <a:pt x="3211" y="1012"/>
                    <a:pt x="3211" y="1009"/>
                    <a:pt x="3210" y="1007"/>
                  </a:cubicBezTo>
                  <a:cubicBezTo>
                    <a:pt x="3208" y="1008"/>
                    <a:pt x="3205" y="1009"/>
                    <a:pt x="3203" y="1009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17;p84">
              <a:extLst>
                <a:ext uri="{FF2B5EF4-FFF2-40B4-BE49-F238E27FC236}">
                  <a16:creationId xmlns:a16="http://schemas.microsoft.com/office/drawing/2014/main" id="{C9B4ADED-B08A-1268-F367-079E37684FFD}"/>
                </a:ext>
              </a:extLst>
            </p:cNvPr>
            <p:cNvSpPr/>
            <p:nvPr/>
          </p:nvSpPr>
          <p:spPr>
            <a:xfrm>
              <a:off x="15757527" y="11090275"/>
              <a:ext cx="3175" cy="0"/>
            </a:xfrm>
            <a:custGeom>
              <a:avLst/>
              <a:gdLst/>
              <a:ahLst/>
              <a:cxnLst/>
              <a:rect l="0" t="0" r="0" b="0"/>
              <a:pathLst>
                <a:path w="4" h="120000" extrusionOk="0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18;p84">
              <a:extLst>
                <a:ext uri="{FF2B5EF4-FFF2-40B4-BE49-F238E27FC236}">
                  <a16:creationId xmlns:a16="http://schemas.microsoft.com/office/drawing/2014/main" id="{D4A6BE06-F127-D706-FB60-26CA81359454}"/>
                </a:ext>
              </a:extLst>
            </p:cNvPr>
            <p:cNvSpPr/>
            <p:nvPr/>
          </p:nvSpPr>
          <p:spPr>
            <a:xfrm>
              <a:off x="15838488" y="10925175"/>
              <a:ext cx="3175" cy="31750"/>
            </a:xfrm>
            <a:custGeom>
              <a:avLst/>
              <a:gdLst/>
              <a:ahLst/>
              <a:cxnLst/>
              <a:rect l="0" t="0" r="0" b="0"/>
              <a:pathLst>
                <a:path w="5" h="50" extrusionOk="0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8"/>
                    <a:pt x="4" y="49"/>
                    <a:pt x="5" y="50"/>
                  </a:cubicBezTo>
                  <a:cubicBezTo>
                    <a:pt x="4" y="49"/>
                    <a:pt x="4" y="48"/>
                    <a:pt x="4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19;p84">
              <a:extLst>
                <a:ext uri="{FF2B5EF4-FFF2-40B4-BE49-F238E27FC236}">
                  <a16:creationId xmlns:a16="http://schemas.microsoft.com/office/drawing/2014/main" id="{FE389CD1-49AD-F914-AF8E-8C7E9FF08FB4}"/>
                </a:ext>
              </a:extLst>
            </p:cNvPr>
            <p:cNvSpPr/>
            <p:nvPr/>
          </p:nvSpPr>
          <p:spPr>
            <a:xfrm>
              <a:off x="15670213" y="10683875"/>
              <a:ext cx="1633538" cy="1563688"/>
            </a:xfrm>
            <a:custGeom>
              <a:avLst/>
              <a:gdLst/>
              <a:ahLst/>
              <a:cxnLst/>
              <a:rect l="0" t="0" r="0" b="0"/>
              <a:pathLst>
                <a:path w="2567" h="2456" extrusionOk="0">
                  <a:moveTo>
                    <a:pt x="2543" y="978"/>
                  </a:moveTo>
                  <a:cubicBezTo>
                    <a:pt x="2516" y="973"/>
                    <a:pt x="2477" y="964"/>
                    <a:pt x="2469" y="962"/>
                  </a:cubicBezTo>
                  <a:cubicBezTo>
                    <a:pt x="2461" y="959"/>
                    <a:pt x="2432" y="949"/>
                    <a:pt x="2416" y="943"/>
                  </a:cubicBezTo>
                  <a:cubicBezTo>
                    <a:pt x="2408" y="940"/>
                    <a:pt x="2402" y="935"/>
                    <a:pt x="2399" y="928"/>
                  </a:cubicBezTo>
                  <a:cubicBezTo>
                    <a:pt x="2331" y="798"/>
                    <a:pt x="2331" y="798"/>
                    <a:pt x="2331" y="798"/>
                  </a:cubicBezTo>
                  <a:cubicBezTo>
                    <a:pt x="2328" y="791"/>
                    <a:pt x="2323" y="787"/>
                    <a:pt x="2317" y="784"/>
                  </a:cubicBezTo>
                  <a:cubicBezTo>
                    <a:pt x="2147" y="708"/>
                    <a:pt x="2147" y="708"/>
                    <a:pt x="2147" y="708"/>
                  </a:cubicBezTo>
                  <a:cubicBezTo>
                    <a:pt x="2144" y="707"/>
                    <a:pt x="2142" y="705"/>
                    <a:pt x="2140" y="704"/>
                  </a:cubicBezTo>
                  <a:cubicBezTo>
                    <a:pt x="2055" y="634"/>
                    <a:pt x="2055" y="634"/>
                    <a:pt x="2055" y="634"/>
                  </a:cubicBezTo>
                  <a:cubicBezTo>
                    <a:pt x="2053" y="633"/>
                    <a:pt x="2050" y="631"/>
                    <a:pt x="2048" y="630"/>
                  </a:cubicBezTo>
                  <a:cubicBezTo>
                    <a:pt x="1984" y="602"/>
                    <a:pt x="1984" y="602"/>
                    <a:pt x="1984" y="602"/>
                  </a:cubicBezTo>
                  <a:cubicBezTo>
                    <a:pt x="1977" y="599"/>
                    <a:pt x="1972" y="594"/>
                    <a:pt x="1969" y="587"/>
                  </a:cubicBezTo>
                  <a:cubicBezTo>
                    <a:pt x="1928" y="500"/>
                    <a:pt x="1928" y="500"/>
                    <a:pt x="1928" y="500"/>
                  </a:cubicBezTo>
                  <a:cubicBezTo>
                    <a:pt x="1923" y="490"/>
                    <a:pt x="1913" y="483"/>
                    <a:pt x="1901" y="483"/>
                  </a:cubicBezTo>
                  <a:cubicBezTo>
                    <a:pt x="1846" y="483"/>
                    <a:pt x="1846" y="483"/>
                    <a:pt x="1846" y="483"/>
                  </a:cubicBezTo>
                  <a:cubicBezTo>
                    <a:pt x="1822" y="483"/>
                    <a:pt x="1808" y="457"/>
                    <a:pt x="1821" y="437"/>
                  </a:cubicBezTo>
                  <a:cubicBezTo>
                    <a:pt x="1821" y="437"/>
                    <a:pt x="1821" y="437"/>
                    <a:pt x="1821" y="437"/>
                  </a:cubicBezTo>
                  <a:cubicBezTo>
                    <a:pt x="1821" y="435"/>
                    <a:pt x="1822" y="435"/>
                    <a:pt x="1823" y="433"/>
                  </a:cubicBezTo>
                  <a:cubicBezTo>
                    <a:pt x="1813" y="427"/>
                    <a:pt x="1809" y="412"/>
                    <a:pt x="1817" y="401"/>
                  </a:cubicBezTo>
                  <a:cubicBezTo>
                    <a:pt x="1817" y="400"/>
                    <a:pt x="1817" y="400"/>
                    <a:pt x="1817" y="400"/>
                  </a:cubicBezTo>
                  <a:cubicBezTo>
                    <a:pt x="1822" y="393"/>
                    <a:pt x="1822" y="383"/>
                    <a:pt x="1817" y="375"/>
                  </a:cubicBezTo>
                  <a:cubicBezTo>
                    <a:pt x="1809" y="363"/>
                    <a:pt x="1809" y="363"/>
                    <a:pt x="1809" y="363"/>
                  </a:cubicBezTo>
                  <a:cubicBezTo>
                    <a:pt x="1806" y="357"/>
                    <a:pt x="1801" y="353"/>
                    <a:pt x="1795" y="352"/>
                  </a:cubicBezTo>
                  <a:cubicBezTo>
                    <a:pt x="1778" y="348"/>
                    <a:pt x="1778" y="348"/>
                    <a:pt x="1778" y="348"/>
                  </a:cubicBezTo>
                  <a:cubicBezTo>
                    <a:pt x="1772" y="347"/>
                    <a:pt x="1766" y="342"/>
                    <a:pt x="1763" y="336"/>
                  </a:cubicBezTo>
                  <a:cubicBezTo>
                    <a:pt x="1747" y="306"/>
                    <a:pt x="1747" y="306"/>
                    <a:pt x="1747" y="306"/>
                  </a:cubicBezTo>
                  <a:cubicBezTo>
                    <a:pt x="1743" y="300"/>
                    <a:pt x="1737" y="295"/>
                    <a:pt x="1729" y="294"/>
                  </a:cubicBezTo>
                  <a:cubicBezTo>
                    <a:pt x="1650" y="282"/>
                    <a:pt x="1650" y="282"/>
                    <a:pt x="1650" y="282"/>
                  </a:cubicBezTo>
                  <a:cubicBezTo>
                    <a:pt x="1640" y="281"/>
                    <a:pt x="1632" y="274"/>
                    <a:pt x="1630" y="265"/>
                  </a:cubicBezTo>
                  <a:cubicBezTo>
                    <a:pt x="1604" y="155"/>
                    <a:pt x="1604" y="155"/>
                    <a:pt x="1604" y="155"/>
                  </a:cubicBezTo>
                  <a:cubicBezTo>
                    <a:pt x="1603" y="149"/>
                    <a:pt x="1598" y="143"/>
                    <a:pt x="1592" y="140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3" y="120"/>
                    <a:pt x="1549" y="115"/>
                    <a:pt x="1547" y="110"/>
                  </a:cubicBezTo>
                  <a:cubicBezTo>
                    <a:pt x="1519" y="36"/>
                    <a:pt x="1519" y="36"/>
                    <a:pt x="1519" y="36"/>
                  </a:cubicBezTo>
                  <a:cubicBezTo>
                    <a:pt x="1516" y="28"/>
                    <a:pt x="1508" y="22"/>
                    <a:pt x="1500" y="21"/>
                  </a:cubicBezTo>
                  <a:cubicBezTo>
                    <a:pt x="1388" y="7"/>
                    <a:pt x="1388" y="7"/>
                    <a:pt x="1388" y="7"/>
                  </a:cubicBezTo>
                  <a:cubicBezTo>
                    <a:pt x="1378" y="6"/>
                    <a:pt x="1368" y="11"/>
                    <a:pt x="1364" y="20"/>
                  </a:cubicBezTo>
                  <a:cubicBezTo>
                    <a:pt x="1331" y="88"/>
                    <a:pt x="1331" y="88"/>
                    <a:pt x="1331" y="88"/>
                  </a:cubicBezTo>
                  <a:cubicBezTo>
                    <a:pt x="1328" y="95"/>
                    <a:pt x="1322" y="99"/>
                    <a:pt x="1315" y="101"/>
                  </a:cubicBezTo>
                  <a:cubicBezTo>
                    <a:pt x="1301" y="104"/>
                    <a:pt x="1301" y="104"/>
                    <a:pt x="1301" y="104"/>
                  </a:cubicBezTo>
                  <a:cubicBezTo>
                    <a:pt x="1300" y="104"/>
                    <a:pt x="1300" y="104"/>
                    <a:pt x="1299" y="104"/>
                  </a:cubicBezTo>
                  <a:cubicBezTo>
                    <a:pt x="1188" y="139"/>
                    <a:pt x="1188" y="139"/>
                    <a:pt x="1188" y="139"/>
                  </a:cubicBezTo>
                  <a:cubicBezTo>
                    <a:pt x="1184" y="140"/>
                    <a:pt x="1181" y="142"/>
                    <a:pt x="1178" y="144"/>
                  </a:cubicBezTo>
                  <a:cubicBezTo>
                    <a:pt x="893" y="417"/>
                    <a:pt x="893" y="417"/>
                    <a:pt x="893" y="417"/>
                  </a:cubicBezTo>
                  <a:cubicBezTo>
                    <a:pt x="883" y="426"/>
                    <a:pt x="868" y="426"/>
                    <a:pt x="859" y="416"/>
                  </a:cubicBezTo>
                  <a:cubicBezTo>
                    <a:pt x="775" y="322"/>
                    <a:pt x="775" y="322"/>
                    <a:pt x="775" y="322"/>
                  </a:cubicBezTo>
                  <a:cubicBezTo>
                    <a:pt x="770" y="317"/>
                    <a:pt x="763" y="314"/>
                    <a:pt x="756" y="315"/>
                  </a:cubicBezTo>
                  <a:cubicBezTo>
                    <a:pt x="749" y="315"/>
                    <a:pt x="749" y="315"/>
                    <a:pt x="749" y="315"/>
                  </a:cubicBezTo>
                  <a:cubicBezTo>
                    <a:pt x="737" y="316"/>
                    <a:pt x="727" y="308"/>
                    <a:pt x="724" y="296"/>
                  </a:cubicBezTo>
                  <a:cubicBezTo>
                    <a:pt x="698" y="174"/>
                    <a:pt x="698" y="174"/>
                    <a:pt x="698" y="174"/>
                  </a:cubicBezTo>
                  <a:cubicBezTo>
                    <a:pt x="698" y="172"/>
                    <a:pt x="698" y="170"/>
                    <a:pt x="698" y="168"/>
                  </a:cubicBezTo>
                  <a:cubicBezTo>
                    <a:pt x="703" y="75"/>
                    <a:pt x="703" y="75"/>
                    <a:pt x="703" y="75"/>
                  </a:cubicBezTo>
                  <a:cubicBezTo>
                    <a:pt x="704" y="60"/>
                    <a:pt x="692" y="48"/>
                    <a:pt x="677" y="50"/>
                  </a:cubicBezTo>
                  <a:cubicBezTo>
                    <a:pt x="644" y="53"/>
                    <a:pt x="644" y="53"/>
                    <a:pt x="644" y="53"/>
                  </a:cubicBezTo>
                  <a:cubicBezTo>
                    <a:pt x="640" y="54"/>
                    <a:pt x="636" y="53"/>
                    <a:pt x="632" y="51"/>
                  </a:cubicBezTo>
                  <a:cubicBezTo>
                    <a:pt x="528" y="4"/>
                    <a:pt x="528" y="4"/>
                    <a:pt x="528" y="4"/>
                  </a:cubicBezTo>
                  <a:cubicBezTo>
                    <a:pt x="520" y="0"/>
                    <a:pt x="510" y="1"/>
                    <a:pt x="503" y="7"/>
                  </a:cubicBezTo>
                  <a:cubicBezTo>
                    <a:pt x="472" y="31"/>
                    <a:pt x="472" y="31"/>
                    <a:pt x="472" y="31"/>
                  </a:cubicBezTo>
                  <a:cubicBezTo>
                    <a:pt x="467" y="35"/>
                    <a:pt x="464" y="41"/>
                    <a:pt x="463" y="47"/>
                  </a:cubicBezTo>
                  <a:cubicBezTo>
                    <a:pt x="440" y="268"/>
                    <a:pt x="440" y="268"/>
                    <a:pt x="440" y="268"/>
                  </a:cubicBezTo>
                  <a:cubicBezTo>
                    <a:pt x="439" y="273"/>
                    <a:pt x="437" y="278"/>
                    <a:pt x="434" y="282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3" y="347"/>
                    <a:pt x="372" y="348"/>
                    <a:pt x="371" y="350"/>
                  </a:cubicBezTo>
                  <a:cubicBezTo>
                    <a:pt x="314" y="446"/>
                    <a:pt x="314" y="446"/>
                    <a:pt x="314" y="446"/>
                  </a:cubicBezTo>
                  <a:cubicBezTo>
                    <a:pt x="311" y="447"/>
                    <a:pt x="309" y="447"/>
                    <a:pt x="306" y="448"/>
                  </a:cubicBezTo>
                  <a:cubicBezTo>
                    <a:pt x="278" y="437"/>
                    <a:pt x="278" y="437"/>
                    <a:pt x="278" y="437"/>
                  </a:cubicBezTo>
                  <a:cubicBezTo>
                    <a:pt x="311" y="450"/>
                    <a:pt x="311" y="450"/>
                    <a:pt x="311" y="450"/>
                  </a:cubicBezTo>
                  <a:cubicBezTo>
                    <a:pt x="317" y="453"/>
                    <a:pt x="320" y="460"/>
                    <a:pt x="318" y="467"/>
                  </a:cubicBezTo>
                  <a:cubicBezTo>
                    <a:pt x="300" y="514"/>
                    <a:pt x="300" y="514"/>
                    <a:pt x="300" y="514"/>
                  </a:cubicBezTo>
                  <a:cubicBezTo>
                    <a:pt x="300" y="516"/>
                    <a:pt x="298" y="518"/>
                    <a:pt x="296" y="520"/>
                  </a:cubicBezTo>
                  <a:cubicBezTo>
                    <a:pt x="147" y="637"/>
                    <a:pt x="147" y="637"/>
                    <a:pt x="147" y="637"/>
                  </a:cubicBezTo>
                  <a:cubicBezTo>
                    <a:pt x="147" y="638"/>
                    <a:pt x="146" y="638"/>
                    <a:pt x="146" y="638"/>
                  </a:cubicBezTo>
                  <a:cubicBezTo>
                    <a:pt x="147" y="640"/>
                    <a:pt x="147" y="643"/>
                    <a:pt x="147" y="645"/>
                  </a:cubicBezTo>
                  <a:cubicBezTo>
                    <a:pt x="147" y="725"/>
                    <a:pt x="147" y="725"/>
                    <a:pt x="147" y="725"/>
                  </a:cubicBezTo>
                  <a:cubicBezTo>
                    <a:pt x="147" y="729"/>
                    <a:pt x="146" y="734"/>
                    <a:pt x="143" y="739"/>
                  </a:cubicBezTo>
                  <a:cubicBezTo>
                    <a:pt x="121" y="776"/>
                    <a:pt x="121" y="776"/>
                    <a:pt x="121" y="776"/>
                  </a:cubicBezTo>
                  <a:cubicBezTo>
                    <a:pt x="44" y="896"/>
                    <a:pt x="44" y="896"/>
                    <a:pt x="44" y="896"/>
                  </a:cubicBezTo>
                  <a:cubicBezTo>
                    <a:pt x="40" y="901"/>
                    <a:pt x="39" y="908"/>
                    <a:pt x="40" y="914"/>
                  </a:cubicBezTo>
                  <a:cubicBezTo>
                    <a:pt x="53" y="1017"/>
                    <a:pt x="53" y="1017"/>
                    <a:pt x="53" y="1017"/>
                  </a:cubicBezTo>
                  <a:cubicBezTo>
                    <a:pt x="54" y="1023"/>
                    <a:pt x="53" y="1029"/>
                    <a:pt x="50" y="1034"/>
                  </a:cubicBezTo>
                  <a:cubicBezTo>
                    <a:pt x="4" y="1120"/>
                    <a:pt x="4" y="1120"/>
                    <a:pt x="4" y="1120"/>
                  </a:cubicBezTo>
                  <a:cubicBezTo>
                    <a:pt x="1" y="1126"/>
                    <a:pt x="0" y="1134"/>
                    <a:pt x="3" y="1142"/>
                  </a:cubicBezTo>
                  <a:cubicBezTo>
                    <a:pt x="56" y="1294"/>
                    <a:pt x="56" y="1294"/>
                    <a:pt x="56" y="1294"/>
                  </a:cubicBezTo>
                  <a:cubicBezTo>
                    <a:pt x="58" y="1298"/>
                    <a:pt x="58" y="1303"/>
                    <a:pt x="57" y="1307"/>
                  </a:cubicBezTo>
                  <a:cubicBezTo>
                    <a:pt x="47" y="1379"/>
                    <a:pt x="47" y="1379"/>
                    <a:pt x="47" y="1379"/>
                  </a:cubicBezTo>
                  <a:cubicBezTo>
                    <a:pt x="49" y="1381"/>
                    <a:pt x="52" y="1382"/>
                    <a:pt x="55" y="1383"/>
                  </a:cubicBezTo>
                  <a:cubicBezTo>
                    <a:pt x="156" y="1420"/>
                    <a:pt x="156" y="1420"/>
                    <a:pt x="156" y="1420"/>
                  </a:cubicBezTo>
                  <a:cubicBezTo>
                    <a:pt x="166" y="1423"/>
                    <a:pt x="173" y="1431"/>
                    <a:pt x="175" y="1440"/>
                  </a:cubicBezTo>
                  <a:cubicBezTo>
                    <a:pt x="187" y="1485"/>
                    <a:pt x="187" y="1485"/>
                    <a:pt x="187" y="1485"/>
                  </a:cubicBezTo>
                  <a:cubicBezTo>
                    <a:pt x="189" y="1492"/>
                    <a:pt x="194" y="1498"/>
                    <a:pt x="200" y="1502"/>
                  </a:cubicBezTo>
                  <a:cubicBezTo>
                    <a:pt x="399" y="1629"/>
                    <a:pt x="399" y="1629"/>
                    <a:pt x="399" y="1629"/>
                  </a:cubicBezTo>
                  <a:cubicBezTo>
                    <a:pt x="400" y="1629"/>
                    <a:pt x="400" y="1629"/>
                    <a:pt x="401" y="1630"/>
                  </a:cubicBezTo>
                  <a:cubicBezTo>
                    <a:pt x="642" y="1804"/>
                    <a:pt x="642" y="1804"/>
                    <a:pt x="642" y="1804"/>
                  </a:cubicBezTo>
                  <a:cubicBezTo>
                    <a:pt x="905" y="1996"/>
                    <a:pt x="905" y="1996"/>
                    <a:pt x="905" y="1996"/>
                  </a:cubicBezTo>
                  <a:cubicBezTo>
                    <a:pt x="906" y="1997"/>
                    <a:pt x="908" y="1998"/>
                    <a:pt x="909" y="2000"/>
                  </a:cubicBezTo>
                  <a:cubicBezTo>
                    <a:pt x="995" y="2092"/>
                    <a:pt x="995" y="2092"/>
                    <a:pt x="995" y="2092"/>
                  </a:cubicBezTo>
                  <a:cubicBezTo>
                    <a:pt x="996" y="2092"/>
                    <a:pt x="996" y="2093"/>
                    <a:pt x="997" y="2094"/>
                  </a:cubicBezTo>
                  <a:cubicBezTo>
                    <a:pt x="1375" y="2442"/>
                    <a:pt x="1375" y="2442"/>
                    <a:pt x="1375" y="2442"/>
                  </a:cubicBezTo>
                  <a:cubicBezTo>
                    <a:pt x="1390" y="2456"/>
                    <a:pt x="1414" y="2451"/>
                    <a:pt x="1422" y="2433"/>
                  </a:cubicBezTo>
                  <a:cubicBezTo>
                    <a:pt x="1459" y="2352"/>
                    <a:pt x="1459" y="2352"/>
                    <a:pt x="1459" y="2352"/>
                  </a:cubicBezTo>
                  <a:cubicBezTo>
                    <a:pt x="1462" y="2345"/>
                    <a:pt x="1463" y="2337"/>
                    <a:pt x="1460" y="2329"/>
                  </a:cubicBezTo>
                  <a:cubicBezTo>
                    <a:pt x="1427" y="2232"/>
                    <a:pt x="1427" y="2232"/>
                    <a:pt x="1427" y="2232"/>
                  </a:cubicBezTo>
                  <a:cubicBezTo>
                    <a:pt x="1425" y="2227"/>
                    <a:pt x="1425" y="2222"/>
                    <a:pt x="1426" y="2216"/>
                  </a:cubicBezTo>
                  <a:cubicBezTo>
                    <a:pt x="1444" y="2130"/>
                    <a:pt x="1444" y="2130"/>
                    <a:pt x="1444" y="2130"/>
                  </a:cubicBezTo>
                  <a:cubicBezTo>
                    <a:pt x="1445" y="2127"/>
                    <a:pt x="1446" y="2124"/>
                    <a:pt x="1447" y="2121"/>
                  </a:cubicBezTo>
                  <a:cubicBezTo>
                    <a:pt x="1470" y="2081"/>
                    <a:pt x="1470" y="2081"/>
                    <a:pt x="1470" y="2081"/>
                  </a:cubicBezTo>
                  <a:cubicBezTo>
                    <a:pt x="1476" y="2071"/>
                    <a:pt x="1475" y="2058"/>
                    <a:pt x="1468" y="2049"/>
                  </a:cubicBezTo>
                  <a:cubicBezTo>
                    <a:pt x="1389" y="1937"/>
                    <a:pt x="1389" y="1937"/>
                    <a:pt x="1389" y="1937"/>
                  </a:cubicBezTo>
                  <a:cubicBezTo>
                    <a:pt x="1382" y="1928"/>
                    <a:pt x="1381" y="1917"/>
                    <a:pt x="1386" y="1907"/>
                  </a:cubicBezTo>
                  <a:cubicBezTo>
                    <a:pt x="1657" y="1321"/>
                    <a:pt x="1657" y="1321"/>
                    <a:pt x="1657" y="1321"/>
                  </a:cubicBezTo>
                  <a:cubicBezTo>
                    <a:pt x="1662" y="1311"/>
                    <a:pt x="1671" y="1305"/>
                    <a:pt x="1682" y="1304"/>
                  </a:cubicBezTo>
                  <a:cubicBezTo>
                    <a:pt x="2516" y="1242"/>
                    <a:pt x="2516" y="1242"/>
                    <a:pt x="2516" y="1242"/>
                  </a:cubicBezTo>
                  <a:cubicBezTo>
                    <a:pt x="2532" y="1241"/>
                    <a:pt x="2544" y="1228"/>
                    <a:pt x="2544" y="1212"/>
                  </a:cubicBezTo>
                  <a:cubicBezTo>
                    <a:pt x="2544" y="1145"/>
                    <a:pt x="2544" y="1145"/>
                    <a:pt x="2544" y="1145"/>
                  </a:cubicBezTo>
                  <a:cubicBezTo>
                    <a:pt x="2544" y="1142"/>
                    <a:pt x="2544" y="1140"/>
                    <a:pt x="2545" y="1137"/>
                  </a:cubicBezTo>
                  <a:cubicBezTo>
                    <a:pt x="2565" y="1063"/>
                    <a:pt x="2565" y="1063"/>
                    <a:pt x="2565" y="1063"/>
                  </a:cubicBezTo>
                  <a:cubicBezTo>
                    <a:pt x="2566" y="1060"/>
                    <a:pt x="2567" y="1058"/>
                    <a:pt x="2567" y="1055"/>
                  </a:cubicBezTo>
                  <a:cubicBezTo>
                    <a:pt x="2567" y="1007"/>
                    <a:pt x="2567" y="1007"/>
                    <a:pt x="2567" y="1007"/>
                  </a:cubicBezTo>
                  <a:cubicBezTo>
                    <a:pt x="2567" y="993"/>
                    <a:pt x="2557" y="981"/>
                    <a:pt x="2543" y="97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20;p84">
              <a:extLst>
                <a:ext uri="{FF2B5EF4-FFF2-40B4-BE49-F238E27FC236}">
                  <a16:creationId xmlns:a16="http://schemas.microsoft.com/office/drawing/2014/main" id="{DAADF782-3692-9B65-E120-50FA4006FF07}"/>
                </a:ext>
              </a:extLst>
            </p:cNvPr>
            <p:cNvSpPr/>
            <p:nvPr/>
          </p:nvSpPr>
          <p:spPr>
            <a:xfrm>
              <a:off x="17114838" y="8824913"/>
              <a:ext cx="1233488" cy="947738"/>
            </a:xfrm>
            <a:custGeom>
              <a:avLst/>
              <a:gdLst/>
              <a:ahLst/>
              <a:cxnLst/>
              <a:rect l="0" t="0" r="0" b="0"/>
              <a:pathLst>
                <a:path w="1937" h="1487" extrusionOk="0">
                  <a:moveTo>
                    <a:pt x="22" y="736"/>
                  </a:moveTo>
                  <a:cubicBezTo>
                    <a:pt x="43" y="886"/>
                    <a:pt x="43" y="886"/>
                    <a:pt x="43" y="886"/>
                  </a:cubicBezTo>
                  <a:cubicBezTo>
                    <a:pt x="45" y="894"/>
                    <a:pt x="52" y="901"/>
                    <a:pt x="60" y="901"/>
                  </a:cubicBezTo>
                  <a:cubicBezTo>
                    <a:pt x="135" y="901"/>
                    <a:pt x="135" y="901"/>
                    <a:pt x="135" y="901"/>
                  </a:cubicBezTo>
                  <a:cubicBezTo>
                    <a:pt x="144" y="901"/>
                    <a:pt x="152" y="908"/>
                    <a:pt x="152" y="918"/>
                  </a:cubicBezTo>
                  <a:cubicBezTo>
                    <a:pt x="152" y="944"/>
                    <a:pt x="152" y="944"/>
                    <a:pt x="152" y="944"/>
                  </a:cubicBezTo>
                  <a:cubicBezTo>
                    <a:pt x="152" y="953"/>
                    <a:pt x="159" y="961"/>
                    <a:pt x="168" y="962"/>
                  </a:cubicBezTo>
                  <a:cubicBezTo>
                    <a:pt x="249" y="968"/>
                    <a:pt x="249" y="968"/>
                    <a:pt x="249" y="968"/>
                  </a:cubicBezTo>
                  <a:cubicBezTo>
                    <a:pt x="257" y="968"/>
                    <a:pt x="264" y="963"/>
                    <a:pt x="267" y="955"/>
                  </a:cubicBezTo>
                  <a:cubicBezTo>
                    <a:pt x="267" y="955"/>
                    <a:pt x="267" y="955"/>
                    <a:pt x="267" y="955"/>
                  </a:cubicBezTo>
                  <a:cubicBezTo>
                    <a:pt x="270" y="943"/>
                    <a:pt x="285" y="938"/>
                    <a:pt x="294" y="946"/>
                  </a:cubicBezTo>
                  <a:cubicBezTo>
                    <a:pt x="910" y="1476"/>
                    <a:pt x="910" y="1476"/>
                    <a:pt x="910" y="1476"/>
                  </a:cubicBezTo>
                  <a:cubicBezTo>
                    <a:pt x="913" y="1479"/>
                    <a:pt x="915" y="1483"/>
                    <a:pt x="915" y="1487"/>
                  </a:cubicBezTo>
                  <a:cubicBezTo>
                    <a:pt x="916" y="1487"/>
                    <a:pt x="916" y="1487"/>
                    <a:pt x="916" y="1487"/>
                  </a:cubicBezTo>
                  <a:cubicBezTo>
                    <a:pt x="916" y="1487"/>
                    <a:pt x="916" y="1486"/>
                    <a:pt x="917" y="1485"/>
                  </a:cubicBezTo>
                  <a:cubicBezTo>
                    <a:pt x="1765" y="683"/>
                    <a:pt x="1765" y="683"/>
                    <a:pt x="1765" y="683"/>
                  </a:cubicBezTo>
                  <a:cubicBezTo>
                    <a:pt x="1766" y="682"/>
                    <a:pt x="1766" y="682"/>
                    <a:pt x="1767" y="681"/>
                  </a:cubicBezTo>
                  <a:cubicBezTo>
                    <a:pt x="1810" y="628"/>
                    <a:pt x="1810" y="628"/>
                    <a:pt x="1810" y="628"/>
                  </a:cubicBezTo>
                  <a:cubicBezTo>
                    <a:pt x="1811" y="627"/>
                    <a:pt x="1812" y="626"/>
                    <a:pt x="1813" y="625"/>
                  </a:cubicBezTo>
                  <a:cubicBezTo>
                    <a:pt x="1869" y="583"/>
                    <a:pt x="1869" y="583"/>
                    <a:pt x="1869" y="583"/>
                  </a:cubicBezTo>
                  <a:cubicBezTo>
                    <a:pt x="1875" y="579"/>
                    <a:pt x="1878" y="571"/>
                    <a:pt x="1875" y="564"/>
                  </a:cubicBezTo>
                  <a:cubicBezTo>
                    <a:pt x="1860" y="516"/>
                    <a:pt x="1860" y="516"/>
                    <a:pt x="1860" y="516"/>
                  </a:cubicBezTo>
                  <a:cubicBezTo>
                    <a:pt x="1859" y="512"/>
                    <a:pt x="1859" y="508"/>
                    <a:pt x="1861" y="504"/>
                  </a:cubicBezTo>
                  <a:cubicBezTo>
                    <a:pt x="1935" y="343"/>
                    <a:pt x="1935" y="343"/>
                    <a:pt x="1935" y="343"/>
                  </a:cubicBezTo>
                  <a:cubicBezTo>
                    <a:pt x="1937" y="340"/>
                    <a:pt x="1937" y="336"/>
                    <a:pt x="1936" y="332"/>
                  </a:cubicBezTo>
                  <a:cubicBezTo>
                    <a:pt x="1878" y="74"/>
                    <a:pt x="1878" y="74"/>
                    <a:pt x="1878" y="74"/>
                  </a:cubicBezTo>
                  <a:cubicBezTo>
                    <a:pt x="1876" y="64"/>
                    <a:pt x="1882" y="54"/>
                    <a:pt x="1892" y="53"/>
                  </a:cubicBezTo>
                  <a:cubicBezTo>
                    <a:pt x="1891" y="52"/>
                    <a:pt x="1890" y="52"/>
                    <a:pt x="1888" y="52"/>
                  </a:cubicBezTo>
                  <a:cubicBezTo>
                    <a:pt x="1785" y="32"/>
                    <a:pt x="1785" y="32"/>
                    <a:pt x="1785" y="32"/>
                  </a:cubicBezTo>
                  <a:cubicBezTo>
                    <a:pt x="1783" y="32"/>
                    <a:pt x="1780" y="31"/>
                    <a:pt x="1778" y="31"/>
                  </a:cubicBezTo>
                  <a:cubicBezTo>
                    <a:pt x="1723" y="34"/>
                    <a:pt x="1723" y="34"/>
                    <a:pt x="1723" y="34"/>
                  </a:cubicBezTo>
                  <a:cubicBezTo>
                    <a:pt x="1721" y="34"/>
                    <a:pt x="1719" y="34"/>
                    <a:pt x="1718" y="34"/>
                  </a:cubicBezTo>
                  <a:cubicBezTo>
                    <a:pt x="1464" y="1"/>
                    <a:pt x="1464" y="1"/>
                    <a:pt x="1464" y="1"/>
                  </a:cubicBezTo>
                  <a:cubicBezTo>
                    <a:pt x="1459" y="0"/>
                    <a:pt x="1454" y="1"/>
                    <a:pt x="1449" y="3"/>
                  </a:cubicBezTo>
                  <a:cubicBezTo>
                    <a:pt x="1379" y="34"/>
                    <a:pt x="1379" y="34"/>
                    <a:pt x="1379" y="34"/>
                  </a:cubicBezTo>
                  <a:cubicBezTo>
                    <a:pt x="1374" y="36"/>
                    <a:pt x="1369" y="37"/>
                    <a:pt x="1364" y="36"/>
                  </a:cubicBezTo>
                  <a:cubicBezTo>
                    <a:pt x="1310" y="29"/>
                    <a:pt x="1310" y="29"/>
                    <a:pt x="1310" y="29"/>
                  </a:cubicBezTo>
                  <a:cubicBezTo>
                    <a:pt x="1308" y="28"/>
                    <a:pt x="1306" y="28"/>
                    <a:pt x="1304" y="28"/>
                  </a:cubicBezTo>
                  <a:cubicBezTo>
                    <a:pt x="1170" y="35"/>
                    <a:pt x="1170" y="35"/>
                    <a:pt x="1170" y="35"/>
                  </a:cubicBezTo>
                  <a:cubicBezTo>
                    <a:pt x="1163" y="36"/>
                    <a:pt x="1155" y="40"/>
                    <a:pt x="1150" y="46"/>
                  </a:cubicBezTo>
                  <a:cubicBezTo>
                    <a:pt x="1057" y="165"/>
                    <a:pt x="1057" y="165"/>
                    <a:pt x="1057" y="165"/>
                  </a:cubicBezTo>
                  <a:cubicBezTo>
                    <a:pt x="1053" y="169"/>
                    <a:pt x="1049" y="172"/>
                    <a:pt x="1044" y="174"/>
                  </a:cubicBezTo>
                  <a:cubicBezTo>
                    <a:pt x="875" y="230"/>
                    <a:pt x="875" y="230"/>
                    <a:pt x="875" y="230"/>
                  </a:cubicBezTo>
                  <a:cubicBezTo>
                    <a:pt x="874" y="231"/>
                    <a:pt x="873" y="231"/>
                    <a:pt x="873" y="231"/>
                  </a:cubicBezTo>
                  <a:cubicBezTo>
                    <a:pt x="651" y="285"/>
                    <a:pt x="651" y="285"/>
                    <a:pt x="651" y="285"/>
                  </a:cubicBezTo>
                  <a:cubicBezTo>
                    <a:pt x="650" y="286"/>
                    <a:pt x="649" y="286"/>
                    <a:pt x="647" y="286"/>
                  </a:cubicBezTo>
                  <a:cubicBezTo>
                    <a:pt x="432" y="310"/>
                    <a:pt x="432" y="310"/>
                    <a:pt x="432" y="310"/>
                  </a:cubicBezTo>
                  <a:cubicBezTo>
                    <a:pt x="428" y="311"/>
                    <a:pt x="424" y="312"/>
                    <a:pt x="421" y="314"/>
                  </a:cubicBezTo>
                  <a:cubicBezTo>
                    <a:pt x="285" y="399"/>
                    <a:pt x="285" y="399"/>
                    <a:pt x="285" y="399"/>
                  </a:cubicBezTo>
                  <a:cubicBezTo>
                    <a:pt x="83" y="524"/>
                    <a:pt x="83" y="524"/>
                    <a:pt x="83" y="524"/>
                  </a:cubicBezTo>
                  <a:cubicBezTo>
                    <a:pt x="79" y="527"/>
                    <a:pt x="76" y="530"/>
                    <a:pt x="74" y="533"/>
                  </a:cubicBezTo>
                  <a:cubicBezTo>
                    <a:pt x="16" y="626"/>
                    <a:pt x="16" y="626"/>
                    <a:pt x="16" y="626"/>
                  </a:cubicBezTo>
                  <a:cubicBezTo>
                    <a:pt x="14" y="630"/>
                    <a:pt x="13" y="633"/>
                    <a:pt x="12" y="637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9" y="719"/>
                    <a:pt x="20" y="724"/>
                    <a:pt x="22" y="73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21;p84">
              <a:extLst>
                <a:ext uri="{FF2B5EF4-FFF2-40B4-BE49-F238E27FC236}">
                  <a16:creationId xmlns:a16="http://schemas.microsoft.com/office/drawing/2014/main" id="{8C2B7CE5-91FA-906E-E22D-5C4AD401EE06}"/>
                </a:ext>
              </a:extLst>
            </p:cNvPr>
            <p:cNvSpPr/>
            <p:nvPr/>
          </p:nvSpPr>
          <p:spPr>
            <a:xfrm>
              <a:off x="11461751" y="9699625"/>
              <a:ext cx="1566863" cy="1135063"/>
            </a:xfrm>
            <a:custGeom>
              <a:avLst/>
              <a:gdLst/>
              <a:ahLst/>
              <a:cxnLst/>
              <a:rect l="0" t="0" r="0" b="0"/>
              <a:pathLst>
                <a:path w="2461" h="1784" extrusionOk="0">
                  <a:moveTo>
                    <a:pt x="1074" y="1615"/>
                  </a:moveTo>
                  <a:cubicBezTo>
                    <a:pt x="1206" y="1583"/>
                    <a:pt x="1206" y="1583"/>
                    <a:pt x="1206" y="1583"/>
                  </a:cubicBezTo>
                  <a:cubicBezTo>
                    <a:pt x="1214" y="1580"/>
                    <a:pt x="1221" y="1575"/>
                    <a:pt x="1225" y="1567"/>
                  </a:cubicBezTo>
                  <a:cubicBezTo>
                    <a:pt x="1267" y="1471"/>
                    <a:pt x="1267" y="1471"/>
                    <a:pt x="1267" y="1471"/>
                  </a:cubicBezTo>
                  <a:cubicBezTo>
                    <a:pt x="1268" y="1469"/>
                    <a:pt x="1269" y="1467"/>
                    <a:pt x="1269" y="1464"/>
                  </a:cubicBezTo>
                  <a:cubicBezTo>
                    <a:pt x="1285" y="1370"/>
                    <a:pt x="1285" y="1370"/>
                    <a:pt x="1285" y="1370"/>
                  </a:cubicBezTo>
                  <a:cubicBezTo>
                    <a:pt x="1286" y="1360"/>
                    <a:pt x="1294" y="1351"/>
                    <a:pt x="1304" y="1348"/>
                  </a:cubicBezTo>
                  <a:cubicBezTo>
                    <a:pt x="1433" y="1308"/>
                    <a:pt x="1433" y="1308"/>
                    <a:pt x="1433" y="1308"/>
                  </a:cubicBezTo>
                  <a:cubicBezTo>
                    <a:pt x="1443" y="1306"/>
                    <a:pt x="1452" y="1308"/>
                    <a:pt x="1460" y="1314"/>
                  </a:cubicBezTo>
                  <a:cubicBezTo>
                    <a:pt x="1538" y="1383"/>
                    <a:pt x="1538" y="1383"/>
                    <a:pt x="1538" y="1383"/>
                  </a:cubicBezTo>
                  <a:cubicBezTo>
                    <a:pt x="1544" y="1388"/>
                    <a:pt x="1551" y="1390"/>
                    <a:pt x="1559" y="1389"/>
                  </a:cubicBezTo>
                  <a:cubicBezTo>
                    <a:pt x="1736" y="1373"/>
                    <a:pt x="1736" y="1373"/>
                    <a:pt x="1736" y="1373"/>
                  </a:cubicBezTo>
                  <a:cubicBezTo>
                    <a:pt x="1740" y="1372"/>
                    <a:pt x="1744" y="1373"/>
                    <a:pt x="1748" y="1374"/>
                  </a:cubicBezTo>
                  <a:cubicBezTo>
                    <a:pt x="1883" y="1427"/>
                    <a:pt x="1883" y="1427"/>
                    <a:pt x="1883" y="1427"/>
                  </a:cubicBezTo>
                  <a:cubicBezTo>
                    <a:pt x="1884" y="1428"/>
                    <a:pt x="1885" y="1428"/>
                    <a:pt x="1886" y="1428"/>
                  </a:cubicBezTo>
                  <a:cubicBezTo>
                    <a:pt x="2021" y="1495"/>
                    <a:pt x="2021" y="1495"/>
                    <a:pt x="2021" y="1495"/>
                  </a:cubicBezTo>
                  <a:cubicBezTo>
                    <a:pt x="2039" y="1504"/>
                    <a:pt x="2061" y="1491"/>
                    <a:pt x="2061" y="1471"/>
                  </a:cubicBezTo>
                  <a:cubicBezTo>
                    <a:pt x="2061" y="1447"/>
                    <a:pt x="2061" y="1447"/>
                    <a:pt x="2061" y="1447"/>
                  </a:cubicBezTo>
                  <a:cubicBezTo>
                    <a:pt x="2061" y="1444"/>
                    <a:pt x="2060" y="1442"/>
                    <a:pt x="2060" y="1439"/>
                  </a:cubicBezTo>
                  <a:cubicBezTo>
                    <a:pt x="2027" y="1327"/>
                    <a:pt x="2027" y="1327"/>
                    <a:pt x="2027" y="1327"/>
                  </a:cubicBezTo>
                  <a:cubicBezTo>
                    <a:pt x="2027" y="1326"/>
                    <a:pt x="2027" y="1325"/>
                    <a:pt x="2027" y="1324"/>
                  </a:cubicBezTo>
                  <a:cubicBezTo>
                    <a:pt x="2015" y="1262"/>
                    <a:pt x="2015" y="1262"/>
                    <a:pt x="2015" y="1262"/>
                  </a:cubicBezTo>
                  <a:cubicBezTo>
                    <a:pt x="2015" y="1261"/>
                    <a:pt x="2014" y="1260"/>
                    <a:pt x="2014" y="1259"/>
                  </a:cubicBezTo>
                  <a:cubicBezTo>
                    <a:pt x="2004" y="1143"/>
                    <a:pt x="2004" y="1143"/>
                    <a:pt x="2004" y="1143"/>
                  </a:cubicBezTo>
                  <a:cubicBezTo>
                    <a:pt x="2002" y="1121"/>
                    <a:pt x="2024" y="1106"/>
                    <a:pt x="2043" y="1115"/>
                  </a:cubicBezTo>
                  <a:cubicBezTo>
                    <a:pt x="2106" y="1147"/>
                    <a:pt x="2106" y="1147"/>
                    <a:pt x="2106" y="1147"/>
                  </a:cubicBezTo>
                  <a:cubicBezTo>
                    <a:pt x="2119" y="1153"/>
                    <a:pt x="2135" y="1149"/>
                    <a:pt x="2142" y="1137"/>
                  </a:cubicBezTo>
                  <a:cubicBezTo>
                    <a:pt x="2290" y="892"/>
                    <a:pt x="2290" y="892"/>
                    <a:pt x="2290" y="892"/>
                  </a:cubicBezTo>
                  <a:cubicBezTo>
                    <a:pt x="2380" y="741"/>
                    <a:pt x="2380" y="741"/>
                    <a:pt x="2380" y="741"/>
                  </a:cubicBezTo>
                  <a:cubicBezTo>
                    <a:pt x="2384" y="735"/>
                    <a:pt x="2390" y="730"/>
                    <a:pt x="2397" y="729"/>
                  </a:cubicBezTo>
                  <a:cubicBezTo>
                    <a:pt x="2430" y="721"/>
                    <a:pt x="2430" y="721"/>
                    <a:pt x="2430" y="721"/>
                  </a:cubicBezTo>
                  <a:cubicBezTo>
                    <a:pt x="2447" y="717"/>
                    <a:pt x="2456" y="698"/>
                    <a:pt x="2448" y="682"/>
                  </a:cubicBezTo>
                  <a:cubicBezTo>
                    <a:pt x="2398" y="580"/>
                    <a:pt x="2398" y="580"/>
                    <a:pt x="2398" y="580"/>
                  </a:cubicBezTo>
                  <a:cubicBezTo>
                    <a:pt x="2396" y="576"/>
                    <a:pt x="2395" y="571"/>
                    <a:pt x="2395" y="567"/>
                  </a:cubicBezTo>
                  <a:cubicBezTo>
                    <a:pt x="2398" y="478"/>
                    <a:pt x="2398" y="478"/>
                    <a:pt x="2398" y="478"/>
                  </a:cubicBezTo>
                  <a:cubicBezTo>
                    <a:pt x="2398" y="472"/>
                    <a:pt x="2401" y="466"/>
                    <a:pt x="2405" y="461"/>
                  </a:cubicBezTo>
                  <a:cubicBezTo>
                    <a:pt x="2452" y="410"/>
                    <a:pt x="2452" y="410"/>
                    <a:pt x="2452" y="410"/>
                  </a:cubicBezTo>
                  <a:cubicBezTo>
                    <a:pt x="2459" y="402"/>
                    <a:pt x="2461" y="391"/>
                    <a:pt x="2457" y="381"/>
                  </a:cubicBezTo>
                  <a:cubicBezTo>
                    <a:pt x="2434" y="320"/>
                    <a:pt x="2434" y="320"/>
                    <a:pt x="2434" y="320"/>
                  </a:cubicBezTo>
                  <a:cubicBezTo>
                    <a:pt x="2433" y="317"/>
                    <a:pt x="2431" y="315"/>
                    <a:pt x="2429" y="313"/>
                  </a:cubicBezTo>
                  <a:cubicBezTo>
                    <a:pt x="2325" y="185"/>
                    <a:pt x="2325" y="185"/>
                    <a:pt x="2325" y="185"/>
                  </a:cubicBezTo>
                  <a:cubicBezTo>
                    <a:pt x="2312" y="169"/>
                    <a:pt x="2287" y="173"/>
                    <a:pt x="2279" y="192"/>
                  </a:cubicBezTo>
                  <a:cubicBezTo>
                    <a:pt x="2240" y="287"/>
                    <a:pt x="2240" y="287"/>
                    <a:pt x="2240" y="287"/>
                  </a:cubicBezTo>
                  <a:cubicBezTo>
                    <a:pt x="2238" y="292"/>
                    <a:pt x="2235" y="297"/>
                    <a:pt x="2230" y="300"/>
                  </a:cubicBezTo>
                  <a:cubicBezTo>
                    <a:pt x="2175" y="336"/>
                    <a:pt x="2175" y="336"/>
                    <a:pt x="2175" y="336"/>
                  </a:cubicBezTo>
                  <a:cubicBezTo>
                    <a:pt x="2168" y="341"/>
                    <a:pt x="2158" y="342"/>
                    <a:pt x="2149" y="339"/>
                  </a:cubicBezTo>
                  <a:cubicBezTo>
                    <a:pt x="2008" y="278"/>
                    <a:pt x="2008" y="278"/>
                    <a:pt x="2008" y="278"/>
                  </a:cubicBezTo>
                  <a:cubicBezTo>
                    <a:pt x="2000" y="275"/>
                    <a:pt x="1992" y="276"/>
                    <a:pt x="1984" y="279"/>
                  </a:cubicBezTo>
                  <a:cubicBezTo>
                    <a:pt x="1933" y="307"/>
                    <a:pt x="1933" y="307"/>
                    <a:pt x="1933" y="307"/>
                  </a:cubicBezTo>
                  <a:cubicBezTo>
                    <a:pt x="1923" y="312"/>
                    <a:pt x="1910" y="310"/>
                    <a:pt x="1901" y="302"/>
                  </a:cubicBezTo>
                  <a:cubicBezTo>
                    <a:pt x="1844" y="245"/>
                    <a:pt x="1844" y="245"/>
                    <a:pt x="1844" y="245"/>
                  </a:cubicBezTo>
                  <a:cubicBezTo>
                    <a:pt x="1838" y="239"/>
                    <a:pt x="1830" y="237"/>
                    <a:pt x="1822" y="237"/>
                  </a:cubicBezTo>
                  <a:cubicBezTo>
                    <a:pt x="1729" y="245"/>
                    <a:pt x="1729" y="245"/>
                    <a:pt x="1729" y="245"/>
                  </a:cubicBezTo>
                  <a:cubicBezTo>
                    <a:pt x="1725" y="245"/>
                    <a:pt x="1722" y="246"/>
                    <a:pt x="1719" y="248"/>
                  </a:cubicBezTo>
                  <a:cubicBezTo>
                    <a:pt x="1659" y="278"/>
                    <a:pt x="1659" y="278"/>
                    <a:pt x="1659" y="278"/>
                  </a:cubicBezTo>
                  <a:cubicBezTo>
                    <a:pt x="1646" y="284"/>
                    <a:pt x="1631" y="280"/>
                    <a:pt x="1623" y="269"/>
                  </a:cubicBezTo>
                  <a:cubicBezTo>
                    <a:pt x="1565" y="181"/>
                    <a:pt x="1565" y="181"/>
                    <a:pt x="1565" y="181"/>
                  </a:cubicBezTo>
                  <a:cubicBezTo>
                    <a:pt x="1563" y="179"/>
                    <a:pt x="1562" y="176"/>
                    <a:pt x="1561" y="173"/>
                  </a:cubicBezTo>
                  <a:cubicBezTo>
                    <a:pt x="1533" y="66"/>
                    <a:pt x="1533" y="66"/>
                    <a:pt x="1533" y="66"/>
                  </a:cubicBezTo>
                  <a:cubicBezTo>
                    <a:pt x="1528" y="47"/>
                    <a:pt x="1505" y="40"/>
                    <a:pt x="1490" y="52"/>
                  </a:cubicBezTo>
                  <a:cubicBezTo>
                    <a:pt x="1415" y="111"/>
                    <a:pt x="1415" y="111"/>
                    <a:pt x="1415" y="111"/>
                  </a:cubicBezTo>
                  <a:cubicBezTo>
                    <a:pt x="1414" y="112"/>
                    <a:pt x="1414" y="113"/>
                    <a:pt x="1413" y="113"/>
                  </a:cubicBezTo>
                  <a:cubicBezTo>
                    <a:pt x="1352" y="151"/>
                    <a:pt x="1352" y="151"/>
                    <a:pt x="1352" y="151"/>
                  </a:cubicBezTo>
                  <a:cubicBezTo>
                    <a:pt x="1344" y="156"/>
                    <a:pt x="1335" y="157"/>
                    <a:pt x="1327" y="154"/>
                  </a:cubicBezTo>
                  <a:cubicBezTo>
                    <a:pt x="1234" y="116"/>
                    <a:pt x="1234" y="116"/>
                    <a:pt x="1234" y="116"/>
                  </a:cubicBezTo>
                  <a:cubicBezTo>
                    <a:pt x="1228" y="114"/>
                    <a:pt x="1224" y="110"/>
                    <a:pt x="1221" y="104"/>
                  </a:cubicBezTo>
                  <a:cubicBezTo>
                    <a:pt x="1171" y="18"/>
                    <a:pt x="1171" y="18"/>
                    <a:pt x="1171" y="18"/>
                  </a:cubicBezTo>
                  <a:cubicBezTo>
                    <a:pt x="1163" y="5"/>
                    <a:pt x="1147" y="0"/>
                    <a:pt x="1134" y="8"/>
                  </a:cubicBezTo>
                  <a:cubicBezTo>
                    <a:pt x="1060" y="48"/>
                    <a:pt x="1060" y="48"/>
                    <a:pt x="1060" y="48"/>
                  </a:cubicBezTo>
                  <a:cubicBezTo>
                    <a:pt x="1057" y="50"/>
                    <a:pt x="1053" y="51"/>
                    <a:pt x="1049" y="51"/>
                  </a:cubicBezTo>
                  <a:cubicBezTo>
                    <a:pt x="899" y="63"/>
                    <a:pt x="899" y="63"/>
                    <a:pt x="899" y="63"/>
                  </a:cubicBezTo>
                  <a:cubicBezTo>
                    <a:pt x="898" y="63"/>
                    <a:pt x="897" y="63"/>
                    <a:pt x="895" y="63"/>
                  </a:cubicBezTo>
                  <a:cubicBezTo>
                    <a:pt x="718" y="105"/>
                    <a:pt x="718" y="105"/>
                    <a:pt x="718" y="105"/>
                  </a:cubicBezTo>
                  <a:cubicBezTo>
                    <a:pt x="716" y="106"/>
                    <a:pt x="713" y="107"/>
                    <a:pt x="711" y="108"/>
                  </a:cubicBezTo>
                  <a:cubicBezTo>
                    <a:pt x="573" y="186"/>
                    <a:pt x="573" y="186"/>
                    <a:pt x="573" y="186"/>
                  </a:cubicBezTo>
                  <a:cubicBezTo>
                    <a:pt x="573" y="187"/>
                    <a:pt x="572" y="187"/>
                    <a:pt x="572" y="187"/>
                  </a:cubicBezTo>
                  <a:cubicBezTo>
                    <a:pt x="461" y="241"/>
                    <a:pt x="461" y="241"/>
                    <a:pt x="461" y="241"/>
                  </a:cubicBezTo>
                  <a:cubicBezTo>
                    <a:pt x="448" y="247"/>
                    <a:pt x="442" y="261"/>
                    <a:pt x="447" y="274"/>
                  </a:cubicBezTo>
                  <a:cubicBezTo>
                    <a:pt x="462" y="320"/>
                    <a:pt x="462" y="320"/>
                    <a:pt x="462" y="320"/>
                  </a:cubicBezTo>
                  <a:cubicBezTo>
                    <a:pt x="465" y="329"/>
                    <a:pt x="473" y="336"/>
                    <a:pt x="483" y="338"/>
                  </a:cubicBezTo>
                  <a:cubicBezTo>
                    <a:pt x="616" y="365"/>
                    <a:pt x="616" y="365"/>
                    <a:pt x="616" y="365"/>
                  </a:cubicBezTo>
                  <a:cubicBezTo>
                    <a:pt x="620" y="366"/>
                    <a:pt x="623" y="367"/>
                    <a:pt x="626" y="369"/>
                  </a:cubicBezTo>
                  <a:cubicBezTo>
                    <a:pt x="666" y="397"/>
                    <a:pt x="666" y="397"/>
                    <a:pt x="666" y="397"/>
                  </a:cubicBezTo>
                  <a:cubicBezTo>
                    <a:pt x="679" y="405"/>
                    <a:pt x="682" y="423"/>
                    <a:pt x="673" y="435"/>
                  </a:cubicBezTo>
                  <a:cubicBezTo>
                    <a:pt x="636" y="485"/>
                    <a:pt x="636" y="485"/>
                    <a:pt x="636" y="485"/>
                  </a:cubicBezTo>
                  <a:cubicBezTo>
                    <a:pt x="631" y="492"/>
                    <a:pt x="629" y="501"/>
                    <a:pt x="632" y="509"/>
                  </a:cubicBezTo>
                  <a:cubicBezTo>
                    <a:pt x="678" y="661"/>
                    <a:pt x="678" y="661"/>
                    <a:pt x="678" y="661"/>
                  </a:cubicBezTo>
                  <a:cubicBezTo>
                    <a:pt x="681" y="673"/>
                    <a:pt x="692" y="681"/>
                    <a:pt x="705" y="681"/>
                  </a:cubicBezTo>
                  <a:cubicBezTo>
                    <a:pt x="733" y="680"/>
                    <a:pt x="733" y="680"/>
                    <a:pt x="733" y="680"/>
                  </a:cubicBezTo>
                  <a:cubicBezTo>
                    <a:pt x="748" y="679"/>
                    <a:pt x="761" y="692"/>
                    <a:pt x="761" y="707"/>
                  </a:cubicBezTo>
                  <a:cubicBezTo>
                    <a:pt x="761" y="756"/>
                    <a:pt x="761" y="756"/>
                    <a:pt x="761" y="756"/>
                  </a:cubicBezTo>
                  <a:cubicBezTo>
                    <a:pt x="761" y="760"/>
                    <a:pt x="760" y="764"/>
                    <a:pt x="758" y="768"/>
                  </a:cubicBezTo>
                  <a:cubicBezTo>
                    <a:pt x="719" y="853"/>
                    <a:pt x="719" y="853"/>
                    <a:pt x="719" y="853"/>
                  </a:cubicBezTo>
                  <a:cubicBezTo>
                    <a:pt x="714" y="862"/>
                    <a:pt x="705" y="868"/>
                    <a:pt x="695" y="868"/>
                  </a:cubicBezTo>
                  <a:cubicBezTo>
                    <a:pt x="599" y="874"/>
                    <a:pt x="599" y="874"/>
                    <a:pt x="599" y="874"/>
                  </a:cubicBezTo>
                  <a:cubicBezTo>
                    <a:pt x="598" y="874"/>
                    <a:pt x="596" y="874"/>
                    <a:pt x="595" y="874"/>
                  </a:cubicBezTo>
                  <a:cubicBezTo>
                    <a:pt x="535" y="887"/>
                    <a:pt x="535" y="887"/>
                    <a:pt x="535" y="887"/>
                  </a:cubicBezTo>
                  <a:cubicBezTo>
                    <a:pt x="527" y="888"/>
                    <a:pt x="521" y="893"/>
                    <a:pt x="517" y="900"/>
                  </a:cubicBezTo>
                  <a:cubicBezTo>
                    <a:pt x="469" y="982"/>
                    <a:pt x="469" y="982"/>
                    <a:pt x="469" y="982"/>
                  </a:cubicBezTo>
                  <a:cubicBezTo>
                    <a:pt x="462" y="993"/>
                    <a:pt x="449" y="998"/>
                    <a:pt x="437" y="994"/>
                  </a:cubicBezTo>
                  <a:cubicBezTo>
                    <a:pt x="317" y="958"/>
                    <a:pt x="317" y="958"/>
                    <a:pt x="317" y="958"/>
                  </a:cubicBezTo>
                  <a:cubicBezTo>
                    <a:pt x="308" y="956"/>
                    <a:pt x="299" y="957"/>
                    <a:pt x="292" y="963"/>
                  </a:cubicBezTo>
                  <a:cubicBezTo>
                    <a:pt x="201" y="1035"/>
                    <a:pt x="201" y="1035"/>
                    <a:pt x="201" y="1035"/>
                  </a:cubicBezTo>
                  <a:cubicBezTo>
                    <a:pt x="199" y="1036"/>
                    <a:pt x="197" y="1037"/>
                    <a:pt x="195" y="1038"/>
                  </a:cubicBezTo>
                  <a:cubicBezTo>
                    <a:pt x="33" y="1109"/>
                    <a:pt x="33" y="1109"/>
                    <a:pt x="33" y="1109"/>
                  </a:cubicBezTo>
                  <a:cubicBezTo>
                    <a:pt x="24" y="1113"/>
                    <a:pt x="18" y="1121"/>
                    <a:pt x="16" y="1131"/>
                  </a:cubicBezTo>
                  <a:cubicBezTo>
                    <a:pt x="1" y="1261"/>
                    <a:pt x="1" y="1261"/>
                    <a:pt x="1" y="1261"/>
                  </a:cubicBezTo>
                  <a:cubicBezTo>
                    <a:pt x="0" y="1269"/>
                    <a:pt x="2" y="1276"/>
                    <a:pt x="7" y="1282"/>
                  </a:cubicBezTo>
                  <a:cubicBezTo>
                    <a:pt x="154" y="1462"/>
                    <a:pt x="154" y="1462"/>
                    <a:pt x="154" y="1462"/>
                  </a:cubicBezTo>
                  <a:cubicBezTo>
                    <a:pt x="193" y="1510"/>
                    <a:pt x="193" y="1510"/>
                    <a:pt x="193" y="1510"/>
                  </a:cubicBezTo>
                  <a:cubicBezTo>
                    <a:pt x="196" y="1513"/>
                    <a:pt x="200" y="1516"/>
                    <a:pt x="204" y="1518"/>
                  </a:cubicBezTo>
                  <a:cubicBezTo>
                    <a:pt x="497" y="1638"/>
                    <a:pt x="497" y="1638"/>
                    <a:pt x="497" y="1638"/>
                  </a:cubicBezTo>
                  <a:cubicBezTo>
                    <a:pt x="498" y="1638"/>
                    <a:pt x="498" y="1638"/>
                    <a:pt x="499" y="1638"/>
                  </a:cubicBezTo>
                  <a:cubicBezTo>
                    <a:pt x="751" y="1725"/>
                    <a:pt x="751" y="1725"/>
                    <a:pt x="751" y="1725"/>
                  </a:cubicBezTo>
                  <a:cubicBezTo>
                    <a:pt x="752" y="1725"/>
                    <a:pt x="752" y="1725"/>
                    <a:pt x="753" y="1725"/>
                  </a:cubicBezTo>
                  <a:cubicBezTo>
                    <a:pt x="959" y="1783"/>
                    <a:pt x="959" y="1783"/>
                    <a:pt x="959" y="1783"/>
                  </a:cubicBezTo>
                  <a:cubicBezTo>
                    <a:pt x="961" y="1783"/>
                    <a:pt x="963" y="1784"/>
                    <a:pt x="966" y="1784"/>
                  </a:cubicBezTo>
                  <a:cubicBezTo>
                    <a:pt x="1015" y="1784"/>
                    <a:pt x="1015" y="1784"/>
                    <a:pt x="1015" y="1784"/>
                  </a:cubicBezTo>
                  <a:cubicBezTo>
                    <a:pt x="1029" y="1784"/>
                    <a:pt x="1041" y="1773"/>
                    <a:pt x="1042" y="1759"/>
                  </a:cubicBezTo>
                  <a:cubicBezTo>
                    <a:pt x="1053" y="1639"/>
                    <a:pt x="1053" y="1639"/>
                    <a:pt x="1053" y="1639"/>
                  </a:cubicBezTo>
                  <a:cubicBezTo>
                    <a:pt x="1054" y="1627"/>
                    <a:pt x="1063" y="1618"/>
                    <a:pt x="1074" y="161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22;p84">
              <a:extLst>
                <a:ext uri="{FF2B5EF4-FFF2-40B4-BE49-F238E27FC236}">
                  <a16:creationId xmlns:a16="http://schemas.microsoft.com/office/drawing/2014/main" id="{7524E463-C4B9-3630-0729-A3601CED281A}"/>
                </a:ext>
              </a:extLst>
            </p:cNvPr>
            <p:cNvSpPr/>
            <p:nvPr/>
          </p:nvSpPr>
          <p:spPr>
            <a:xfrm>
              <a:off x="11087101" y="10118725"/>
              <a:ext cx="493713" cy="382588"/>
            </a:xfrm>
            <a:custGeom>
              <a:avLst/>
              <a:gdLst/>
              <a:ahLst/>
              <a:cxnLst/>
              <a:rect l="0" t="0" r="0" b="0"/>
              <a:pathLst>
                <a:path w="775" h="601" extrusionOk="0">
                  <a:moveTo>
                    <a:pt x="604" y="473"/>
                  </a:moveTo>
                  <a:cubicBezTo>
                    <a:pt x="606" y="463"/>
                    <a:pt x="612" y="455"/>
                    <a:pt x="621" y="451"/>
                  </a:cubicBezTo>
                  <a:cubicBezTo>
                    <a:pt x="775" y="383"/>
                    <a:pt x="775" y="383"/>
                    <a:pt x="775" y="383"/>
                  </a:cubicBezTo>
                  <a:cubicBezTo>
                    <a:pt x="734" y="293"/>
                    <a:pt x="734" y="293"/>
                    <a:pt x="734" y="293"/>
                  </a:cubicBezTo>
                  <a:cubicBezTo>
                    <a:pt x="732" y="287"/>
                    <a:pt x="731" y="280"/>
                    <a:pt x="733" y="274"/>
                  </a:cubicBezTo>
                  <a:cubicBezTo>
                    <a:pt x="767" y="149"/>
                    <a:pt x="767" y="149"/>
                    <a:pt x="767" y="149"/>
                  </a:cubicBezTo>
                  <a:cubicBezTo>
                    <a:pt x="769" y="140"/>
                    <a:pt x="767" y="131"/>
                    <a:pt x="762" y="124"/>
                  </a:cubicBezTo>
                  <a:cubicBezTo>
                    <a:pt x="678" y="19"/>
                    <a:pt x="678" y="19"/>
                    <a:pt x="678" y="19"/>
                  </a:cubicBezTo>
                  <a:cubicBezTo>
                    <a:pt x="669" y="8"/>
                    <a:pt x="653" y="6"/>
                    <a:pt x="641" y="14"/>
                  </a:cubicBezTo>
                  <a:cubicBezTo>
                    <a:pt x="552" y="78"/>
                    <a:pt x="552" y="78"/>
                    <a:pt x="552" y="78"/>
                  </a:cubicBezTo>
                  <a:cubicBezTo>
                    <a:pt x="541" y="86"/>
                    <a:pt x="525" y="84"/>
                    <a:pt x="516" y="74"/>
                  </a:cubicBezTo>
                  <a:cubicBezTo>
                    <a:pt x="458" y="10"/>
                    <a:pt x="458" y="10"/>
                    <a:pt x="458" y="10"/>
                  </a:cubicBezTo>
                  <a:cubicBezTo>
                    <a:pt x="452" y="3"/>
                    <a:pt x="443" y="0"/>
                    <a:pt x="434" y="1"/>
                  </a:cubicBezTo>
                  <a:cubicBezTo>
                    <a:pt x="343" y="12"/>
                    <a:pt x="343" y="12"/>
                    <a:pt x="343" y="12"/>
                  </a:cubicBezTo>
                  <a:cubicBezTo>
                    <a:pt x="331" y="13"/>
                    <a:pt x="321" y="24"/>
                    <a:pt x="319" y="36"/>
                  </a:cubicBezTo>
                  <a:cubicBezTo>
                    <a:pt x="309" y="139"/>
                    <a:pt x="309" y="139"/>
                    <a:pt x="309" y="139"/>
                  </a:cubicBezTo>
                  <a:cubicBezTo>
                    <a:pt x="307" y="152"/>
                    <a:pt x="295" y="163"/>
                    <a:pt x="281" y="163"/>
                  </a:cubicBezTo>
                  <a:cubicBezTo>
                    <a:pt x="176" y="163"/>
                    <a:pt x="176" y="163"/>
                    <a:pt x="176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0" y="163"/>
                    <a:pt x="21" y="168"/>
                    <a:pt x="16" y="176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0" y="202"/>
                    <a:pt x="4" y="219"/>
                    <a:pt x="16" y="227"/>
                  </a:cubicBezTo>
                  <a:cubicBezTo>
                    <a:pt x="181" y="336"/>
                    <a:pt x="181" y="336"/>
                    <a:pt x="181" y="336"/>
                  </a:cubicBezTo>
                  <a:cubicBezTo>
                    <a:pt x="182" y="336"/>
                    <a:pt x="183" y="337"/>
                    <a:pt x="183" y="337"/>
                  </a:cubicBezTo>
                  <a:cubicBezTo>
                    <a:pt x="375" y="443"/>
                    <a:pt x="375" y="443"/>
                    <a:pt x="375" y="443"/>
                  </a:cubicBezTo>
                  <a:cubicBezTo>
                    <a:pt x="377" y="444"/>
                    <a:pt x="378" y="445"/>
                    <a:pt x="379" y="446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43" y="583"/>
                    <a:pt x="546" y="585"/>
                    <a:pt x="549" y="586"/>
                  </a:cubicBezTo>
                  <a:cubicBezTo>
                    <a:pt x="589" y="601"/>
                    <a:pt x="589" y="601"/>
                    <a:pt x="589" y="601"/>
                  </a:cubicBezTo>
                  <a:lnTo>
                    <a:pt x="604" y="473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23;p84">
              <a:extLst>
                <a:ext uri="{FF2B5EF4-FFF2-40B4-BE49-F238E27FC236}">
                  <a16:creationId xmlns:a16="http://schemas.microsoft.com/office/drawing/2014/main" id="{38826246-CEEF-F75B-4972-BC77E851D08D}"/>
                </a:ext>
              </a:extLst>
            </p:cNvPr>
            <p:cNvSpPr/>
            <p:nvPr/>
          </p:nvSpPr>
          <p:spPr>
            <a:xfrm>
              <a:off x="10628313" y="8599488"/>
              <a:ext cx="1778000" cy="1787525"/>
            </a:xfrm>
            <a:custGeom>
              <a:avLst/>
              <a:gdLst/>
              <a:ahLst/>
              <a:cxnLst/>
              <a:rect l="0" t="0" r="0" b="0"/>
              <a:pathLst>
                <a:path w="2793" h="2809" extrusionOk="0">
                  <a:moveTo>
                    <a:pt x="738" y="2614"/>
                  </a:moveTo>
                  <a:cubicBezTo>
                    <a:pt x="726" y="2606"/>
                    <a:pt x="722" y="2589"/>
                    <a:pt x="730" y="2577"/>
                  </a:cubicBezTo>
                  <a:cubicBezTo>
                    <a:pt x="738" y="2563"/>
                    <a:pt x="738" y="2563"/>
                    <a:pt x="738" y="2563"/>
                  </a:cubicBezTo>
                  <a:cubicBezTo>
                    <a:pt x="743" y="2555"/>
                    <a:pt x="752" y="2550"/>
                    <a:pt x="762" y="2550"/>
                  </a:cubicBezTo>
                  <a:cubicBezTo>
                    <a:pt x="898" y="2550"/>
                    <a:pt x="898" y="2550"/>
                    <a:pt x="898" y="2550"/>
                  </a:cubicBezTo>
                  <a:cubicBezTo>
                    <a:pt x="1003" y="2550"/>
                    <a:pt x="1003" y="2550"/>
                    <a:pt x="1003" y="2550"/>
                  </a:cubicBezTo>
                  <a:cubicBezTo>
                    <a:pt x="1017" y="2550"/>
                    <a:pt x="1029" y="2539"/>
                    <a:pt x="1031" y="2526"/>
                  </a:cubicBezTo>
                  <a:cubicBezTo>
                    <a:pt x="1041" y="2423"/>
                    <a:pt x="1041" y="2423"/>
                    <a:pt x="1041" y="2423"/>
                  </a:cubicBezTo>
                  <a:cubicBezTo>
                    <a:pt x="1043" y="2411"/>
                    <a:pt x="1053" y="2400"/>
                    <a:pt x="1065" y="2399"/>
                  </a:cubicBezTo>
                  <a:cubicBezTo>
                    <a:pt x="1156" y="2388"/>
                    <a:pt x="1156" y="2388"/>
                    <a:pt x="1156" y="2388"/>
                  </a:cubicBezTo>
                  <a:cubicBezTo>
                    <a:pt x="1165" y="2387"/>
                    <a:pt x="1174" y="2390"/>
                    <a:pt x="1180" y="2397"/>
                  </a:cubicBezTo>
                  <a:cubicBezTo>
                    <a:pt x="1238" y="2461"/>
                    <a:pt x="1238" y="2461"/>
                    <a:pt x="1238" y="2461"/>
                  </a:cubicBezTo>
                  <a:cubicBezTo>
                    <a:pt x="1247" y="2471"/>
                    <a:pt x="1263" y="2473"/>
                    <a:pt x="1274" y="2465"/>
                  </a:cubicBezTo>
                  <a:cubicBezTo>
                    <a:pt x="1363" y="2401"/>
                    <a:pt x="1363" y="2401"/>
                    <a:pt x="1363" y="2401"/>
                  </a:cubicBezTo>
                  <a:cubicBezTo>
                    <a:pt x="1375" y="2393"/>
                    <a:pt x="1391" y="2395"/>
                    <a:pt x="1400" y="2406"/>
                  </a:cubicBezTo>
                  <a:cubicBezTo>
                    <a:pt x="1484" y="2511"/>
                    <a:pt x="1484" y="2511"/>
                    <a:pt x="1484" y="2511"/>
                  </a:cubicBezTo>
                  <a:cubicBezTo>
                    <a:pt x="1489" y="2518"/>
                    <a:pt x="1491" y="2527"/>
                    <a:pt x="1489" y="2536"/>
                  </a:cubicBezTo>
                  <a:cubicBezTo>
                    <a:pt x="1455" y="2661"/>
                    <a:pt x="1455" y="2661"/>
                    <a:pt x="1455" y="2661"/>
                  </a:cubicBezTo>
                  <a:cubicBezTo>
                    <a:pt x="1453" y="2667"/>
                    <a:pt x="1454" y="2674"/>
                    <a:pt x="1456" y="2680"/>
                  </a:cubicBezTo>
                  <a:cubicBezTo>
                    <a:pt x="1497" y="2770"/>
                    <a:pt x="1497" y="2770"/>
                    <a:pt x="1497" y="2770"/>
                  </a:cubicBezTo>
                  <a:cubicBezTo>
                    <a:pt x="1408" y="2809"/>
                    <a:pt x="1408" y="2809"/>
                    <a:pt x="1408" y="2809"/>
                  </a:cubicBezTo>
                  <a:cubicBezTo>
                    <a:pt x="1505" y="2767"/>
                    <a:pt x="1505" y="2767"/>
                    <a:pt x="1505" y="2767"/>
                  </a:cubicBezTo>
                  <a:cubicBezTo>
                    <a:pt x="1507" y="2766"/>
                    <a:pt x="1509" y="2765"/>
                    <a:pt x="1511" y="2764"/>
                  </a:cubicBezTo>
                  <a:cubicBezTo>
                    <a:pt x="1602" y="2692"/>
                    <a:pt x="1602" y="2692"/>
                    <a:pt x="1602" y="2692"/>
                  </a:cubicBezTo>
                  <a:cubicBezTo>
                    <a:pt x="1609" y="2686"/>
                    <a:pt x="1618" y="2685"/>
                    <a:pt x="1627" y="2687"/>
                  </a:cubicBezTo>
                  <a:cubicBezTo>
                    <a:pt x="1747" y="2723"/>
                    <a:pt x="1747" y="2723"/>
                    <a:pt x="1747" y="2723"/>
                  </a:cubicBezTo>
                  <a:cubicBezTo>
                    <a:pt x="1759" y="2727"/>
                    <a:pt x="1772" y="2722"/>
                    <a:pt x="1779" y="2711"/>
                  </a:cubicBezTo>
                  <a:cubicBezTo>
                    <a:pt x="1827" y="2629"/>
                    <a:pt x="1827" y="2629"/>
                    <a:pt x="1827" y="2629"/>
                  </a:cubicBezTo>
                  <a:cubicBezTo>
                    <a:pt x="1831" y="2622"/>
                    <a:pt x="1837" y="2617"/>
                    <a:pt x="1845" y="2616"/>
                  </a:cubicBezTo>
                  <a:cubicBezTo>
                    <a:pt x="1905" y="2603"/>
                    <a:pt x="1905" y="2603"/>
                    <a:pt x="1905" y="2603"/>
                  </a:cubicBezTo>
                  <a:cubicBezTo>
                    <a:pt x="1906" y="2603"/>
                    <a:pt x="1908" y="2603"/>
                    <a:pt x="1909" y="2603"/>
                  </a:cubicBezTo>
                  <a:cubicBezTo>
                    <a:pt x="2005" y="2597"/>
                    <a:pt x="2005" y="2597"/>
                    <a:pt x="2005" y="2597"/>
                  </a:cubicBezTo>
                  <a:cubicBezTo>
                    <a:pt x="2015" y="2597"/>
                    <a:pt x="2024" y="2591"/>
                    <a:pt x="2029" y="2582"/>
                  </a:cubicBezTo>
                  <a:cubicBezTo>
                    <a:pt x="2068" y="2497"/>
                    <a:pt x="2068" y="2497"/>
                    <a:pt x="2068" y="2497"/>
                  </a:cubicBezTo>
                  <a:cubicBezTo>
                    <a:pt x="2070" y="2493"/>
                    <a:pt x="2071" y="2489"/>
                    <a:pt x="2071" y="2485"/>
                  </a:cubicBezTo>
                  <a:cubicBezTo>
                    <a:pt x="2071" y="2436"/>
                    <a:pt x="2071" y="2436"/>
                    <a:pt x="2071" y="2436"/>
                  </a:cubicBezTo>
                  <a:cubicBezTo>
                    <a:pt x="2071" y="2421"/>
                    <a:pt x="2058" y="2408"/>
                    <a:pt x="2043" y="2409"/>
                  </a:cubicBezTo>
                  <a:cubicBezTo>
                    <a:pt x="2015" y="2410"/>
                    <a:pt x="2015" y="2410"/>
                    <a:pt x="2015" y="2410"/>
                  </a:cubicBezTo>
                  <a:cubicBezTo>
                    <a:pt x="2002" y="2410"/>
                    <a:pt x="1991" y="2402"/>
                    <a:pt x="1988" y="2390"/>
                  </a:cubicBezTo>
                  <a:cubicBezTo>
                    <a:pt x="1942" y="2238"/>
                    <a:pt x="1942" y="2238"/>
                    <a:pt x="1942" y="2238"/>
                  </a:cubicBezTo>
                  <a:cubicBezTo>
                    <a:pt x="1939" y="2230"/>
                    <a:pt x="1941" y="2221"/>
                    <a:pt x="1946" y="2214"/>
                  </a:cubicBezTo>
                  <a:cubicBezTo>
                    <a:pt x="1983" y="2164"/>
                    <a:pt x="1983" y="2164"/>
                    <a:pt x="1983" y="2164"/>
                  </a:cubicBezTo>
                  <a:cubicBezTo>
                    <a:pt x="1992" y="2152"/>
                    <a:pt x="1989" y="2134"/>
                    <a:pt x="1976" y="2126"/>
                  </a:cubicBezTo>
                  <a:cubicBezTo>
                    <a:pt x="1936" y="2098"/>
                    <a:pt x="1936" y="2098"/>
                    <a:pt x="1936" y="2098"/>
                  </a:cubicBezTo>
                  <a:cubicBezTo>
                    <a:pt x="1933" y="2096"/>
                    <a:pt x="1930" y="2095"/>
                    <a:pt x="1926" y="2094"/>
                  </a:cubicBezTo>
                  <a:cubicBezTo>
                    <a:pt x="1793" y="2067"/>
                    <a:pt x="1793" y="2067"/>
                    <a:pt x="1793" y="2067"/>
                  </a:cubicBezTo>
                  <a:cubicBezTo>
                    <a:pt x="1783" y="2065"/>
                    <a:pt x="1775" y="2058"/>
                    <a:pt x="1772" y="2049"/>
                  </a:cubicBezTo>
                  <a:cubicBezTo>
                    <a:pt x="1757" y="2003"/>
                    <a:pt x="1757" y="2003"/>
                    <a:pt x="1757" y="2003"/>
                  </a:cubicBezTo>
                  <a:cubicBezTo>
                    <a:pt x="1752" y="1990"/>
                    <a:pt x="1758" y="1976"/>
                    <a:pt x="1771" y="1970"/>
                  </a:cubicBezTo>
                  <a:cubicBezTo>
                    <a:pt x="1882" y="1916"/>
                    <a:pt x="1882" y="1916"/>
                    <a:pt x="1882" y="1916"/>
                  </a:cubicBezTo>
                  <a:cubicBezTo>
                    <a:pt x="1882" y="1916"/>
                    <a:pt x="1883" y="1916"/>
                    <a:pt x="1883" y="1915"/>
                  </a:cubicBezTo>
                  <a:cubicBezTo>
                    <a:pt x="2021" y="1837"/>
                    <a:pt x="2021" y="1837"/>
                    <a:pt x="2021" y="1837"/>
                  </a:cubicBezTo>
                  <a:cubicBezTo>
                    <a:pt x="2023" y="1836"/>
                    <a:pt x="2026" y="1835"/>
                    <a:pt x="2028" y="1834"/>
                  </a:cubicBezTo>
                  <a:cubicBezTo>
                    <a:pt x="2205" y="1792"/>
                    <a:pt x="2205" y="1792"/>
                    <a:pt x="2205" y="1792"/>
                  </a:cubicBezTo>
                  <a:cubicBezTo>
                    <a:pt x="2207" y="1792"/>
                    <a:pt x="2208" y="1792"/>
                    <a:pt x="2209" y="1792"/>
                  </a:cubicBezTo>
                  <a:cubicBezTo>
                    <a:pt x="2359" y="1780"/>
                    <a:pt x="2359" y="1780"/>
                    <a:pt x="2359" y="1780"/>
                  </a:cubicBezTo>
                  <a:cubicBezTo>
                    <a:pt x="2363" y="1780"/>
                    <a:pt x="2367" y="1779"/>
                    <a:pt x="2370" y="1777"/>
                  </a:cubicBezTo>
                  <a:cubicBezTo>
                    <a:pt x="2418" y="1751"/>
                    <a:pt x="2418" y="1751"/>
                    <a:pt x="2418" y="1751"/>
                  </a:cubicBezTo>
                  <a:cubicBezTo>
                    <a:pt x="2418" y="1707"/>
                    <a:pt x="2418" y="1707"/>
                    <a:pt x="2418" y="1707"/>
                  </a:cubicBezTo>
                  <a:cubicBezTo>
                    <a:pt x="2418" y="1703"/>
                    <a:pt x="2419" y="1699"/>
                    <a:pt x="2421" y="1696"/>
                  </a:cubicBezTo>
                  <a:cubicBezTo>
                    <a:pt x="2482" y="1613"/>
                    <a:pt x="2482" y="1613"/>
                    <a:pt x="2482" y="1613"/>
                  </a:cubicBezTo>
                  <a:cubicBezTo>
                    <a:pt x="2486" y="1608"/>
                    <a:pt x="2487" y="1601"/>
                    <a:pt x="2485" y="1594"/>
                  </a:cubicBezTo>
                  <a:cubicBezTo>
                    <a:pt x="2422" y="1438"/>
                    <a:pt x="2422" y="1438"/>
                    <a:pt x="2422" y="1438"/>
                  </a:cubicBezTo>
                  <a:cubicBezTo>
                    <a:pt x="2419" y="1431"/>
                    <a:pt x="2420" y="1424"/>
                    <a:pt x="2424" y="1419"/>
                  </a:cubicBezTo>
                  <a:cubicBezTo>
                    <a:pt x="2567" y="1226"/>
                    <a:pt x="2567" y="1226"/>
                    <a:pt x="2567" y="1226"/>
                  </a:cubicBezTo>
                  <a:cubicBezTo>
                    <a:pt x="2568" y="1224"/>
                    <a:pt x="2570" y="1223"/>
                    <a:pt x="2571" y="1222"/>
                  </a:cubicBezTo>
                  <a:cubicBezTo>
                    <a:pt x="2761" y="1069"/>
                    <a:pt x="2761" y="1069"/>
                    <a:pt x="2761" y="1069"/>
                  </a:cubicBezTo>
                  <a:cubicBezTo>
                    <a:pt x="2767" y="1064"/>
                    <a:pt x="2770" y="1056"/>
                    <a:pt x="2768" y="1049"/>
                  </a:cubicBezTo>
                  <a:cubicBezTo>
                    <a:pt x="2727" y="897"/>
                    <a:pt x="2727" y="897"/>
                    <a:pt x="2727" y="897"/>
                  </a:cubicBezTo>
                  <a:cubicBezTo>
                    <a:pt x="2726" y="892"/>
                    <a:pt x="2727" y="886"/>
                    <a:pt x="2730" y="881"/>
                  </a:cubicBezTo>
                  <a:cubicBezTo>
                    <a:pt x="2779" y="812"/>
                    <a:pt x="2779" y="812"/>
                    <a:pt x="2779" y="812"/>
                  </a:cubicBezTo>
                  <a:cubicBezTo>
                    <a:pt x="2782" y="807"/>
                    <a:pt x="2783" y="800"/>
                    <a:pt x="2781" y="794"/>
                  </a:cubicBezTo>
                  <a:cubicBezTo>
                    <a:pt x="2750" y="717"/>
                    <a:pt x="2750" y="717"/>
                    <a:pt x="2750" y="717"/>
                  </a:cubicBezTo>
                  <a:cubicBezTo>
                    <a:pt x="2747" y="710"/>
                    <a:pt x="2749" y="702"/>
                    <a:pt x="2754" y="696"/>
                  </a:cubicBezTo>
                  <a:cubicBezTo>
                    <a:pt x="2784" y="664"/>
                    <a:pt x="2784" y="664"/>
                    <a:pt x="2784" y="664"/>
                  </a:cubicBezTo>
                  <a:cubicBezTo>
                    <a:pt x="2793" y="654"/>
                    <a:pt x="2790" y="638"/>
                    <a:pt x="2777" y="633"/>
                  </a:cubicBezTo>
                  <a:cubicBezTo>
                    <a:pt x="2590" y="557"/>
                    <a:pt x="2590" y="557"/>
                    <a:pt x="2590" y="557"/>
                  </a:cubicBezTo>
                  <a:cubicBezTo>
                    <a:pt x="2582" y="554"/>
                    <a:pt x="2572" y="557"/>
                    <a:pt x="2567" y="564"/>
                  </a:cubicBezTo>
                  <a:cubicBezTo>
                    <a:pt x="2517" y="632"/>
                    <a:pt x="2517" y="632"/>
                    <a:pt x="2517" y="632"/>
                  </a:cubicBezTo>
                  <a:cubicBezTo>
                    <a:pt x="2515" y="635"/>
                    <a:pt x="2512" y="637"/>
                    <a:pt x="2508" y="638"/>
                  </a:cubicBezTo>
                  <a:cubicBezTo>
                    <a:pt x="2454" y="658"/>
                    <a:pt x="2454" y="658"/>
                    <a:pt x="2454" y="658"/>
                  </a:cubicBezTo>
                  <a:cubicBezTo>
                    <a:pt x="2447" y="660"/>
                    <a:pt x="2442" y="666"/>
                    <a:pt x="2441" y="673"/>
                  </a:cubicBezTo>
                  <a:cubicBezTo>
                    <a:pt x="2435" y="718"/>
                    <a:pt x="2435" y="718"/>
                    <a:pt x="2435" y="718"/>
                  </a:cubicBezTo>
                  <a:cubicBezTo>
                    <a:pt x="2434" y="723"/>
                    <a:pt x="2431" y="728"/>
                    <a:pt x="2427" y="731"/>
                  </a:cubicBezTo>
                  <a:cubicBezTo>
                    <a:pt x="2322" y="803"/>
                    <a:pt x="2322" y="803"/>
                    <a:pt x="2322" y="803"/>
                  </a:cubicBezTo>
                  <a:cubicBezTo>
                    <a:pt x="2317" y="807"/>
                    <a:pt x="2311" y="808"/>
                    <a:pt x="2306" y="806"/>
                  </a:cubicBezTo>
                  <a:cubicBezTo>
                    <a:pt x="2077" y="743"/>
                    <a:pt x="2077" y="743"/>
                    <a:pt x="2077" y="743"/>
                  </a:cubicBezTo>
                  <a:cubicBezTo>
                    <a:pt x="2073" y="742"/>
                    <a:pt x="2069" y="743"/>
                    <a:pt x="2066" y="744"/>
                  </a:cubicBezTo>
                  <a:cubicBezTo>
                    <a:pt x="1988" y="768"/>
                    <a:pt x="1988" y="768"/>
                    <a:pt x="1988" y="768"/>
                  </a:cubicBezTo>
                  <a:cubicBezTo>
                    <a:pt x="1980" y="770"/>
                    <a:pt x="1975" y="777"/>
                    <a:pt x="1975" y="786"/>
                  </a:cubicBezTo>
                  <a:cubicBezTo>
                    <a:pt x="1975" y="844"/>
                    <a:pt x="1975" y="844"/>
                    <a:pt x="1975" y="844"/>
                  </a:cubicBezTo>
                  <a:cubicBezTo>
                    <a:pt x="1975" y="852"/>
                    <a:pt x="1979" y="859"/>
                    <a:pt x="1986" y="862"/>
                  </a:cubicBezTo>
                  <a:cubicBezTo>
                    <a:pt x="2050" y="890"/>
                    <a:pt x="2050" y="890"/>
                    <a:pt x="2050" y="890"/>
                  </a:cubicBezTo>
                  <a:cubicBezTo>
                    <a:pt x="2059" y="894"/>
                    <a:pt x="2063" y="906"/>
                    <a:pt x="2059" y="915"/>
                  </a:cubicBezTo>
                  <a:cubicBezTo>
                    <a:pt x="2014" y="1023"/>
                    <a:pt x="2014" y="1023"/>
                    <a:pt x="2014" y="1023"/>
                  </a:cubicBezTo>
                  <a:cubicBezTo>
                    <a:pt x="2011" y="1029"/>
                    <a:pt x="2005" y="1034"/>
                    <a:pt x="1999" y="1035"/>
                  </a:cubicBezTo>
                  <a:cubicBezTo>
                    <a:pt x="1797" y="1063"/>
                    <a:pt x="1797" y="1063"/>
                    <a:pt x="1797" y="1063"/>
                  </a:cubicBezTo>
                  <a:cubicBezTo>
                    <a:pt x="1788" y="1064"/>
                    <a:pt x="1782" y="1071"/>
                    <a:pt x="1780" y="1080"/>
                  </a:cubicBezTo>
                  <a:cubicBezTo>
                    <a:pt x="1762" y="1218"/>
                    <a:pt x="1762" y="1218"/>
                    <a:pt x="1762" y="1218"/>
                  </a:cubicBezTo>
                  <a:cubicBezTo>
                    <a:pt x="1761" y="1229"/>
                    <a:pt x="1749" y="1237"/>
                    <a:pt x="1738" y="1234"/>
                  </a:cubicBezTo>
                  <a:cubicBezTo>
                    <a:pt x="1468" y="1160"/>
                    <a:pt x="1468" y="1160"/>
                    <a:pt x="1468" y="1160"/>
                  </a:cubicBezTo>
                  <a:cubicBezTo>
                    <a:pt x="1467" y="1160"/>
                    <a:pt x="1465" y="1159"/>
                    <a:pt x="1464" y="1158"/>
                  </a:cubicBezTo>
                  <a:cubicBezTo>
                    <a:pt x="1390" y="1117"/>
                    <a:pt x="1390" y="1117"/>
                    <a:pt x="1390" y="1117"/>
                  </a:cubicBezTo>
                  <a:cubicBezTo>
                    <a:pt x="1386" y="1115"/>
                    <a:pt x="1380" y="1114"/>
                    <a:pt x="1376" y="1116"/>
                  </a:cubicBezTo>
                  <a:cubicBezTo>
                    <a:pt x="1341" y="1125"/>
                    <a:pt x="1341" y="1125"/>
                    <a:pt x="1341" y="1125"/>
                  </a:cubicBezTo>
                  <a:cubicBezTo>
                    <a:pt x="1328" y="1129"/>
                    <a:pt x="1314" y="1117"/>
                    <a:pt x="1317" y="1103"/>
                  </a:cubicBezTo>
                  <a:cubicBezTo>
                    <a:pt x="1342" y="986"/>
                    <a:pt x="1342" y="986"/>
                    <a:pt x="1342" y="986"/>
                  </a:cubicBezTo>
                  <a:cubicBezTo>
                    <a:pt x="1342" y="985"/>
                    <a:pt x="1342" y="985"/>
                    <a:pt x="1342" y="984"/>
                  </a:cubicBezTo>
                  <a:cubicBezTo>
                    <a:pt x="1345" y="946"/>
                    <a:pt x="1345" y="946"/>
                    <a:pt x="1345" y="946"/>
                  </a:cubicBezTo>
                  <a:cubicBezTo>
                    <a:pt x="1346" y="933"/>
                    <a:pt x="1359" y="925"/>
                    <a:pt x="1371" y="929"/>
                  </a:cubicBezTo>
                  <a:cubicBezTo>
                    <a:pt x="1377" y="932"/>
                    <a:pt x="1384" y="934"/>
                    <a:pt x="1388" y="937"/>
                  </a:cubicBezTo>
                  <a:cubicBezTo>
                    <a:pt x="1398" y="943"/>
                    <a:pt x="1454" y="871"/>
                    <a:pt x="1470" y="849"/>
                  </a:cubicBezTo>
                  <a:cubicBezTo>
                    <a:pt x="1473" y="845"/>
                    <a:pt x="1475" y="840"/>
                    <a:pt x="1474" y="835"/>
                  </a:cubicBezTo>
                  <a:cubicBezTo>
                    <a:pt x="1464" y="741"/>
                    <a:pt x="1464" y="741"/>
                    <a:pt x="1464" y="741"/>
                  </a:cubicBezTo>
                  <a:cubicBezTo>
                    <a:pt x="1464" y="740"/>
                    <a:pt x="1463" y="739"/>
                    <a:pt x="1463" y="738"/>
                  </a:cubicBezTo>
                  <a:cubicBezTo>
                    <a:pt x="1455" y="711"/>
                    <a:pt x="1455" y="711"/>
                    <a:pt x="1455" y="711"/>
                  </a:cubicBezTo>
                  <a:cubicBezTo>
                    <a:pt x="1453" y="703"/>
                    <a:pt x="1456" y="695"/>
                    <a:pt x="1462" y="690"/>
                  </a:cubicBezTo>
                  <a:cubicBezTo>
                    <a:pt x="1614" y="571"/>
                    <a:pt x="1614" y="571"/>
                    <a:pt x="1614" y="571"/>
                  </a:cubicBezTo>
                  <a:cubicBezTo>
                    <a:pt x="1619" y="568"/>
                    <a:pt x="1625" y="566"/>
                    <a:pt x="1631" y="568"/>
                  </a:cubicBezTo>
                  <a:cubicBezTo>
                    <a:pt x="1692" y="584"/>
                    <a:pt x="1692" y="584"/>
                    <a:pt x="1692" y="584"/>
                  </a:cubicBezTo>
                  <a:cubicBezTo>
                    <a:pt x="1701" y="586"/>
                    <a:pt x="1711" y="581"/>
                    <a:pt x="1715" y="572"/>
                  </a:cubicBezTo>
                  <a:cubicBezTo>
                    <a:pt x="1746" y="483"/>
                    <a:pt x="1746" y="483"/>
                    <a:pt x="1746" y="483"/>
                  </a:cubicBezTo>
                  <a:cubicBezTo>
                    <a:pt x="1782" y="380"/>
                    <a:pt x="1782" y="380"/>
                    <a:pt x="1782" y="380"/>
                  </a:cubicBezTo>
                  <a:cubicBezTo>
                    <a:pt x="1786" y="370"/>
                    <a:pt x="1781" y="358"/>
                    <a:pt x="1770" y="355"/>
                  </a:cubicBezTo>
                  <a:cubicBezTo>
                    <a:pt x="1702" y="333"/>
                    <a:pt x="1702" y="333"/>
                    <a:pt x="1702" y="333"/>
                  </a:cubicBezTo>
                  <a:cubicBezTo>
                    <a:pt x="1699" y="332"/>
                    <a:pt x="1696" y="330"/>
                    <a:pt x="1694" y="327"/>
                  </a:cubicBezTo>
                  <a:cubicBezTo>
                    <a:pt x="1585" y="202"/>
                    <a:pt x="1585" y="202"/>
                    <a:pt x="1585" y="202"/>
                  </a:cubicBezTo>
                  <a:cubicBezTo>
                    <a:pt x="1575" y="191"/>
                    <a:pt x="1556" y="195"/>
                    <a:pt x="1552" y="209"/>
                  </a:cubicBezTo>
                  <a:cubicBezTo>
                    <a:pt x="1541" y="246"/>
                    <a:pt x="1541" y="246"/>
                    <a:pt x="1541" y="246"/>
                  </a:cubicBezTo>
                  <a:cubicBezTo>
                    <a:pt x="1540" y="249"/>
                    <a:pt x="1540" y="253"/>
                    <a:pt x="1540" y="256"/>
                  </a:cubicBezTo>
                  <a:cubicBezTo>
                    <a:pt x="1551" y="307"/>
                    <a:pt x="1551" y="307"/>
                    <a:pt x="1551" y="307"/>
                  </a:cubicBezTo>
                  <a:cubicBezTo>
                    <a:pt x="1552" y="311"/>
                    <a:pt x="1552" y="315"/>
                    <a:pt x="1550" y="319"/>
                  </a:cubicBezTo>
                  <a:cubicBezTo>
                    <a:pt x="1487" y="448"/>
                    <a:pt x="1487" y="448"/>
                    <a:pt x="1487" y="448"/>
                  </a:cubicBezTo>
                  <a:cubicBezTo>
                    <a:pt x="1485" y="453"/>
                    <a:pt x="1482" y="456"/>
                    <a:pt x="1477" y="458"/>
                  </a:cubicBezTo>
                  <a:cubicBezTo>
                    <a:pt x="1405" y="486"/>
                    <a:pt x="1405" y="486"/>
                    <a:pt x="1405" y="486"/>
                  </a:cubicBezTo>
                  <a:cubicBezTo>
                    <a:pt x="1396" y="490"/>
                    <a:pt x="1387" y="486"/>
                    <a:pt x="1382" y="479"/>
                  </a:cubicBezTo>
                  <a:cubicBezTo>
                    <a:pt x="1360" y="445"/>
                    <a:pt x="1360" y="445"/>
                    <a:pt x="1360" y="445"/>
                  </a:cubicBezTo>
                  <a:cubicBezTo>
                    <a:pt x="1357" y="441"/>
                    <a:pt x="1356" y="437"/>
                    <a:pt x="1357" y="432"/>
                  </a:cubicBezTo>
                  <a:cubicBezTo>
                    <a:pt x="1399" y="169"/>
                    <a:pt x="1399" y="169"/>
                    <a:pt x="1399" y="169"/>
                  </a:cubicBezTo>
                  <a:cubicBezTo>
                    <a:pt x="1401" y="161"/>
                    <a:pt x="1396" y="152"/>
                    <a:pt x="1389" y="149"/>
                  </a:cubicBezTo>
                  <a:cubicBezTo>
                    <a:pt x="1348" y="129"/>
                    <a:pt x="1348" y="129"/>
                    <a:pt x="1348" y="129"/>
                  </a:cubicBezTo>
                  <a:cubicBezTo>
                    <a:pt x="1337" y="124"/>
                    <a:pt x="1324" y="130"/>
                    <a:pt x="1321" y="143"/>
                  </a:cubicBezTo>
                  <a:cubicBezTo>
                    <a:pt x="1291" y="300"/>
                    <a:pt x="1291" y="300"/>
                    <a:pt x="1291" y="300"/>
                  </a:cubicBezTo>
                  <a:cubicBezTo>
                    <a:pt x="1287" y="320"/>
                    <a:pt x="1259" y="321"/>
                    <a:pt x="1253" y="302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49" y="285"/>
                    <a:pt x="1249" y="281"/>
                    <a:pt x="1250" y="277"/>
                  </a:cubicBezTo>
                  <a:cubicBezTo>
                    <a:pt x="1278" y="199"/>
                    <a:pt x="1278" y="199"/>
                    <a:pt x="1278" y="199"/>
                  </a:cubicBezTo>
                  <a:cubicBezTo>
                    <a:pt x="1281" y="192"/>
                    <a:pt x="1279" y="184"/>
                    <a:pt x="1273" y="178"/>
                  </a:cubicBezTo>
                  <a:cubicBezTo>
                    <a:pt x="1260" y="166"/>
                    <a:pt x="1260" y="166"/>
                    <a:pt x="1260" y="166"/>
                  </a:cubicBezTo>
                  <a:cubicBezTo>
                    <a:pt x="1253" y="160"/>
                    <a:pt x="1252" y="149"/>
                    <a:pt x="1257" y="141"/>
                  </a:cubicBezTo>
                  <a:cubicBezTo>
                    <a:pt x="1299" y="79"/>
                    <a:pt x="1299" y="79"/>
                    <a:pt x="1299" y="79"/>
                  </a:cubicBezTo>
                  <a:cubicBezTo>
                    <a:pt x="1305" y="69"/>
                    <a:pt x="1302" y="56"/>
                    <a:pt x="1292" y="51"/>
                  </a:cubicBezTo>
                  <a:cubicBezTo>
                    <a:pt x="1203" y="5"/>
                    <a:pt x="1203" y="5"/>
                    <a:pt x="1203" y="5"/>
                  </a:cubicBezTo>
                  <a:cubicBezTo>
                    <a:pt x="1192" y="0"/>
                    <a:pt x="1179" y="6"/>
                    <a:pt x="1176" y="18"/>
                  </a:cubicBezTo>
                  <a:cubicBezTo>
                    <a:pt x="1148" y="130"/>
                    <a:pt x="1148" y="130"/>
                    <a:pt x="1148" y="130"/>
                  </a:cubicBezTo>
                  <a:cubicBezTo>
                    <a:pt x="1146" y="139"/>
                    <a:pt x="1151" y="148"/>
                    <a:pt x="1159" y="152"/>
                  </a:cubicBezTo>
                  <a:cubicBezTo>
                    <a:pt x="1196" y="170"/>
                    <a:pt x="1196" y="170"/>
                    <a:pt x="1196" y="170"/>
                  </a:cubicBezTo>
                  <a:cubicBezTo>
                    <a:pt x="1204" y="174"/>
                    <a:pt x="1208" y="181"/>
                    <a:pt x="1207" y="190"/>
                  </a:cubicBezTo>
                  <a:cubicBezTo>
                    <a:pt x="1199" y="256"/>
                    <a:pt x="1199" y="256"/>
                    <a:pt x="1199" y="256"/>
                  </a:cubicBezTo>
                  <a:cubicBezTo>
                    <a:pt x="1198" y="264"/>
                    <a:pt x="1192" y="271"/>
                    <a:pt x="1185" y="273"/>
                  </a:cubicBezTo>
                  <a:cubicBezTo>
                    <a:pt x="1058" y="306"/>
                    <a:pt x="1058" y="306"/>
                    <a:pt x="1058" y="306"/>
                  </a:cubicBezTo>
                  <a:cubicBezTo>
                    <a:pt x="1058" y="306"/>
                    <a:pt x="1057" y="306"/>
                    <a:pt x="1057" y="306"/>
                  </a:cubicBezTo>
                  <a:cubicBezTo>
                    <a:pt x="950" y="346"/>
                    <a:pt x="950" y="346"/>
                    <a:pt x="950" y="346"/>
                  </a:cubicBezTo>
                  <a:cubicBezTo>
                    <a:pt x="944" y="348"/>
                    <a:pt x="940" y="353"/>
                    <a:pt x="938" y="359"/>
                  </a:cubicBezTo>
                  <a:cubicBezTo>
                    <a:pt x="902" y="489"/>
                    <a:pt x="902" y="489"/>
                    <a:pt x="902" y="489"/>
                  </a:cubicBezTo>
                  <a:cubicBezTo>
                    <a:pt x="900" y="495"/>
                    <a:pt x="902" y="502"/>
                    <a:pt x="906" y="507"/>
                  </a:cubicBezTo>
                  <a:cubicBezTo>
                    <a:pt x="1085" y="709"/>
                    <a:pt x="1085" y="709"/>
                    <a:pt x="1085" y="709"/>
                  </a:cubicBezTo>
                  <a:cubicBezTo>
                    <a:pt x="1091" y="715"/>
                    <a:pt x="1092" y="724"/>
                    <a:pt x="1088" y="731"/>
                  </a:cubicBezTo>
                  <a:cubicBezTo>
                    <a:pt x="1032" y="831"/>
                    <a:pt x="1032" y="831"/>
                    <a:pt x="1032" y="831"/>
                  </a:cubicBezTo>
                  <a:cubicBezTo>
                    <a:pt x="1028" y="838"/>
                    <a:pt x="1029" y="847"/>
                    <a:pt x="1035" y="853"/>
                  </a:cubicBezTo>
                  <a:cubicBezTo>
                    <a:pt x="1167" y="1002"/>
                    <a:pt x="1167" y="1002"/>
                    <a:pt x="1167" y="1002"/>
                  </a:cubicBezTo>
                  <a:cubicBezTo>
                    <a:pt x="1172" y="1007"/>
                    <a:pt x="1173" y="1014"/>
                    <a:pt x="1170" y="1021"/>
                  </a:cubicBezTo>
                  <a:cubicBezTo>
                    <a:pt x="1136" y="1115"/>
                    <a:pt x="1136" y="1115"/>
                    <a:pt x="1136" y="1115"/>
                  </a:cubicBezTo>
                  <a:cubicBezTo>
                    <a:pt x="1133" y="1122"/>
                    <a:pt x="1126" y="1127"/>
                    <a:pt x="1118" y="1127"/>
                  </a:cubicBezTo>
                  <a:cubicBezTo>
                    <a:pt x="1018" y="1127"/>
                    <a:pt x="1018" y="1127"/>
                    <a:pt x="1018" y="1127"/>
                  </a:cubicBezTo>
                  <a:cubicBezTo>
                    <a:pt x="1007" y="1127"/>
                    <a:pt x="998" y="1136"/>
                    <a:pt x="999" y="1147"/>
                  </a:cubicBezTo>
                  <a:cubicBezTo>
                    <a:pt x="1002" y="1264"/>
                    <a:pt x="1002" y="1264"/>
                    <a:pt x="1002" y="1264"/>
                  </a:cubicBezTo>
                  <a:cubicBezTo>
                    <a:pt x="1002" y="1266"/>
                    <a:pt x="1002" y="1268"/>
                    <a:pt x="1001" y="1271"/>
                  </a:cubicBezTo>
                  <a:cubicBezTo>
                    <a:pt x="960" y="1389"/>
                    <a:pt x="960" y="1389"/>
                    <a:pt x="960" y="1389"/>
                  </a:cubicBezTo>
                  <a:cubicBezTo>
                    <a:pt x="959" y="1390"/>
                    <a:pt x="959" y="1392"/>
                    <a:pt x="959" y="1394"/>
                  </a:cubicBezTo>
                  <a:cubicBezTo>
                    <a:pt x="955" y="1454"/>
                    <a:pt x="955" y="1454"/>
                    <a:pt x="955" y="1454"/>
                  </a:cubicBezTo>
                  <a:cubicBezTo>
                    <a:pt x="954" y="1469"/>
                    <a:pt x="935" y="1477"/>
                    <a:pt x="923" y="1467"/>
                  </a:cubicBezTo>
                  <a:cubicBezTo>
                    <a:pt x="839" y="1395"/>
                    <a:pt x="839" y="1395"/>
                    <a:pt x="839" y="1395"/>
                  </a:cubicBezTo>
                  <a:cubicBezTo>
                    <a:pt x="838" y="1394"/>
                    <a:pt x="837" y="1393"/>
                    <a:pt x="836" y="1392"/>
                  </a:cubicBezTo>
                  <a:cubicBezTo>
                    <a:pt x="791" y="1334"/>
                    <a:pt x="791" y="1334"/>
                    <a:pt x="791" y="1334"/>
                  </a:cubicBezTo>
                  <a:cubicBezTo>
                    <a:pt x="788" y="1331"/>
                    <a:pt x="785" y="1328"/>
                    <a:pt x="781" y="1327"/>
                  </a:cubicBezTo>
                  <a:cubicBezTo>
                    <a:pt x="728" y="1311"/>
                    <a:pt x="728" y="1311"/>
                    <a:pt x="728" y="1311"/>
                  </a:cubicBezTo>
                  <a:cubicBezTo>
                    <a:pt x="726" y="1311"/>
                    <a:pt x="725" y="1310"/>
                    <a:pt x="724" y="1310"/>
                  </a:cubicBezTo>
                  <a:cubicBezTo>
                    <a:pt x="642" y="1263"/>
                    <a:pt x="642" y="1263"/>
                    <a:pt x="642" y="1263"/>
                  </a:cubicBezTo>
                  <a:cubicBezTo>
                    <a:pt x="636" y="1260"/>
                    <a:pt x="630" y="1259"/>
                    <a:pt x="624" y="1262"/>
                  </a:cubicBezTo>
                  <a:cubicBezTo>
                    <a:pt x="497" y="1319"/>
                    <a:pt x="497" y="1319"/>
                    <a:pt x="497" y="1319"/>
                  </a:cubicBezTo>
                  <a:cubicBezTo>
                    <a:pt x="496" y="1320"/>
                    <a:pt x="495" y="1320"/>
                    <a:pt x="495" y="1320"/>
                  </a:cubicBezTo>
                  <a:cubicBezTo>
                    <a:pt x="405" y="1348"/>
                    <a:pt x="405" y="1348"/>
                    <a:pt x="405" y="1348"/>
                  </a:cubicBezTo>
                  <a:cubicBezTo>
                    <a:pt x="401" y="1349"/>
                    <a:pt x="398" y="1352"/>
                    <a:pt x="396" y="1355"/>
                  </a:cubicBezTo>
                  <a:cubicBezTo>
                    <a:pt x="304" y="1482"/>
                    <a:pt x="304" y="1482"/>
                    <a:pt x="304" y="1482"/>
                  </a:cubicBezTo>
                  <a:cubicBezTo>
                    <a:pt x="302" y="1486"/>
                    <a:pt x="301" y="1489"/>
                    <a:pt x="301" y="1493"/>
                  </a:cubicBezTo>
                  <a:cubicBezTo>
                    <a:pt x="301" y="1573"/>
                    <a:pt x="301" y="1573"/>
                    <a:pt x="301" y="1573"/>
                  </a:cubicBezTo>
                  <a:cubicBezTo>
                    <a:pt x="301" y="1582"/>
                    <a:pt x="295" y="1590"/>
                    <a:pt x="286" y="1592"/>
                  </a:cubicBezTo>
                  <a:cubicBezTo>
                    <a:pt x="74" y="1642"/>
                    <a:pt x="74" y="1642"/>
                    <a:pt x="74" y="1642"/>
                  </a:cubicBezTo>
                  <a:cubicBezTo>
                    <a:pt x="71" y="1643"/>
                    <a:pt x="68" y="1644"/>
                    <a:pt x="65" y="1646"/>
                  </a:cubicBezTo>
                  <a:cubicBezTo>
                    <a:pt x="9" y="1696"/>
                    <a:pt x="9" y="1696"/>
                    <a:pt x="9" y="1696"/>
                  </a:cubicBezTo>
                  <a:cubicBezTo>
                    <a:pt x="1" y="1703"/>
                    <a:pt x="0" y="1714"/>
                    <a:pt x="6" y="1722"/>
                  </a:cubicBezTo>
                  <a:cubicBezTo>
                    <a:pt x="82" y="1829"/>
                    <a:pt x="82" y="1829"/>
                    <a:pt x="82" y="1829"/>
                  </a:cubicBezTo>
                  <a:cubicBezTo>
                    <a:pt x="84" y="1832"/>
                    <a:pt x="85" y="1836"/>
                    <a:pt x="85" y="1839"/>
                  </a:cubicBezTo>
                  <a:cubicBezTo>
                    <a:pt x="89" y="1925"/>
                    <a:pt x="89" y="1925"/>
                    <a:pt x="89" y="1925"/>
                  </a:cubicBezTo>
                  <a:cubicBezTo>
                    <a:pt x="90" y="1928"/>
                    <a:pt x="91" y="1931"/>
                    <a:pt x="92" y="1934"/>
                  </a:cubicBezTo>
                  <a:cubicBezTo>
                    <a:pt x="222" y="2149"/>
                    <a:pt x="222" y="2149"/>
                    <a:pt x="222" y="2149"/>
                  </a:cubicBezTo>
                  <a:cubicBezTo>
                    <a:pt x="222" y="2150"/>
                    <a:pt x="223" y="2150"/>
                    <a:pt x="224" y="2151"/>
                  </a:cubicBezTo>
                  <a:cubicBezTo>
                    <a:pt x="347" y="2304"/>
                    <a:pt x="347" y="2304"/>
                    <a:pt x="347" y="2304"/>
                  </a:cubicBezTo>
                  <a:cubicBezTo>
                    <a:pt x="392" y="2355"/>
                    <a:pt x="392" y="2355"/>
                    <a:pt x="392" y="2355"/>
                  </a:cubicBezTo>
                  <a:cubicBezTo>
                    <a:pt x="394" y="2358"/>
                    <a:pt x="395" y="2360"/>
                    <a:pt x="396" y="2363"/>
                  </a:cubicBezTo>
                  <a:cubicBezTo>
                    <a:pt x="416" y="2443"/>
                    <a:pt x="416" y="2443"/>
                    <a:pt x="416" y="2443"/>
                  </a:cubicBezTo>
                  <a:cubicBezTo>
                    <a:pt x="417" y="2446"/>
                    <a:pt x="419" y="2450"/>
                    <a:pt x="422" y="2452"/>
                  </a:cubicBezTo>
                  <a:cubicBezTo>
                    <a:pt x="499" y="2528"/>
                    <a:pt x="499" y="2528"/>
                    <a:pt x="499" y="2528"/>
                  </a:cubicBezTo>
                  <a:cubicBezTo>
                    <a:pt x="503" y="2531"/>
                    <a:pt x="508" y="2533"/>
                    <a:pt x="513" y="2533"/>
                  </a:cubicBezTo>
                  <a:cubicBezTo>
                    <a:pt x="568" y="2533"/>
                    <a:pt x="568" y="2533"/>
                    <a:pt x="568" y="2533"/>
                  </a:cubicBezTo>
                  <a:cubicBezTo>
                    <a:pt x="579" y="2533"/>
                    <a:pt x="587" y="2542"/>
                    <a:pt x="587" y="2552"/>
                  </a:cubicBezTo>
                  <a:cubicBezTo>
                    <a:pt x="587" y="2552"/>
                    <a:pt x="587" y="2552"/>
                    <a:pt x="587" y="2552"/>
                  </a:cubicBezTo>
                  <a:cubicBezTo>
                    <a:pt x="587" y="2560"/>
                    <a:pt x="592" y="2567"/>
                    <a:pt x="599" y="2570"/>
                  </a:cubicBezTo>
                  <a:cubicBezTo>
                    <a:pt x="785" y="2646"/>
                    <a:pt x="785" y="2646"/>
                    <a:pt x="785" y="2646"/>
                  </a:cubicBezTo>
                  <a:cubicBezTo>
                    <a:pt x="785" y="2646"/>
                    <a:pt x="786" y="2646"/>
                    <a:pt x="786" y="2646"/>
                  </a:cubicBezTo>
                  <a:lnTo>
                    <a:pt x="738" y="2614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24;p84">
              <a:extLst>
                <a:ext uri="{FF2B5EF4-FFF2-40B4-BE49-F238E27FC236}">
                  <a16:creationId xmlns:a16="http://schemas.microsoft.com/office/drawing/2014/main" id="{B619594D-5C46-305D-73B1-B8DA4510C612}"/>
                </a:ext>
              </a:extLst>
            </p:cNvPr>
            <p:cNvSpPr/>
            <p:nvPr/>
          </p:nvSpPr>
          <p:spPr>
            <a:xfrm>
              <a:off x="10201276" y="8458200"/>
              <a:ext cx="1173163" cy="1090613"/>
            </a:xfrm>
            <a:custGeom>
              <a:avLst/>
              <a:gdLst/>
              <a:ahLst/>
              <a:cxnLst/>
              <a:rect l="0" t="0" r="0" b="0"/>
              <a:pathLst>
                <a:path w="1843" h="1713" extrusionOk="0">
                  <a:moveTo>
                    <a:pt x="1840" y="1241"/>
                  </a:moveTo>
                  <a:cubicBezTo>
                    <a:pt x="1806" y="1335"/>
                    <a:pt x="1806" y="1335"/>
                    <a:pt x="1806" y="1335"/>
                  </a:cubicBezTo>
                  <a:cubicBezTo>
                    <a:pt x="1803" y="1342"/>
                    <a:pt x="1796" y="1347"/>
                    <a:pt x="1788" y="1347"/>
                  </a:cubicBezTo>
                  <a:cubicBezTo>
                    <a:pt x="1688" y="1347"/>
                    <a:pt x="1688" y="1347"/>
                    <a:pt x="1688" y="1347"/>
                  </a:cubicBezTo>
                  <a:cubicBezTo>
                    <a:pt x="1677" y="1347"/>
                    <a:pt x="1668" y="1356"/>
                    <a:pt x="1669" y="1367"/>
                  </a:cubicBezTo>
                  <a:cubicBezTo>
                    <a:pt x="1672" y="1484"/>
                    <a:pt x="1672" y="1484"/>
                    <a:pt x="1672" y="1484"/>
                  </a:cubicBezTo>
                  <a:cubicBezTo>
                    <a:pt x="1672" y="1486"/>
                    <a:pt x="1672" y="1488"/>
                    <a:pt x="1671" y="1491"/>
                  </a:cubicBezTo>
                  <a:cubicBezTo>
                    <a:pt x="1630" y="1609"/>
                    <a:pt x="1630" y="1609"/>
                    <a:pt x="1630" y="1609"/>
                  </a:cubicBezTo>
                  <a:cubicBezTo>
                    <a:pt x="1629" y="1610"/>
                    <a:pt x="1629" y="1612"/>
                    <a:pt x="1629" y="1614"/>
                  </a:cubicBezTo>
                  <a:cubicBezTo>
                    <a:pt x="1625" y="1674"/>
                    <a:pt x="1625" y="1674"/>
                    <a:pt x="1625" y="1674"/>
                  </a:cubicBezTo>
                  <a:cubicBezTo>
                    <a:pt x="1624" y="1689"/>
                    <a:pt x="1605" y="1697"/>
                    <a:pt x="1593" y="1687"/>
                  </a:cubicBezTo>
                  <a:cubicBezTo>
                    <a:pt x="1509" y="1615"/>
                    <a:pt x="1509" y="1615"/>
                    <a:pt x="1509" y="1615"/>
                  </a:cubicBezTo>
                  <a:cubicBezTo>
                    <a:pt x="1508" y="1614"/>
                    <a:pt x="1507" y="1613"/>
                    <a:pt x="1506" y="1612"/>
                  </a:cubicBezTo>
                  <a:cubicBezTo>
                    <a:pt x="1461" y="1554"/>
                    <a:pt x="1461" y="1554"/>
                    <a:pt x="1461" y="1554"/>
                  </a:cubicBezTo>
                  <a:cubicBezTo>
                    <a:pt x="1458" y="1551"/>
                    <a:pt x="1455" y="1548"/>
                    <a:pt x="1451" y="1547"/>
                  </a:cubicBezTo>
                  <a:cubicBezTo>
                    <a:pt x="1398" y="1531"/>
                    <a:pt x="1398" y="1531"/>
                    <a:pt x="1398" y="1531"/>
                  </a:cubicBezTo>
                  <a:cubicBezTo>
                    <a:pt x="1396" y="1531"/>
                    <a:pt x="1395" y="1530"/>
                    <a:pt x="1394" y="1530"/>
                  </a:cubicBezTo>
                  <a:cubicBezTo>
                    <a:pt x="1312" y="1483"/>
                    <a:pt x="1312" y="1483"/>
                    <a:pt x="1312" y="1483"/>
                  </a:cubicBezTo>
                  <a:cubicBezTo>
                    <a:pt x="1306" y="1480"/>
                    <a:pt x="1300" y="1479"/>
                    <a:pt x="1294" y="1482"/>
                  </a:cubicBezTo>
                  <a:cubicBezTo>
                    <a:pt x="1167" y="1539"/>
                    <a:pt x="1167" y="1539"/>
                    <a:pt x="1167" y="1539"/>
                  </a:cubicBezTo>
                  <a:cubicBezTo>
                    <a:pt x="1166" y="1540"/>
                    <a:pt x="1165" y="1540"/>
                    <a:pt x="1165" y="1540"/>
                  </a:cubicBezTo>
                  <a:cubicBezTo>
                    <a:pt x="1075" y="1568"/>
                    <a:pt x="1075" y="1568"/>
                    <a:pt x="1075" y="1568"/>
                  </a:cubicBezTo>
                  <a:cubicBezTo>
                    <a:pt x="1071" y="1569"/>
                    <a:pt x="1068" y="1572"/>
                    <a:pt x="1066" y="1575"/>
                  </a:cubicBezTo>
                  <a:cubicBezTo>
                    <a:pt x="974" y="1702"/>
                    <a:pt x="974" y="1702"/>
                    <a:pt x="974" y="1702"/>
                  </a:cubicBezTo>
                  <a:cubicBezTo>
                    <a:pt x="972" y="1705"/>
                    <a:pt x="971" y="1709"/>
                    <a:pt x="971" y="1713"/>
                  </a:cubicBezTo>
                  <a:cubicBezTo>
                    <a:pt x="970" y="1712"/>
                    <a:pt x="969" y="1712"/>
                    <a:pt x="968" y="1711"/>
                  </a:cubicBezTo>
                  <a:cubicBezTo>
                    <a:pt x="910" y="1658"/>
                    <a:pt x="910" y="1658"/>
                    <a:pt x="910" y="1658"/>
                  </a:cubicBezTo>
                  <a:cubicBezTo>
                    <a:pt x="905" y="1653"/>
                    <a:pt x="898" y="1650"/>
                    <a:pt x="891" y="1650"/>
                  </a:cubicBezTo>
                  <a:cubicBezTo>
                    <a:pt x="845" y="1652"/>
                    <a:pt x="845" y="1652"/>
                    <a:pt x="845" y="1652"/>
                  </a:cubicBezTo>
                  <a:cubicBezTo>
                    <a:pt x="820" y="1653"/>
                    <a:pt x="807" y="1623"/>
                    <a:pt x="824" y="1605"/>
                  </a:cubicBezTo>
                  <a:cubicBezTo>
                    <a:pt x="936" y="1492"/>
                    <a:pt x="936" y="1492"/>
                    <a:pt x="936" y="1492"/>
                  </a:cubicBezTo>
                  <a:cubicBezTo>
                    <a:pt x="938" y="1490"/>
                    <a:pt x="939" y="1488"/>
                    <a:pt x="941" y="1486"/>
                  </a:cubicBezTo>
                  <a:cubicBezTo>
                    <a:pt x="1001" y="1366"/>
                    <a:pt x="1001" y="1366"/>
                    <a:pt x="1001" y="1366"/>
                  </a:cubicBezTo>
                  <a:cubicBezTo>
                    <a:pt x="1004" y="1361"/>
                    <a:pt x="1005" y="1356"/>
                    <a:pt x="1004" y="1350"/>
                  </a:cubicBezTo>
                  <a:cubicBezTo>
                    <a:pt x="990" y="1243"/>
                    <a:pt x="990" y="1243"/>
                    <a:pt x="990" y="1243"/>
                  </a:cubicBezTo>
                  <a:cubicBezTo>
                    <a:pt x="989" y="1238"/>
                    <a:pt x="990" y="1232"/>
                    <a:pt x="993" y="1227"/>
                  </a:cubicBezTo>
                  <a:cubicBezTo>
                    <a:pt x="1024" y="1168"/>
                    <a:pt x="1024" y="1168"/>
                    <a:pt x="1024" y="1168"/>
                  </a:cubicBezTo>
                  <a:cubicBezTo>
                    <a:pt x="1030" y="1156"/>
                    <a:pt x="1027" y="1142"/>
                    <a:pt x="1016" y="1134"/>
                  </a:cubicBezTo>
                  <a:cubicBezTo>
                    <a:pt x="974" y="1102"/>
                    <a:pt x="974" y="1102"/>
                    <a:pt x="974" y="1102"/>
                  </a:cubicBezTo>
                  <a:cubicBezTo>
                    <a:pt x="972" y="1100"/>
                    <a:pt x="970" y="1099"/>
                    <a:pt x="967" y="1098"/>
                  </a:cubicBezTo>
                  <a:cubicBezTo>
                    <a:pt x="863" y="1058"/>
                    <a:pt x="863" y="1058"/>
                    <a:pt x="863" y="1058"/>
                  </a:cubicBezTo>
                  <a:cubicBezTo>
                    <a:pt x="855" y="1055"/>
                    <a:pt x="850" y="1050"/>
                    <a:pt x="847" y="1043"/>
                  </a:cubicBezTo>
                  <a:cubicBezTo>
                    <a:pt x="776" y="863"/>
                    <a:pt x="776" y="863"/>
                    <a:pt x="776" y="863"/>
                  </a:cubicBezTo>
                  <a:cubicBezTo>
                    <a:pt x="718" y="703"/>
                    <a:pt x="718" y="703"/>
                    <a:pt x="718" y="703"/>
                  </a:cubicBezTo>
                  <a:cubicBezTo>
                    <a:pt x="717" y="700"/>
                    <a:pt x="716" y="697"/>
                    <a:pt x="716" y="693"/>
                  </a:cubicBezTo>
                  <a:cubicBezTo>
                    <a:pt x="718" y="480"/>
                    <a:pt x="718" y="480"/>
                    <a:pt x="718" y="480"/>
                  </a:cubicBezTo>
                  <a:cubicBezTo>
                    <a:pt x="718" y="477"/>
                    <a:pt x="718" y="474"/>
                    <a:pt x="717" y="472"/>
                  </a:cubicBezTo>
                  <a:cubicBezTo>
                    <a:pt x="710" y="447"/>
                    <a:pt x="710" y="447"/>
                    <a:pt x="710" y="447"/>
                  </a:cubicBezTo>
                  <a:cubicBezTo>
                    <a:pt x="706" y="434"/>
                    <a:pt x="713" y="419"/>
                    <a:pt x="726" y="414"/>
                  </a:cubicBezTo>
                  <a:cubicBezTo>
                    <a:pt x="773" y="396"/>
                    <a:pt x="773" y="396"/>
                    <a:pt x="773" y="396"/>
                  </a:cubicBezTo>
                  <a:cubicBezTo>
                    <a:pt x="775" y="392"/>
                    <a:pt x="775" y="392"/>
                    <a:pt x="775" y="392"/>
                  </a:cubicBezTo>
                  <a:cubicBezTo>
                    <a:pt x="787" y="364"/>
                    <a:pt x="821" y="351"/>
                    <a:pt x="848" y="365"/>
                  </a:cubicBezTo>
                  <a:cubicBezTo>
                    <a:pt x="853" y="367"/>
                    <a:pt x="853" y="367"/>
                    <a:pt x="853" y="367"/>
                  </a:cubicBezTo>
                  <a:cubicBezTo>
                    <a:pt x="866" y="362"/>
                    <a:pt x="874" y="348"/>
                    <a:pt x="870" y="334"/>
                  </a:cubicBezTo>
                  <a:cubicBezTo>
                    <a:pt x="850" y="257"/>
                    <a:pt x="850" y="257"/>
                    <a:pt x="850" y="257"/>
                  </a:cubicBezTo>
                  <a:cubicBezTo>
                    <a:pt x="848" y="250"/>
                    <a:pt x="843" y="244"/>
                    <a:pt x="837" y="241"/>
                  </a:cubicBezTo>
                  <a:cubicBezTo>
                    <a:pt x="800" y="219"/>
                    <a:pt x="800" y="219"/>
                    <a:pt x="800" y="219"/>
                  </a:cubicBezTo>
                  <a:cubicBezTo>
                    <a:pt x="789" y="212"/>
                    <a:pt x="783" y="198"/>
                    <a:pt x="788" y="186"/>
                  </a:cubicBezTo>
                  <a:cubicBezTo>
                    <a:pt x="804" y="141"/>
                    <a:pt x="804" y="141"/>
                    <a:pt x="804" y="141"/>
                  </a:cubicBezTo>
                  <a:cubicBezTo>
                    <a:pt x="808" y="130"/>
                    <a:pt x="818" y="123"/>
                    <a:pt x="830" y="123"/>
                  </a:cubicBezTo>
                  <a:cubicBezTo>
                    <a:pt x="830" y="123"/>
                    <a:pt x="830" y="123"/>
                    <a:pt x="830" y="123"/>
                  </a:cubicBezTo>
                  <a:cubicBezTo>
                    <a:pt x="845" y="123"/>
                    <a:pt x="857" y="111"/>
                    <a:pt x="858" y="97"/>
                  </a:cubicBezTo>
                  <a:cubicBezTo>
                    <a:pt x="860" y="47"/>
                    <a:pt x="860" y="47"/>
                    <a:pt x="860" y="47"/>
                  </a:cubicBezTo>
                  <a:cubicBezTo>
                    <a:pt x="861" y="44"/>
                    <a:pt x="861" y="41"/>
                    <a:pt x="863" y="38"/>
                  </a:cubicBezTo>
                  <a:cubicBezTo>
                    <a:pt x="870" y="20"/>
                    <a:pt x="870" y="20"/>
                    <a:pt x="870" y="20"/>
                  </a:cubicBezTo>
                  <a:cubicBezTo>
                    <a:pt x="874" y="11"/>
                    <a:pt x="883" y="5"/>
                    <a:pt x="893" y="4"/>
                  </a:cubicBezTo>
                  <a:cubicBezTo>
                    <a:pt x="924" y="1"/>
                    <a:pt x="924" y="1"/>
                    <a:pt x="924" y="1"/>
                  </a:cubicBezTo>
                  <a:cubicBezTo>
                    <a:pt x="924" y="1"/>
                    <a:pt x="925" y="1"/>
                    <a:pt x="925" y="0"/>
                  </a:cubicBezTo>
                  <a:cubicBezTo>
                    <a:pt x="929" y="4"/>
                    <a:pt x="935" y="7"/>
                    <a:pt x="941" y="7"/>
                  </a:cubicBezTo>
                  <a:cubicBezTo>
                    <a:pt x="1067" y="7"/>
                    <a:pt x="1067" y="7"/>
                    <a:pt x="1067" y="7"/>
                  </a:cubicBezTo>
                  <a:cubicBezTo>
                    <a:pt x="1071" y="7"/>
                    <a:pt x="1075" y="8"/>
                    <a:pt x="1078" y="10"/>
                  </a:cubicBezTo>
                  <a:cubicBezTo>
                    <a:pt x="1214" y="85"/>
                    <a:pt x="1214" y="85"/>
                    <a:pt x="1214" y="85"/>
                  </a:cubicBezTo>
                  <a:cubicBezTo>
                    <a:pt x="1220" y="88"/>
                    <a:pt x="1224" y="94"/>
                    <a:pt x="1225" y="100"/>
                  </a:cubicBezTo>
                  <a:cubicBezTo>
                    <a:pt x="1247" y="192"/>
                    <a:pt x="1247" y="192"/>
                    <a:pt x="1247" y="192"/>
                  </a:cubicBezTo>
                  <a:cubicBezTo>
                    <a:pt x="1249" y="200"/>
                    <a:pt x="1247" y="208"/>
                    <a:pt x="1241" y="214"/>
                  </a:cubicBezTo>
                  <a:cubicBezTo>
                    <a:pt x="1179" y="272"/>
                    <a:pt x="1179" y="272"/>
                    <a:pt x="1179" y="272"/>
                  </a:cubicBezTo>
                  <a:cubicBezTo>
                    <a:pt x="1174" y="277"/>
                    <a:pt x="1172" y="283"/>
                    <a:pt x="1172" y="290"/>
                  </a:cubicBezTo>
                  <a:cubicBezTo>
                    <a:pt x="1175" y="329"/>
                    <a:pt x="1175" y="329"/>
                    <a:pt x="1175" y="329"/>
                  </a:cubicBezTo>
                  <a:cubicBezTo>
                    <a:pt x="1176" y="347"/>
                    <a:pt x="1196" y="357"/>
                    <a:pt x="1211" y="347"/>
                  </a:cubicBezTo>
                  <a:cubicBezTo>
                    <a:pt x="1296" y="287"/>
                    <a:pt x="1296" y="287"/>
                    <a:pt x="1296" y="287"/>
                  </a:cubicBezTo>
                  <a:cubicBezTo>
                    <a:pt x="1304" y="282"/>
                    <a:pt x="1314" y="282"/>
                    <a:pt x="1322" y="286"/>
                  </a:cubicBezTo>
                  <a:cubicBezTo>
                    <a:pt x="1399" y="333"/>
                    <a:pt x="1399" y="333"/>
                    <a:pt x="1399" y="333"/>
                  </a:cubicBezTo>
                  <a:cubicBezTo>
                    <a:pt x="1404" y="336"/>
                    <a:pt x="1407" y="341"/>
                    <a:pt x="1409" y="347"/>
                  </a:cubicBezTo>
                  <a:cubicBezTo>
                    <a:pt x="1429" y="422"/>
                    <a:pt x="1429" y="422"/>
                    <a:pt x="1429" y="422"/>
                  </a:cubicBezTo>
                  <a:cubicBezTo>
                    <a:pt x="1431" y="428"/>
                    <a:pt x="1435" y="434"/>
                    <a:pt x="1441" y="437"/>
                  </a:cubicBezTo>
                  <a:cubicBezTo>
                    <a:pt x="1504" y="468"/>
                    <a:pt x="1504" y="468"/>
                    <a:pt x="1504" y="468"/>
                  </a:cubicBezTo>
                  <a:cubicBezTo>
                    <a:pt x="1509" y="471"/>
                    <a:pt x="1515" y="471"/>
                    <a:pt x="1520" y="470"/>
                  </a:cubicBezTo>
                  <a:cubicBezTo>
                    <a:pt x="1576" y="455"/>
                    <a:pt x="1576" y="455"/>
                    <a:pt x="1576" y="455"/>
                  </a:cubicBezTo>
                  <a:cubicBezTo>
                    <a:pt x="1589" y="451"/>
                    <a:pt x="1602" y="459"/>
                    <a:pt x="1605" y="471"/>
                  </a:cubicBezTo>
                  <a:cubicBezTo>
                    <a:pt x="1605" y="472"/>
                    <a:pt x="1605" y="472"/>
                    <a:pt x="1605" y="472"/>
                  </a:cubicBezTo>
                  <a:cubicBezTo>
                    <a:pt x="1607" y="483"/>
                    <a:pt x="1616" y="489"/>
                    <a:pt x="1626" y="489"/>
                  </a:cubicBezTo>
                  <a:cubicBezTo>
                    <a:pt x="1610" y="567"/>
                    <a:pt x="1610" y="567"/>
                    <a:pt x="1610" y="567"/>
                  </a:cubicBezTo>
                  <a:cubicBezTo>
                    <a:pt x="1610" y="570"/>
                    <a:pt x="1610" y="572"/>
                    <a:pt x="1610" y="574"/>
                  </a:cubicBezTo>
                  <a:cubicBezTo>
                    <a:pt x="1609" y="576"/>
                    <a:pt x="1608" y="577"/>
                    <a:pt x="1608" y="579"/>
                  </a:cubicBezTo>
                  <a:cubicBezTo>
                    <a:pt x="1572" y="709"/>
                    <a:pt x="1572" y="709"/>
                    <a:pt x="1572" y="709"/>
                  </a:cubicBezTo>
                  <a:cubicBezTo>
                    <a:pt x="1570" y="715"/>
                    <a:pt x="1572" y="722"/>
                    <a:pt x="1576" y="727"/>
                  </a:cubicBezTo>
                  <a:cubicBezTo>
                    <a:pt x="1755" y="929"/>
                    <a:pt x="1755" y="929"/>
                    <a:pt x="1755" y="929"/>
                  </a:cubicBezTo>
                  <a:cubicBezTo>
                    <a:pt x="1761" y="935"/>
                    <a:pt x="1762" y="944"/>
                    <a:pt x="1758" y="951"/>
                  </a:cubicBezTo>
                  <a:cubicBezTo>
                    <a:pt x="1702" y="1051"/>
                    <a:pt x="1702" y="1051"/>
                    <a:pt x="1702" y="1051"/>
                  </a:cubicBezTo>
                  <a:cubicBezTo>
                    <a:pt x="1698" y="1058"/>
                    <a:pt x="1699" y="1067"/>
                    <a:pt x="1705" y="1073"/>
                  </a:cubicBezTo>
                  <a:cubicBezTo>
                    <a:pt x="1837" y="1222"/>
                    <a:pt x="1837" y="1222"/>
                    <a:pt x="1837" y="1222"/>
                  </a:cubicBezTo>
                  <a:cubicBezTo>
                    <a:pt x="1842" y="1227"/>
                    <a:pt x="1843" y="1234"/>
                    <a:pt x="1840" y="1241"/>
                  </a:cubicBezTo>
                  <a:close/>
                  <a:moveTo>
                    <a:pt x="325" y="1198"/>
                  </a:moveTo>
                  <a:cubicBezTo>
                    <a:pt x="320" y="1195"/>
                    <a:pt x="311" y="1197"/>
                    <a:pt x="304" y="1199"/>
                  </a:cubicBezTo>
                  <a:cubicBezTo>
                    <a:pt x="298" y="1202"/>
                    <a:pt x="293" y="1207"/>
                    <a:pt x="291" y="1213"/>
                  </a:cubicBezTo>
                  <a:cubicBezTo>
                    <a:pt x="279" y="1256"/>
                    <a:pt x="279" y="1256"/>
                    <a:pt x="279" y="1256"/>
                  </a:cubicBezTo>
                  <a:cubicBezTo>
                    <a:pt x="276" y="1266"/>
                    <a:pt x="281" y="1277"/>
                    <a:pt x="291" y="1281"/>
                  </a:cubicBezTo>
                  <a:cubicBezTo>
                    <a:pt x="323" y="1295"/>
                    <a:pt x="323" y="1295"/>
                    <a:pt x="323" y="1295"/>
                  </a:cubicBezTo>
                  <a:cubicBezTo>
                    <a:pt x="325" y="1296"/>
                    <a:pt x="326" y="1296"/>
                    <a:pt x="328" y="1297"/>
                  </a:cubicBezTo>
                  <a:cubicBezTo>
                    <a:pt x="356" y="1302"/>
                    <a:pt x="356" y="1302"/>
                    <a:pt x="356" y="1302"/>
                  </a:cubicBezTo>
                  <a:cubicBezTo>
                    <a:pt x="366" y="1304"/>
                    <a:pt x="376" y="1298"/>
                    <a:pt x="379" y="1288"/>
                  </a:cubicBezTo>
                  <a:cubicBezTo>
                    <a:pt x="385" y="1272"/>
                    <a:pt x="385" y="1272"/>
                    <a:pt x="385" y="1272"/>
                  </a:cubicBezTo>
                  <a:cubicBezTo>
                    <a:pt x="387" y="1264"/>
                    <a:pt x="386" y="1256"/>
                    <a:pt x="380" y="1251"/>
                  </a:cubicBezTo>
                  <a:cubicBezTo>
                    <a:pt x="365" y="1235"/>
                    <a:pt x="333" y="1202"/>
                    <a:pt x="325" y="1198"/>
                  </a:cubicBezTo>
                  <a:close/>
                  <a:moveTo>
                    <a:pt x="267" y="1119"/>
                  </a:moveTo>
                  <a:cubicBezTo>
                    <a:pt x="246" y="1112"/>
                    <a:pt x="246" y="1112"/>
                    <a:pt x="246" y="1112"/>
                  </a:cubicBezTo>
                  <a:cubicBezTo>
                    <a:pt x="244" y="1111"/>
                    <a:pt x="241" y="1109"/>
                    <a:pt x="239" y="1108"/>
                  </a:cubicBezTo>
                  <a:cubicBezTo>
                    <a:pt x="183" y="1059"/>
                    <a:pt x="183" y="1059"/>
                    <a:pt x="183" y="1059"/>
                  </a:cubicBezTo>
                  <a:cubicBezTo>
                    <a:pt x="179" y="1056"/>
                    <a:pt x="177" y="1052"/>
                    <a:pt x="176" y="1047"/>
                  </a:cubicBezTo>
                  <a:cubicBezTo>
                    <a:pt x="161" y="963"/>
                    <a:pt x="161" y="963"/>
                    <a:pt x="161" y="963"/>
                  </a:cubicBezTo>
                  <a:cubicBezTo>
                    <a:pt x="159" y="953"/>
                    <a:pt x="150" y="945"/>
                    <a:pt x="140" y="945"/>
                  </a:cubicBezTo>
                  <a:cubicBezTo>
                    <a:pt x="98" y="945"/>
                    <a:pt x="98" y="945"/>
                    <a:pt x="98" y="945"/>
                  </a:cubicBezTo>
                  <a:cubicBezTo>
                    <a:pt x="91" y="945"/>
                    <a:pt x="84" y="942"/>
                    <a:pt x="80" y="936"/>
                  </a:cubicBezTo>
                  <a:cubicBezTo>
                    <a:pt x="39" y="873"/>
                    <a:pt x="39" y="873"/>
                    <a:pt x="39" y="873"/>
                  </a:cubicBezTo>
                  <a:cubicBezTo>
                    <a:pt x="32" y="860"/>
                    <a:pt x="14" y="860"/>
                    <a:pt x="5" y="871"/>
                  </a:cubicBezTo>
                  <a:cubicBezTo>
                    <a:pt x="5" y="872"/>
                    <a:pt x="5" y="872"/>
                    <a:pt x="5" y="872"/>
                  </a:cubicBezTo>
                  <a:cubicBezTo>
                    <a:pt x="0" y="878"/>
                    <a:pt x="0" y="886"/>
                    <a:pt x="3" y="894"/>
                  </a:cubicBezTo>
                  <a:cubicBezTo>
                    <a:pt x="29" y="943"/>
                    <a:pt x="29" y="943"/>
                    <a:pt x="29" y="943"/>
                  </a:cubicBezTo>
                  <a:cubicBezTo>
                    <a:pt x="32" y="948"/>
                    <a:pt x="32" y="955"/>
                    <a:pt x="30" y="961"/>
                  </a:cubicBezTo>
                  <a:cubicBezTo>
                    <a:pt x="24" y="974"/>
                    <a:pt x="14" y="997"/>
                    <a:pt x="11" y="997"/>
                  </a:cubicBezTo>
                  <a:cubicBezTo>
                    <a:pt x="7" y="997"/>
                    <a:pt x="34" y="1053"/>
                    <a:pt x="44" y="1074"/>
                  </a:cubicBezTo>
                  <a:cubicBezTo>
                    <a:pt x="46" y="1079"/>
                    <a:pt x="50" y="1083"/>
                    <a:pt x="55" y="1084"/>
                  </a:cubicBezTo>
                  <a:cubicBezTo>
                    <a:pt x="97" y="1100"/>
                    <a:pt x="97" y="1100"/>
                    <a:pt x="97" y="1100"/>
                  </a:cubicBezTo>
                  <a:cubicBezTo>
                    <a:pt x="101" y="1102"/>
                    <a:pt x="105" y="1105"/>
                    <a:pt x="107" y="1108"/>
                  </a:cubicBezTo>
                  <a:cubicBezTo>
                    <a:pt x="150" y="1175"/>
                    <a:pt x="150" y="1175"/>
                    <a:pt x="150" y="1175"/>
                  </a:cubicBezTo>
                  <a:cubicBezTo>
                    <a:pt x="151" y="1176"/>
                    <a:pt x="152" y="1177"/>
                    <a:pt x="153" y="1178"/>
                  </a:cubicBezTo>
                  <a:cubicBezTo>
                    <a:pt x="188" y="1212"/>
                    <a:pt x="188" y="1212"/>
                    <a:pt x="188" y="1212"/>
                  </a:cubicBezTo>
                  <a:cubicBezTo>
                    <a:pt x="195" y="1219"/>
                    <a:pt x="206" y="1220"/>
                    <a:pt x="214" y="1215"/>
                  </a:cubicBezTo>
                  <a:cubicBezTo>
                    <a:pt x="240" y="1198"/>
                    <a:pt x="240" y="1198"/>
                    <a:pt x="240" y="1198"/>
                  </a:cubicBezTo>
                  <a:cubicBezTo>
                    <a:pt x="243" y="1197"/>
                    <a:pt x="245" y="1195"/>
                    <a:pt x="246" y="1193"/>
                  </a:cubicBezTo>
                  <a:cubicBezTo>
                    <a:pt x="277" y="1151"/>
                    <a:pt x="277" y="1151"/>
                    <a:pt x="277" y="1151"/>
                  </a:cubicBezTo>
                  <a:cubicBezTo>
                    <a:pt x="285" y="1140"/>
                    <a:pt x="280" y="1124"/>
                    <a:pt x="267" y="1119"/>
                  </a:cubicBezTo>
                  <a:close/>
                  <a:moveTo>
                    <a:pt x="588" y="941"/>
                  </a:moveTo>
                  <a:cubicBezTo>
                    <a:pt x="581" y="961"/>
                    <a:pt x="581" y="961"/>
                    <a:pt x="581" y="961"/>
                  </a:cubicBezTo>
                  <a:cubicBezTo>
                    <a:pt x="581" y="961"/>
                    <a:pt x="584" y="952"/>
                    <a:pt x="588" y="941"/>
                  </a:cubicBezTo>
                  <a:close/>
                  <a:moveTo>
                    <a:pt x="597" y="770"/>
                  </a:moveTo>
                  <a:cubicBezTo>
                    <a:pt x="570" y="770"/>
                    <a:pt x="570" y="770"/>
                    <a:pt x="570" y="770"/>
                  </a:cubicBezTo>
                  <a:cubicBezTo>
                    <a:pt x="561" y="770"/>
                    <a:pt x="552" y="777"/>
                    <a:pt x="550" y="786"/>
                  </a:cubicBezTo>
                  <a:cubicBezTo>
                    <a:pt x="540" y="830"/>
                    <a:pt x="540" y="830"/>
                    <a:pt x="540" y="830"/>
                  </a:cubicBezTo>
                  <a:cubicBezTo>
                    <a:pt x="539" y="835"/>
                    <a:pt x="539" y="839"/>
                    <a:pt x="541" y="843"/>
                  </a:cubicBezTo>
                  <a:cubicBezTo>
                    <a:pt x="547" y="857"/>
                    <a:pt x="562" y="886"/>
                    <a:pt x="581" y="894"/>
                  </a:cubicBezTo>
                  <a:cubicBezTo>
                    <a:pt x="596" y="901"/>
                    <a:pt x="592" y="924"/>
                    <a:pt x="588" y="941"/>
                  </a:cubicBezTo>
                  <a:cubicBezTo>
                    <a:pt x="597" y="915"/>
                    <a:pt x="597" y="915"/>
                    <a:pt x="597" y="915"/>
                  </a:cubicBezTo>
                  <a:cubicBezTo>
                    <a:pt x="597" y="913"/>
                    <a:pt x="598" y="912"/>
                    <a:pt x="599" y="910"/>
                  </a:cubicBezTo>
                  <a:cubicBezTo>
                    <a:pt x="606" y="900"/>
                    <a:pt x="635" y="854"/>
                    <a:pt x="635" y="840"/>
                  </a:cubicBezTo>
                  <a:cubicBezTo>
                    <a:pt x="635" y="823"/>
                    <a:pt x="600" y="770"/>
                    <a:pt x="597" y="77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25;p84">
              <a:extLst>
                <a:ext uri="{FF2B5EF4-FFF2-40B4-BE49-F238E27FC236}">
                  <a16:creationId xmlns:a16="http://schemas.microsoft.com/office/drawing/2014/main" id="{EB3AF347-D237-05F9-5E37-FC07728D0CF3}"/>
                </a:ext>
              </a:extLst>
            </p:cNvPr>
            <p:cNvSpPr/>
            <p:nvPr/>
          </p:nvSpPr>
          <p:spPr>
            <a:xfrm>
              <a:off x="10399713" y="70342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5" h="3" extrusionOk="0">
                  <a:moveTo>
                    <a:pt x="0" y="3"/>
                  </a:moveTo>
                  <a:cubicBezTo>
                    <a:pt x="2" y="2"/>
                    <a:pt x="4" y="1"/>
                    <a:pt x="5" y="0"/>
                  </a:cubicBezTo>
                  <a:cubicBezTo>
                    <a:pt x="4" y="1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426;p84">
              <a:extLst>
                <a:ext uri="{FF2B5EF4-FFF2-40B4-BE49-F238E27FC236}">
                  <a16:creationId xmlns:a16="http://schemas.microsoft.com/office/drawing/2014/main" id="{55371460-181D-2DC3-E68F-EC5B3D058B7C}"/>
                </a:ext>
              </a:extLst>
            </p:cNvPr>
            <p:cNvSpPr/>
            <p:nvPr/>
          </p:nvSpPr>
          <p:spPr>
            <a:xfrm>
              <a:off x="10436226" y="6891338"/>
              <a:ext cx="11113" cy="3175"/>
            </a:xfrm>
            <a:custGeom>
              <a:avLst/>
              <a:gdLst/>
              <a:ahLst/>
              <a:cxnLst/>
              <a:rect l="0" t="0" r="0" b="0"/>
              <a:pathLst>
                <a:path w="19" h="4" extrusionOk="0">
                  <a:moveTo>
                    <a:pt x="0" y="4"/>
                  </a:moveTo>
                  <a:cubicBezTo>
                    <a:pt x="7" y="3"/>
                    <a:pt x="13" y="2"/>
                    <a:pt x="19" y="0"/>
                  </a:cubicBezTo>
                  <a:cubicBezTo>
                    <a:pt x="13" y="2"/>
                    <a:pt x="7" y="3"/>
                    <a:pt x="0" y="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27;p84">
              <a:extLst>
                <a:ext uri="{FF2B5EF4-FFF2-40B4-BE49-F238E27FC236}">
                  <a16:creationId xmlns:a16="http://schemas.microsoft.com/office/drawing/2014/main" id="{3E764D76-5BB5-F158-A632-DEBAF42B939C}"/>
                </a:ext>
              </a:extLst>
            </p:cNvPr>
            <p:cNvSpPr/>
            <p:nvPr/>
          </p:nvSpPr>
          <p:spPr>
            <a:xfrm>
              <a:off x="9110663" y="6548438"/>
              <a:ext cx="1679575" cy="2209800"/>
            </a:xfrm>
            <a:custGeom>
              <a:avLst/>
              <a:gdLst/>
              <a:ahLst/>
              <a:cxnLst/>
              <a:rect l="0" t="0" r="0" b="0"/>
              <a:pathLst>
                <a:path w="2637" h="3471" extrusionOk="0">
                  <a:moveTo>
                    <a:pt x="2422" y="3449"/>
                  </a:moveTo>
                  <a:cubicBezTo>
                    <a:pt x="2418" y="3436"/>
                    <a:pt x="2425" y="3421"/>
                    <a:pt x="2438" y="3416"/>
                  </a:cubicBezTo>
                  <a:cubicBezTo>
                    <a:pt x="2485" y="3398"/>
                    <a:pt x="2485" y="3398"/>
                    <a:pt x="2485" y="3398"/>
                  </a:cubicBezTo>
                  <a:cubicBezTo>
                    <a:pt x="2487" y="3394"/>
                    <a:pt x="2487" y="3394"/>
                    <a:pt x="2487" y="3394"/>
                  </a:cubicBezTo>
                  <a:cubicBezTo>
                    <a:pt x="2499" y="3366"/>
                    <a:pt x="2533" y="3353"/>
                    <a:pt x="2560" y="3367"/>
                  </a:cubicBezTo>
                  <a:cubicBezTo>
                    <a:pt x="2565" y="3369"/>
                    <a:pt x="2565" y="3369"/>
                    <a:pt x="2565" y="3369"/>
                  </a:cubicBezTo>
                  <a:cubicBezTo>
                    <a:pt x="2578" y="3364"/>
                    <a:pt x="2586" y="3350"/>
                    <a:pt x="2582" y="3336"/>
                  </a:cubicBezTo>
                  <a:cubicBezTo>
                    <a:pt x="2562" y="3259"/>
                    <a:pt x="2562" y="3259"/>
                    <a:pt x="2562" y="3259"/>
                  </a:cubicBezTo>
                  <a:cubicBezTo>
                    <a:pt x="2560" y="3252"/>
                    <a:pt x="2555" y="3246"/>
                    <a:pt x="2549" y="3243"/>
                  </a:cubicBezTo>
                  <a:cubicBezTo>
                    <a:pt x="2512" y="3221"/>
                    <a:pt x="2512" y="3221"/>
                    <a:pt x="2512" y="3221"/>
                  </a:cubicBezTo>
                  <a:cubicBezTo>
                    <a:pt x="2501" y="3214"/>
                    <a:pt x="2495" y="3200"/>
                    <a:pt x="2500" y="3188"/>
                  </a:cubicBezTo>
                  <a:cubicBezTo>
                    <a:pt x="2516" y="3143"/>
                    <a:pt x="2516" y="3143"/>
                    <a:pt x="2516" y="3143"/>
                  </a:cubicBezTo>
                  <a:cubicBezTo>
                    <a:pt x="2520" y="3132"/>
                    <a:pt x="2530" y="3125"/>
                    <a:pt x="2542" y="3125"/>
                  </a:cubicBezTo>
                  <a:cubicBezTo>
                    <a:pt x="2542" y="3125"/>
                    <a:pt x="2542" y="3125"/>
                    <a:pt x="2542" y="3125"/>
                  </a:cubicBezTo>
                  <a:cubicBezTo>
                    <a:pt x="2557" y="3125"/>
                    <a:pt x="2569" y="3113"/>
                    <a:pt x="2570" y="3099"/>
                  </a:cubicBezTo>
                  <a:cubicBezTo>
                    <a:pt x="2572" y="3049"/>
                    <a:pt x="2572" y="3049"/>
                    <a:pt x="2572" y="3049"/>
                  </a:cubicBezTo>
                  <a:cubicBezTo>
                    <a:pt x="2573" y="3046"/>
                    <a:pt x="2573" y="3043"/>
                    <a:pt x="2575" y="3040"/>
                  </a:cubicBezTo>
                  <a:cubicBezTo>
                    <a:pt x="2582" y="3022"/>
                    <a:pt x="2582" y="3022"/>
                    <a:pt x="2582" y="3022"/>
                  </a:cubicBezTo>
                  <a:cubicBezTo>
                    <a:pt x="2586" y="3013"/>
                    <a:pt x="2595" y="3007"/>
                    <a:pt x="2605" y="3006"/>
                  </a:cubicBezTo>
                  <a:cubicBezTo>
                    <a:pt x="2636" y="3003"/>
                    <a:pt x="2636" y="3003"/>
                    <a:pt x="2636" y="3003"/>
                  </a:cubicBezTo>
                  <a:cubicBezTo>
                    <a:pt x="2636" y="3003"/>
                    <a:pt x="2637" y="3003"/>
                    <a:pt x="2637" y="3002"/>
                  </a:cubicBezTo>
                  <a:cubicBezTo>
                    <a:pt x="2637" y="3002"/>
                    <a:pt x="2637" y="3002"/>
                    <a:pt x="2637" y="3002"/>
                  </a:cubicBezTo>
                  <a:cubicBezTo>
                    <a:pt x="2633" y="2999"/>
                    <a:pt x="2631" y="2994"/>
                    <a:pt x="2630" y="2989"/>
                  </a:cubicBezTo>
                  <a:cubicBezTo>
                    <a:pt x="2626" y="2950"/>
                    <a:pt x="2626" y="2950"/>
                    <a:pt x="2626" y="2950"/>
                  </a:cubicBezTo>
                  <a:cubicBezTo>
                    <a:pt x="2624" y="2938"/>
                    <a:pt x="2614" y="2929"/>
                    <a:pt x="2603" y="2929"/>
                  </a:cubicBezTo>
                  <a:cubicBezTo>
                    <a:pt x="2557" y="2929"/>
                    <a:pt x="2557" y="2929"/>
                    <a:pt x="2557" y="2929"/>
                  </a:cubicBezTo>
                  <a:cubicBezTo>
                    <a:pt x="2550" y="2929"/>
                    <a:pt x="2544" y="2927"/>
                    <a:pt x="2540" y="2922"/>
                  </a:cubicBezTo>
                  <a:cubicBezTo>
                    <a:pt x="2453" y="2830"/>
                    <a:pt x="2453" y="2830"/>
                    <a:pt x="2453" y="2830"/>
                  </a:cubicBezTo>
                  <a:cubicBezTo>
                    <a:pt x="2450" y="2826"/>
                    <a:pt x="2448" y="2822"/>
                    <a:pt x="2447" y="2818"/>
                  </a:cubicBezTo>
                  <a:cubicBezTo>
                    <a:pt x="2418" y="2668"/>
                    <a:pt x="2418" y="2668"/>
                    <a:pt x="2418" y="2668"/>
                  </a:cubicBezTo>
                  <a:cubicBezTo>
                    <a:pt x="2418" y="2666"/>
                    <a:pt x="2417" y="2663"/>
                    <a:pt x="2416" y="2661"/>
                  </a:cubicBezTo>
                  <a:cubicBezTo>
                    <a:pt x="2341" y="2518"/>
                    <a:pt x="2341" y="2518"/>
                    <a:pt x="2341" y="2518"/>
                  </a:cubicBezTo>
                  <a:cubicBezTo>
                    <a:pt x="2340" y="2516"/>
                    <a:pt x="2339" y="2513"/>
                    <a:pt x="2339" y="2511"/>
                  </a:cubicBezTo>
                  <a:cubicBezTo>
                    <a:pt x="2290" y="2232"/>
                    <a:pt x="2290" y="2232"/>
                    <a:pt x="2290" y="2232"/>
                  </a:cubicBezTo>
                  <a:cubicBezTo>
                    <a:pt x="2290" y="2231"/>
                    <a:pt x="2290" y="2230"/>
                    <a:pt x="2289" y="2229"/>
                  </a:cubicBezTo>
                  <a:cubicBezTo>
                    <a:pt x="2264" y="2149"/>
                    <a:pt x="2264" y="2149"/>
                    <a:pt x="2264" y="2149"/>
                  </a:cubicBezTo>
                  <a:cubicBezTo>
                    <a:pt x="2263" y="2145"/>
                    <a:pt x="2261" y="2142"/>
                    <a:pt x="2258" y="2139"/>
                  </a:cubicBezTo>
                  <a:cubicBezTo>
                    <a:pt x="2119" y="2013"/>
                    <a:pt x="2119" y="2013"/>
                    <a:pt x="2119" y="2013"/>
                  </a:cubicBezTo>
                  <a:cubicBezTo>
                    <a:pt x="2111" y="2005"/>
                    <a:pt x="2098" y="2005"/>
                    <a:pt x="2089" y="2012"/>
                  </a:cubicBezTo>
                  <a:cubicBezTo>
                    <a:pt x="2028" y="2060"/>
                    <a:pt x="2028" y="2060"/>
                    <a:pt x="2028" y="2060"/>
                  </a:cubicBezTo>
                  <a:cubicBezTo>
                    <a:pt x="2025" y="2063"/>
                    <a:pt x="2021" y="2064"/>
                    <a:pt x="2018" y="2065"/>
                  </a:cubicBezTo>
                  <a:cubicBezTo>
                    <a:pt x="1963" y="2076"/>
                    <a:pt x="1963" y="2076"/>
                    <a:pt x="1963" y="2076"/>
                  </a:cubicBezTo>
                  <a:cubicBezTo>
                    <a:pt x="1955" y="2077"/>
                    <a:pt x="1947" y="2075"/>
                    <a:pt x="1942" y="2069"/>
                  </a:cubicBezTo>
                  <a:cubicBezTo>
                    <a:pt x="1904" y="2030"/>
                    <a:pt x="1904" y="2030"/>
                    <a:pt x="1904" y="2030"/>
                  </a:cubicBezTo>
                  <a:cubicBezTo>
                    <a:pt x="1901" y="2027"/>
                    <a:pt x="1899" y="2024"/>
                    <a:pt x="1898" y="2021"/>
                  </a:cubicBezTo>
                  <a:cubicBezTo>
                    <a:pt x="1852" y="1860"/>
                    <a:pt x="1852" y="1860"/>
                    <a:pt x="1852" y="1860"/>
                  </a:cubicBezTo>
                  <a:cubicBezTo>
                    <a:pt x="1851" y="1857"/>
                    <a:pt x="1849" y="1853"/>
                    <a:pt x="1846" y="1850"/>
                  </a:cubicBezTo>
                  <a:cubicBezTo>
                    <a:pt x="1708" y="1713"/>
                    <a:pt x="1708" y="1713"/>
                    <a:pt x="1708" y="1713"/>
                  </a:cubicBezTo>
                  <a:cubicBezTo>
                    <a:pt x="1706" y="1711"/>
                    <a:pt x="1705" y="1710"/>
                    <a:pt x="1704" y="1708"/>
                  </a:cubicBezTo>
                  <a:cubicBezTo>
                    <a:pt x="1569" y="1475"/>
                    <a:pt x="1569" y="1475"/>
                    <a:pt x="1569" y="1475"/>
                  </a:cubicBezTo>
                  <a:cubicBezTo>
                    <a:pt x="1567" y="1472"/>
                    <a:pt x="1566" y="1468"/>
                    <a:pt x="1566" y="1464"/>
                  </a:cubicBezTo>
                  <a:cubicBezTo>
                    <a:pt x="1557" y="1299"/>
                    <a:pt x="1557" y="1299"/>
                    <a:pt x="1557" y="1299"/>
                  </a:cubicBezTo>
                  <a:cubicBezTo>
                    <a:pt x="1557" y="1296"/>
                    <a:pt x="1557" y="1293"/>
                    <a:pt x="1558" y="1291"/>
                  </a:cubicBezTo>
                  <a:cubicBezTo>
                    <a:pt x="1576" y="1227"/>
                    <a:pt x="1576" y="1227"/>
                    <a:pt x="1576" y="1227"/>
                  </a:cubicBezTo>
                  <a:cubicBezTo>
                    <a:pt x="1576" y="1226"/>
                    <a:pt x="1577" y="1225"/>
                    <a:pt x="1577" y="1223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43" y="952"/>
                    <a:pt x="1543" y="952"/>
                    <a:pt x="1543" y="952"/>
                  </a:cubicBezTo>
                  <a:cubicBezTo>
                    <a:pt x="1542" y="949"/>
                    <a:pt x="1541" y="946"/>
                    <a:pt x="1538" y="944"/>
                  </a:cubicBezTo>
                  <a:cubicBezTo>
                    <a:pt x="1473" y="872"/>
                    <a:pt x="1473" y="872"/>
                    <a:pt x="1473" y="872"/>
                  </a:cubicBezTo>
                  <a:cubicBezTo>
                    <a:pt x="1471" y="870"/>
                    <a:pt x="1469" y="867"/>
                    <a:pt x="1468" y="863"/>
                  </a:cubicBezTo>
                  <a:cubicBezTo>
                    <a:pt x="1422" y="720"/>
                    <a:pt x="1422" y="720"/>
                    <a:pt x="1422" y="720"/>
                  </a:cubicBezTo>
                  <a:cubicBezTo>
                    <a:pt x="1420" y="712"/>
                    <a:pt x="1413" y="706"/>
                    <a:pt x="1405" y="704"/>
                  </a:cubicBezTo>
                  <a:cubicBezTo>
                    <a:pt x="1170" y="646"/>
                    <a:pt x="1170" y="646"/>
                    <a:pt x="1170" y="646"/>
                  </a:cubicBezTo>
                  <a:cubicBezTo>
                    <a:pt x="1160" y="644"/>
                    <a:pt x="1152" y="635"/>
                    <a:pt x="1152" y="625"/>
                  </a:cubicBezTo>
                  <a:cubicBezTo>
                    <a:pt x="1133" y="334"/>
                    <a:pt x="1133" y="334"/>
                    <a:pt x="1133" y="334"/>
                  </a:cubicBezTo>
                  <a:cubicBezTo>
                    <a:pt x="1132" y="329"/>
                    <a:pt x="1131" y="325"/>
                    <a:pt x="1128" y="321"/>
                  </a:cubicBezTo>
                  <a:cubicBezTo>
                    <a:pt x="1044" y="208"/>
                    <a:pt x="1044" y="208"/>
                    <a:pt x="1044" y="208"/>
                  </a:cubicBezTo>
                  <a:cubicBezTo>
                    <a:pt x="1042" y="205"/>
                    <a:pt x="1041" y="202"/>
                    <a:pt x="1040" y="198"/>
                  </a:cubicBezTo>
                  <a:cubicBezTo>
                    <a:pt x="1019" y="101"/>
                    <a:pt x="1019" y="101"/>
                    <a:pt x="1019" y="101"/>
                  </a:cubicBezTo>
                  <a:cubicBezTo>
                    <a:pt x="1017" y="92"/>
                    <a:pt x="1009" y="84"/>
                    <a:pt x="999" y="83"/>
                  </a:cubicBezTo>
                  <a:cubicBezTo>
                    <a:pt x="914" y="71"/>
                    <a:pt x="914" y="71"/>
                    <a:pt x="914" y="71"/>
                  </a:cubicBezTo>
                  <a:cubicBezTo>
                    <a:pt x="907" y="70"/>
                    <a:pt x="900" y="66"/>
                    <a:pt x="897" y="60"/>
                  </a:cubicBezTo>
                  <a:cubicBezTo>
                    <a:pt x="867" y="13"/>
                    <a:pt x="867" y="13"/>
                    <a:pt x="867" y="13"/>
                  </a:cubicBezTo>
                  <a:cubicBezTo>
                    <a:pt x="862" y="4"/>
                    <a:pt x="851" y="0"/>
                    <a:pt x="841" y="2"/>
                  </a:cubicBezTo>
                  <a:cubicBezTo>
                    <a:pt x="815" y="9"/>
                    <a:pt x="815" y="9"/>
                    <a:pt x="815" y="9"/>
                  </a:cubicBezTo>
                  <a:cubicBezTo>
                    <a:pt x="813" y="9"/>
                    <a:pt x="811" y="10"/>
                    <a:pt x="808" y="12"/>
                  </a:cubicBezTo>
                  <a:cubicBezTo>
                    <a:pt x="763" y="42"/>
                    <a:pt x="763" y="42"/>
                    <a:pt x="763" y="42"/>
                  </a:cubicBezTo>
                  <a:cubicBezTo>
                    <a:pt x="752" y="49"/>
                    <a:pt x="752" y="49"/>
                    <a:pt x="752" y="49"/>
                  </a:cubicBezTo>
                  <a:cubicBezTo>
                    <a:pt x="718" y="164"/>
                    <a:pt x="718" y="164"/>
                    <a:pt x="718" y="164"/>
                  </a:cubicBezTo>
                  <a:cubicBezTo>
                    <a:pt x="718" y="166"/>
                    <a:pt x="716" y="168"/>
                    <a:pt x="714" y="170"/>
                  </a:cubicBezTo>
                  <a:cubicBezTo>
                    <a:pt x="673" y="204"/>
                    <a:pt x="673" y="204"/>
                    <a:pt x="673" y="204"/>
                  </a:cubicBezTo>
                  <a:cubicBezTo>
                    <a:pt x="324" y="482"/>
                    <a:pt x="324" y="482"/>
                    <a:pt x="324" y="482"/>
                  </a:cubicBezTo>
                  <a:cubicBezTo>
                    <a:pt x="322" y="483"/>
                    <a:pt x="320" y="484"/>
                    <a:pt x="319" y="484"/>
                  </a:cubicBezTo>
                  <a:cubicBezTo>
                    <a:pt x="236" y="502"/>
                    <a:pt x="236" y="502"/>
                    <a:pt x="236" y="502"/>
                  </a:cubicBezTo>
                  <a:cubicBezTo>
                    <a:pt x="232" y="503"/>
                    <a:pt x="228" y="501"/>
                    <a:pt x="225" y="498"/>
                  </a:cubicBezTo>
                  <a:cubicBezTo>
                    <a:pt x="220" y="508"/>
                    <a:pt x="220" y="508"/>
                    <a:pt x="220" y="508"/>
                  </a:cubicBezTo>
                  <a:cubicBezTo>
                    <a:pt x="217" y="515"/>
                    <a:pt x="219" y="524"/>
                    <a:pt x="226" y="529"/>
                  </a:cubicBezTo>
                  <a:cubicBezTo>
                    <a:pt x="255" y="547"/>
                    <a:pt x="255" y="547"/>
                    <a:pt x="255" y="547"/>
                  </a:cubicBezTo>
                  <a:cubicBezTo>
                    <a:pt x="258" y="549"/>
                    <a:pt x="261" y="550"/>
                    <a:pt x="264" y="550"/>
                  </a:cubicBezTo>
                  <a:cubicBezTo>
                    <a:pt x="291" y="550"/>
                    <a:pt x="291" y="550"/>
                    <a:pt x="291" y="550"/>
                  </a:cubicBezTo>
                  <a:cubicBezTo>
                    <a:pt x="300" y="550"/>
                    <a:pt x="307" y="557"/>
                    <a:pt x="307" y="566"/>
                  </a:cubicBezTo>
                  <a:cubicBezTo>
                    <a:pt x="307" y="636"/>
                    <a:pt x="307" y="636"/>
                    <a:pt x="307" y="636"/>
                  </a:cubicBezTo>
                  <a:cubicBezTo>
                    <a:pt x="307" y="639"/>
                    <a:pt x="307" y="641"/>
                    <a:pt x="308" y="643"/>
                  </a:cubicBezTo>
                  <a:cubicBezTo>
                    <a:pt x="314" y="655"/>
                    <a:pt x="314" y="655"/>
                    <a:pt x="314" y="655"/>
                  </a:cubicBezTo>
                  <a:cubicBezTo>
                    <a:pt x="320" y="669"/>
                    <a:pt x="306" y="683"/>
                    <a:pt x="293" y="677"/>
                  </a:cubicBezTo>
                  <a:cubicBezTo>
                    <a:pt x="278" y="671"/>
                    <a:pt x="278" y="671"/>
                    <a:pt x="278" y="671"/>
                  </a:cubicBezTo>
                  <a:cubicBezTo>
                    <a:pt x="274" y="670"/>
                    <a:pt x="272" y="667"/>
                    <a:pt x="270" y="664"/>
                  </a:cubicBezTo>
                  <a:cubicBezTo>
                    <a:pt x="242" y="610"/>
                    <a:pt x="242" y="610"/>
                    <a:pt x="242" y="610"/>
                  </a:cubicBezTo>
                  <a:cubicBezTo>
                    <a:pt x="241" y="609"/>
                    <a:pt x="240" y="608"/>
                    <a:pt x="239" y="607"/>
                  </a:cubicBezTo>
                  <a:cubicBezTo>
                    <a:pt x="226" y="592"/>
                    <a:pt x="226" y="592"/>
                    <a:pt x="226" y="592"/>
                  </a:cubicBezTo>
                  <a:cubicBezTo>
                    <a:pt x="220" y="585"/>
                    <a:pt x="209" y="585"/>
                    <a:pt x="202" y="592"/>
                  </a:cubicBezTo>
                  <a:cubicBezTo>
                    <a:pt x="166" y="630"/>
                    <a:pt x="166" y="630"/>
                    <a:pt x="166" y="630"/>
                  </a:cubicBezTo>
                  <a:cubicBezTo>
                    <a:pt x="165" y="631"/>
                    <a:pt x="164" y="633"/>
                    <a:pt x="163" y="635"/>
                  </a:cubicBezTo>
                  <a:cubicBezTo>
                    <a:pt x="144" y="677"/>
                    <a:pt x="144" y="677"/>
                    <a:pt x="144" y="677"/>
                  </a:cubicBezTo>
                  <a:cubicBezTo>
                    <a:pt x="143" y="679"/>
                    <a:pt x="142" y="681"/>
                    <a:pt x="140" y="682"/>
                  </a:cubicBezTo>
                  <a:cubicBezTo>
                    <a:pt x="132" y="689"/>
                    <a:pt x="107" y="712"/>
                    <a:pt x="98" y="714"/>
                  </a:cubicBezTo>
                  <a:cubicBezTo>
                    <a:pt x="90" y="716"/>
                    <a:pt x="65" y="729"/>
                    <a:pt x="53" y="735"/>
                  </a:cubicBezTo>
                  <a:cubicBezTo>
                    <a:pt x="49" y="737"/>
                    <a:pt x="47" y="740"/>
                    <a:pt x="45" y="744"/>
                  </a:cubicBezTo>
                  <a:cubicBezTo>
                    <a:pt x="29" y="794"/>
                    <a:pt x="29" y="794"/>
                    <a:pt x="29" y="794"/>
                  </a:cubicBezTo>
                  <a:cubicBezTo>
                    <a:pt x="29" y="807"/>
                    <a:pt x="29" y="807"/>
                    <a:pt x="29" y="807"/>
                  </a:cubicBezTo>
                  <a:cubicBezTo>
                    <a:pt x="60" y="823"/>
                    <a:pt x="60" y="823"/>
                    <a:pt x="60" y="823"/>
                  </a:cubicBezTo>
                  <a:cubicBezTo>
                    <a:pt x="68" y="826"/>
                    <a:pt x="71" y="835"/>
                    <a:pt x="68" y="843"/>
                  </a:cubicBezTo>
                  <a:cubicBezTo>
                    <a:pt x="62" y="859"/>
                    <a:pt x="50" y="883"/>
                    <a:pt x="45" y="892"/>
                  </a:cubicBezTo>
                  <a:cubicBezTo>
                    <a:pt x="43" y="895"/>
                    <a:pt x="41" y="898"/>
                    <a:pt x="38" y="899"/>
                  </a:cubicBezTo>
                  <a:cubicBezTo>
                    <a:pt x="18" y="909"/>
                    <a:pt x="18" y="909"/>
                    <a:pt x="18" y="909"/>
                  </a:cubicBezTo>
                  <a:cubicBezTo>
                    <a:pt x="7" y="914"/>
                    <a:pt x="6" y="929"/>
                    <a:pt x="16" y="937"/>
                  </a:cubicBezTo>
                  <a:cubicBezTo>
                    <a:pt x="22" y="941"/>
                    <a:pt x="22" y="941"/>
                    <a:pt x="22" y="941"/>
                  </a:cubicBezTo>
                  <a:cubicBezTo>
                    <a:pt x="29" y="946"/>
                    <a:pt x="31" y="955"/>
                    <a:pt x="27" y="963"/>
                  </a:cubicBezTo>
                  <a:cubicBezTo>
                    <a:pt x="5" y="1001"/>
                    <a:pt x="5" y="1001"/>
                    <a:pt x="5" y="1001"/>
                  </a:cubicBezTo>
                  <a:cubicBezTo>
                    <a:pt x="0" y="1010"/>
                    <a:pt x="4" y="1021"/>
                    <a:pt x="14" y="1024"/>
                  </a:cubicBezTo>
                  <a:cubicBezTo>
                    <a:pt x="30" y="1030"/>
                    <a:pt x="51" y="1037"/>
                    <a:pt x="61" y="1045"/>
                  </a:cubicBezTo>
                  <a:cubicBezTo>
                    <a:pt x="77" y="1058"/>
                    <a:pt x="198" y="1119"/>
                    <a:pt x="212" y="1122"/>
                  </a:cubicBezTo>
                  <a:cubicBezTo>
                    <a:pt x="225" y="1125"/>
                    <a:pt x="294" y="1117"/>
                    <a:pt x="344" y="1162"/>
                  </a:cubicBezTo>
                  <a:cubicBezTo>
                    <a:pt x="372" y="1187"/>
                    <a:pt x="407" y="1210"/>
                    <a:pt x="433" y="1226"/>
                  </a:cubicBezTo>
                  <a:cubicBezTo>
                    <a:pt x="445" y="1233"/>
                    <a:pt x="461" y="1221"/>
                    <a:pt x="457" y="1207"/>
                  </a:cubicBezTo>
                  <a:cubicBezTo>
                    <a:pt x="443" y="1158"/>
                    <a:pt x="443" y="1158"/>
                    <a:pt x="443" y="1158"/>
                  </a:cubicBezTo>
                  <a:cubicBezTo>
                    <a:pt x="442" y="1157"/>
                    <a:pt x="442" y="1156"/>
                    <a:pt x="442" y="1155"/>
                  </a:cubicBezTo>
                  <a:cubicBezTo>
                    <a:pt x="441" y="1139"/>
                    <a:pt x="441" y="1139"/>
                    <a:pt x="441" y="1139"/>
                  </a:cubicBezTo>
                  <a:cubicBezTo>
                    <a:pt x="440" y="1127"/>
                    <a:pt x="452" y="1118"/>
                    <a:pt x="463" y="1122"/>
                  </a:cubicBezTo>
                  <a:cubicBezTo>
                    <a:pt x="479" y="1128"/>
                    <a:pt x="497" y="1136"/>
                    <a:pt x="500" y="1141"/>
                  </a:cubicBezTo>
                  <a:cubicBezTo>
                    <a:pt x="505" y="1147"/>
                    <a:pt x="502" y="1190"/>
                    <a:pt x="501" y="1205"/>
                  </a:cubicBezTo>
                  <a:cubicBezTo>
                    <a:pt x="500" y="1208"/>
                    <a:pt x="501" y="1211"/>
                    <a:pt x="503" y="1214"/>
                  </a:cubicBezTo>
                  <a:cubicBezTo>
                    <a:pt x="544" y="1287"/>
                    <a:pt x="544" y="1287"/>
                    <a:pt x="544" y="1287"/>
                  </a:cubicBezTo>
                  <a:cubicBezTo>
                    <a:pt x="547" y="1292"/>
                    <a:pt x="551" y="1295"/>
                    <a:pt x="556" y="1295"/>
                  </a:cubicBezTo>
                  <a:cubicBezTo>
                    <a:pt x="573" y="1298"/>
                    <a:pt x="614" y="1306"/>
                    <a:pt x="625" y="1310"/>
                  </a:cubicBezTo>
                  <a:cubicBezTo>
                    <a:pt x="637" y="1315"/>
                    <a:pt x="691" y="1340"/>
                    <a:pt x="700" y="1344"/>
                  </a:cubicBezTo>
                  <a:cubicBezTo>
                    <a:pt x="701" y="1344"/>
                    <a:pt x="702" y="1345"/>
                    <a:pt x="703" y="1345"/>
                  </a:cubicBezTo>
                  <a:cubicBezTo>
                    <a:pt x="763" y="1359"/>
                    <a:pt x="763" y="1359"/>
                    <a:pt x="763" y="1359"/>
                  </a:cubicBezTo>
                  <a:cubicBezTo>
                    <a:pt x="766" y="1360"/>
                    <a:pt x="769" y="1362"/>
                    <a:pt x="771" y="1364"/>
                  </a:cubicBezTo>
                  <a:cubicBezTo>
                    <a:pt x="833" y="1431"/>
                    <a:pt x="833" y="1431"/>
                    <a:pt x="833" y="1431"/>
                  </a:cubicBezTo>
                  <a:cubicBezTo>
                    <a:pt x="835" y="1433"/>
                    <a:pt x="837" y="1436"/>
                    <a:pt x="837" y="1440"/>
                  </a:cubicBezTo>
                  <a:cubicBezTo>
                    <a:pt x="839" y="1460"/>
                    <a:pt x="848" y="1534"/>
                    <a:pt x="850" y="1543"/>
                  </a:cubicBezTo>
                  <a:cubicBezTo>
                    <a:pt x="852" y="1553"/>
                    <a:pt x="945" y="1708"/>
                    <a:pt x="955" y="1725"/>
                  </a:cubicBezTo>
                  <a:cubicBezTo>
                    <a:pt x="956" y="1725"/>
                    <a:pt x="956" y="1726"/>
                    <a:pt x="957" y="1727"/>
                  </a:cubicBezTo>
                  <a:cubicBezTo>
                    <a:pt x="1137" y="1926"/>
                    <a:pt x="1137" y="1926"/>
                    <a:pt x="1137" y="1926"/>
                  </a:cubicBezTo>
                  <a:cubicBezTo>
                    <a:pt x="1138" y="1927"/>
                    <a:pt x="1139" y="1928"/>
                    <a:pt x="1140" y="1929"/>
                  </a:cubicBezTo>
                  <a:cubicBezTo>
                    <a:pt x="1176" y="2000"/>
                    <a:pt x="1176" y="2000"/>
                    <a:pt x="1176" y="2000"/>
                  </a:cubicBezTo>
                  <a:cubicBezTo>
                    <a:pt x="1178" y="2003"/>
                    <a:pt x="1180" y="2005"/>
                    <a:pt x="1182" y="2006"/>
                  </a:cubicBezTo>
                  <a:cubicBezTo>
                    <a:pt x="1196" y="2015"/>
                    <a:pt x="1196" y="2015"/>
                    <a:pt x="1196" y="2015"/>
                  </a:cubicBezTo>
                  <a:cubicBezTo>
                    <a:pt x="1205" y="2021"/>
                    <a:pt x="1218" y="2016"/>
                    <a:pt x="1221" y="2005"/>
                  </a:cubicBezTo>
                  <a:cubicBezTo>
                    <a:pt x="1228" y="1974"/>
                    <a:pt x="1228" y="1974"/>
                    <a:pt x="1228" y="1974"/>
                  </a:cubicBezTo>
                  <a:cubicBezTo>
                    <a:pt x="1228" y="1973"/>
                    <a:pt x="1229" y="1972"/>
                    <a:pt x="1229" y="1970"/>
                  </a:cubicBezTo>
                  <a:cubicBezTo>
                    <a:pt x="1229" y="1896"/>
                    <a:pt x="1229" y="1896"/>
                    <a:pt x="1229" y="1896"/>
                  </a:cubicBezTo>
                  <a:cubicBezTo>
                    <a:pt x="1229" y="1889"/>
                    <a:pt x="1233" y="1883"/>
                    <a:pt x="1240" y="1881"/>
                  </a:cubicBezTo>
                  <a:cubicBezTo>
                    <a:pt x="1252" y="1877"/>
                    <a:pt x="1270" y="1872"/>
                    <a:pt x="1274" y="1877"/>
                  </a:cubicBezTo>
                  <a:cubicBezTo>
                    <a:pt x="1279" y="1885"/>
                    <a:pt x="1327" y="1972"/>
                    <a:pt x="1327" y="1993"/>
                  </a:cubicBezTo>
                  <a:cubicBezTo>
                    <a:pt x="1327" y="2015"/>
                    <a:pt x="1329" y="2062"/>
                    <a:pt x="1327" y="2075"/>
                  </a:cubicBezTo>
                  <a:cubicBezTo>
                    <a:pt x="1324" y="2087"/>
                    <a:pt x="1373" y="2118"/>
                    <a:pt x="1387" y="2126"/>
                  </a:cubicBezTo>
                  <a:cubicBezTo>
                    <a:pt x="1389" y="2128"/>
                    <a:pt x="1391" y="2128"/>
                    <a:pt x="1394" y="2129"/>
                  </a:cubicBezTo>
                  <a:cubicBezTo>
                    <a:pt x="1403" y="2129"/>
                    <a:pt x="1425" y="2131"/>
                    <a:pt x="1443" y="2142"/>
                  </a:cubicBezTo>
                  <a:cubicBezTo>
                    <a:pt x="1467" y="2155"/>
                    <a:pt x="1531" y="2237"/>
                    <a:pt x="1533" y="2248"/>
                  </a:cubicBezTo>
                  <a:cubicBezTo>
                    <a:pt x="1535" y="2257"/>
                    <a:pt x="1553" y="2309"/>
                    <a:pt x="1558" y="2323"/>
                  </a:cubicBezTo>
                  <a:cubicBezTo>
                    <a:pt x="1559" y="2326"/>
                    <a:pt x="1561" y="2328"/>
                    <a:pt x="1563" y="2330"/>
                  </a:cubicBezTo>
                  <a:cubicBezTo>
                    <a:pt x="1629" y="2392"/>
                    <a:pt x="1629" y="2392"/>
                    <a:pt x="1629" y="2392"/>
                  </a:cubicBezTo>
                  <a:cubicBezTo>
                    <a:pt x="1631" y="2393"/>
                    <a:pt x="1632" y="2394"/>
                    <a:pt x="1632" y="2395"/>
                  </a:cubicBezTo>
                  <a:cubicBezTo>
                    <a:pt x="1797" y="2680"/>
                    <a:pt x="1797" y="2680"/>
                    <a:pt x="1797" y="2680"/>
                  </a:cubicBezTo>
                  <a:cubicBezTo>
                    <a:pt x="1798" y="2681"/>
                    <a:pt x="1799" y="2683"/>
                    <a:pt x="1800" y="2684"/>
                  </a:cubicBezTo>
                  <a:cubicBezTo>
                    <a:pt x="1907" y="2775"/>
                    <a:pt x="1907" y="2775"/>
                    <a:pt x="1907" y="2775"/>
                  </a:cubicBezTo>
                  <a:cubicBezTo>
                    <a:pt x="1909" y="2777"/>
                    <a:pt x="1910" y="2778"/>
                    <a:pt x="1912" y="2778"/>
                  </a:cubicBezTo>
                  <a:cubicBezTo>
                    <a:pt x="1923" y="2783"/>
                    <a:pt x="1968" y="2800"/>
                    <a:pt x="1970" y="2812"/>
                  </a:cubicBezTo>
                  <a:cubicBezTo>
                    <a:pt x="1972" y="2823"/>
                    <a:pt x="1971" y="2865"/>
                    <a:pt x="1970" y="2879"/>
                  </a:cubicBezTo>
                  <a:cubicBezTo>
                    <a:pt x="1970" y="2882"/>
                    <a:pt x="1971" y="2885"/>
                    <a:pt x="1972" y="2887"/>
                  </a:cubicBezTo>
                  <a:cubicBezTo>
                    <a:pt x="2017" y="2975"/>
                    <a:pt x="2017" y="2975"/>
                    <a:pt x="2017" y="2975"/>
                  </a:cubicBezTo>
                  <a:cubicBezTo>
                    <a:pt x="2019" y="2979"/>
                    <a:pt x="2023" y="2982"/>
                    <a:pt x="2028" y="2983"/>
                  </a:cubicBezTo>
                  <a:cubicBezTo>
                    <a:pt x="2104" y="3004"/>
                    <a:pt x="2104" y="3004"/>
                    <a:pt x="2104" y="3004"/>
                  </a:cubicBezTo>
                  <a:cubicBezTo>
                    <a:pt x="2107" y="3005"/>
                    <a:pt x="2109" y="3006"/>
                    <a:pt x="2111" y="3008"/>
                  </a:cubicBezTo>
                  <a:cubicBezTo>
                    <a:pt x="2180" y="3070"/>
                    <a:pt x="2180" y="3070"/>
                    <a:pt x="2180" y="3070"/>
                  </a:cubicBezTo>
                  <a:cubicBezTo>
                    <a:pt x="2182" y="3071"/>
                    <a:pt x="2182" y="3072"/>
                    <a:pt x="2183" y="3073"/>
                  </a:cubicBezTo>
                  <a:cubicBezTo>
                    <a:pt x="2262" y="3193"/>
                    <a:pt x="2262" y="3193"/>
                    <a:pt x="2262" y="3193"/>
                  </a:cubicBezTo>
                  <a:cubicBezTo>
                    <a:pt x="2346" y="3338"/>
                    <a:pt x="2346" y="3338"/>
                    <a:pt x="2346" y="3338"/>
                  </a:cubicBezTo>
                  <a:cubicBezTo>
                    <a:pt x="2346" y="3338"/>
                    <a:pt x="2346" y="3339"/>
                    <a:pt x="2347" y="3340"/>
                  </a:cubicBezTo>
                  <a:cubicBezTo>
                    <a:pt x="2382" y="3435"/>
                    <a:pt x="2382" y="3435"/>
                    <a:pt x="2382" y="3435"/>
                  </a:cubicBezTo>
                  <a:cubicBezTo>
                    <a:pt x="2383" y="3438"/>
                    <a:pt x="2385" y="3440"/>
                    <a:pt x="2387" y="3442"/>
                  </a:cubicBezTo>
                  <a:cubicBezTo>
                    <a:pt x="2418" y="3468"/>
                    <a:pt x="2418" y="3468"/>
                    <a:pt x="2418" y="3468"/>
                  </a:cubicBezTo>
                  <a:cubicBezTo>
                    <a:pt x="2421" y="3470"/>
                    <a:pt x="2425" y="3471"/>
                    <a:pt x="2428" y="3471"/>
                  </a:cubicBezTo>
                  <a:lnTo>
                    <a:pt x="2422" y="3449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428;p84">
              <a:extLst>
                <a:ext uri="{FF2B5EF4-FFF2-40B4-BE49-F238E27FC236}">
                  <a16:creationId xmlns:a16="http://schemas.microsoft.com/office/drawing/2014/main" id="{8D730242-4E38-1FAE-A9C4-3C446CAA2A93}"/>
                </a:ext>
              </a:extLst>
            </p:cNvPr>
            <p:cNvSpPr/>
            <p:nvPr/>
          </p:nvSpPr>
          <p:spPr>
            <a:xfrm>
              <a:off x="10394951" y="6913563"/>
              <a:ext cx="4763" cy="7938"/>
            </a:xfrm>
            <a:custGeom>
              <a:avLst/>
              <a:gdLst/>
              <a:ahLst/>
              <a:cxnLst/>
              <a:rect l="0" t="0" r="0" b="0"/>
              <a:pathLst>
                <a:path w="6" h="13" extrusionOk="0">
                  <a:moveTo>
                    <a:pt x="6" y="13"/>
                  </a:moveTo>
                  <a:cubicBezTo>
                    <a:pt x="3" y="9"/>
                    <a:pt x="1" y="4"/>
                    <a:pt x="0" y="0"/>
                  </a:cubicBezTo>
                  <a:cubicBezTo>
                    <a:pt x="1" y="4"/>
                    <a:pt x="3" y="9"/>
                    <a:pt x="6" y="1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29;p84">
              <a:extLst>
                <a:ext uri="{FF2B5EF4-FFF2-40B4-BE49-F238E27FC236}">
                  <a16:creationId xmlns:a16="http://schemas.microsoft.com/office/drawing/2014/main" id="{F68BCEF6-F0F4-F894-41AF-4A9C8B9D189E}"/>
                </a:ext>
              </a:extLst>
            </p:cNvPr>
            <p:cNvSpPr/>
            <p:nvPr/>
          </p:nvSpPr>
          <p:spPr>
            <a:xfrm>
              <a:off x="10498138" y="67976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3" extrusionOk="0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30;p84">
              <a:extLst>
                <a:ext uri="{FF2B5EF4-FFF2-40B4-BE49-F238E27FC236}">
                  <a16:creationId xmlns:a16="http://schemas.microsoft.com/office/drawing/2014/main" id="{F3C3A1F2-7621-B782-93EA-A060AECF606D}"/>
                </a:ext>
              </a:extLst>
            </p:cNvPr>
            <p:cNvSpPr/>
            <p:nvPr/>
          </p:nvSpPr>
          <p:spPr>
            <a:xfrm>
              <a:off x="9582151" y="6575425"/>
              <a:ext cx="11113" cy="1588"/>
            </a:xfrm>
            <a:custGeom>
              <a:avLst/>
              <a:gdLst/>
              <a:ahLst/>
              <a:cxnLst/>
              <a:rect l="0" t="0" r="0" b="0"/>
              <a:pathLst>
                <a:path w="18" h="3" extrusionOk="0">
                  <a:moveTo>
                    <a:pt x="18" y="1"/>
                  </a:moveTo>
                  <a:cubicBezTo>
                    <a:pt x="13" y="3"/>
                    <a:pt x="6" y="3"/>
                    <a:pt x="0" y="0"/>
                  </a:cubicBezTo>
                  <a:cubicBezTo>
                    <a:pt x="6" y="3"/>
                    <a:pt x="13" y="3"/>
                    <a:pt x="18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31;p84">
              <a:extLst>
                <a:ext uri="{FF2B5EF4-FFF2-40B4-BE49-F238E27FC236}">
                  <a16:creationId xmlns:a16="http://schemas.microsoft.com/office/drawing/2014/main" id="{44E041DA-FCE3-3948-8166-9DD17287D2C8}"/>
                </a:ext>
              </a:extLst>
            </p:cNvPr>
            <p:cNvSpPr/>
            <p:nvPr/>
          </p:nvSpPr>
          <p:spPr>
            <a:xfrm>
              <a:off x="10347326" y="7053263"/>
              <a:ext cx="14288" cy="103188"/>
            </a:xfrm>
            <a:custGeom>
              <a:avLst/>
              <a:gdLst/>
              <a:ahLst/>
              <a:cxnLst/>
              <a:rect l="0" t="0" r="0" b="0"/>
              <a:pathLst>
                <a:path w="23" h="163" extrusionOk="0">
                  <a:moveTo>
                    <a:pt x="9" y="20"/>
                  </a:moveTo>
                  <a:cubicBezTo>
                    <a:pt x="10" y="11"/>
                    <a:pt x="15" y="4"/>
                    <a:pt x="23" y="0"/>
                  </a:cubicBezTo>
                  <a:cubicBezTo>
                    <a:pt x="15" y="4"/>
                    <a:pt x="10" y="11"/>
                    <a:pt x="9" y="2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3"/>
                    <a:pt x="0" y="163"/>
                  </a:cubicBezTo>
                  <a:cubicBezTo>
                    <a:pt x="0" y="163"/>
                    <a:pt x="0" y="162"/>
                    <a:pt x="0" y="162"/>
                  </a:cubicBezTo>
                  <a:lnTo>
                    <a:pt x="9" y="20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32;p84">
              <a:extLst>
                <a:ext uri="{FF2B5EF4-FFF2-40B4-BE49-F238E27FC236}">
                  <a16:creationId xmlns:a16="http://schemas.microsoft.com/office/drawing/2014/main" id="{494A85BD-3670-7259-D8B0-0EFAF11221B8}"/>
                </a:ext>
              </a:extLst>
            </p:cNvPr>
            <p:cNvSpPr/>
            <p:nvPr/>
          </p:nvSpPr>
          <p:spPr>
            <a:xfrm>
              <a:off x="10491788" y="6823075"/>
              <a:ext cx="1588" cy="9525"/>
            </a:xfrm>
            <a:custGeom>
              <a:avLst/>
              <a:gdLst/>
              <a:ahLst/>
              <a:cxnLst/>
              <a:rect l="0" t="0" r="0" b="0"/>
              <a:pathLst>
                <a:path w="1" h="15" extrusionOk="0">
                  <a:moveTo>
                    <a:pt x="0" y="15"/>
                  </a:moveTo>
                  <a:cubicBezTo>
                    <a:pt x="0" y="10"/>
                    <a:pt x="0" y="5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33;p84">
              <a:extLst>
                <a:ext uri="{FF2B5EF4-FFF2-40B4-BE49-F238E27FC236}">
                  <a16:creationId xmlns:a16="http://schemas.microsoft.com/office/drawing/2014/main" id="{F94B1DB1-E6CE-DE74-F186-C3584935F269}"/>
                </a:ext>
              </a:extLst>
            </p:cNvPr>
            <p:cNvSpPr/>
            <p:nvPr/>
          </p:nvSpPr>
          <p:spPr>
            <a:xfrm>
              <a:off x="10795001" y="84613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34;p84">
              <a:extLst>
                <a:ext uri="{FF2B5EF4-FFF2-40B4-BE49-F238E27FC236}">
                  <a16:creationId xmlns:a16="http://schemas.microsoft.com/office/drawing/2014/main" id="{ACF811D4-7680-CD45-DC4F-E6FA9AD6E762}"/>
                </a:ext>
              </a:extLst>
            </p:cNvPr>
            <p:cNvSpPr/>
            <p:nvPr/>
          </p:nvSpPr>
          <p:spPr>
            <a:xfrm>
              <a:off x="10496551" y="680243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2" h="5" extrusionOk="0">
                  <a:moveTo>
                    <a:pt x="0" y="5"/>
                  </a:moveTo>
                  <a:cubicBezTo>
                    <a:pt x="1" y="3"/>
                    <a:pt x="1" y="1"/>
                    <a:pt x="2" y="0"/>
                  </a:cubicBezTo>
                  <a:cubicBezTo>
                    <a:pt x="1" y="1"/>
                    <a:pt x="1" y="3"/>
                    <a:pt x="0" y="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35;p84">
              <a:extLst>
                <a:ext uri="{FF2B5EF4-FFF2-40B4-BE49-F238E27FC236}">
                  <a16:creationId xmlns:a16="http://schemas.microsoft.com/office/drawing/2014/main" id="{F445FB5F-D5B9-D92C-8580-8D9CF3C24F2C}"/>
                </a:ext>
              </a:extLst>
            </p:cNvPr>
            <p:cNvSpPr/>
            <p:nvPr/>
          </p:nvSpPr>
          <p:spPr>
            <a:xfrm>
              <a:off x="10796588" y="8462963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1" h="120000" extrusionOk="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36;p84">
              <a:extLst>
                <a:ext uri="{FF2B5EF4-FFF2-40B4-BE49-F238E27FC236}">
                  <a16:creationId xmlns:a16="http://schemas.microsoft.com/office/drawing/2014/main" id="{D8E156E0-9C72-FFFD-98CF-34667E1E1F30}"/>
                </a:ext>
              </a:extLst>
            </p:cNvPr>
            <p:cNvSpPr/>
            <p:nvPr/>
          </p:nvSpPr>
          <p:spPr>
            <a:xfrm>
              <a:off x="10493376" y="6815138"/>
              <a:ext cx="1588" cy="4763"/>
            </a:xfrm>
            <a:custGeom>
              <a:avLst/>
              <a:gdLst/>
              <a:ahLst/>
              <a:cxnLst/>
              <a:rect l="0" t="0" r="0" b="0"/>
              <a:pathLst>
                <a:path w="1" h="8" extrusionOk="0">
                  <a:moveTo>
                    <a:pt x="0" y="8"/>
                  </a:moveTo>
                  <a:cubicBezTo>
                    <a:pt x="0" y="6"/>
                    <a:pt x="0" y="3"/>
                    <a:pt x="1" y="0"/>
                  </a:cubicBezTo>
                  <a:cubicBezTo>
                    <a:pt x="0" y="3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37;p84">
              <a:extLst>
                <a:ext uri="{FF2B5EF4-FFF2-40B4-BE49-F238E27FC236}">
                  <a16:creationId xmlns:a16="http://schemas.microsoft.com/office/drawing/2014/main" id="{40978A74-1FCA-1CE1-69EF-0756D656AB87}"/>
                </a:ext>
              </a:extLst>
            </p:cNvPr>
            <p:cNvSpPr/>
            <p:nvPr/>
          </p:nvSpPr>
          <p:spPr>
            <a:xfrm>
              <a:off x="10494963" y="680878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1" h="6" extrusionOk="0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38;p84">
              <a:extLst>
                <a:ext uri="{FF2B5EF4-FFF2-40B4-BE49-F238E27FC236}">
                  <a16:creationId xmlns:a16="http://schemas.microsoft.com/office/drawing/2014/main" id="{BB5B8045-A585-A0E4-9D54-8F31B3A7576D}"/>
                </a:ext>
              </a:extLst>
            </p:cNvPr>
            <p:cNvSpPr/>
            <p:nvPr/>
          </p:nvSpPr>
          <p:spPr>
            <a:xfrm>
              <a:off x="12080876" y="9731375"/>
              <a:ext cx="52388" cy="4763"/>
            </a:xfrm>
            <a:custGeom>
              <a:avLst/>
              <a:gdLst/>
              <a:ahLst/>
              <a:cxnLst/>
              <a:rect l="0" t="0" r="0" b="0"/>
              <a:pathLst>
                <a:path w="81" h="7" extrusionOk="0">
                  <a:moveTo>
                    <a:pt x="75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7" y="1"/>
                    <a:pt x="79" y="0"/>
                    <a:pt x="81" y="0"/>
                  </a:cubicBezTo>
                  <a:cubicBezTo>
                    <a:pt x="79" y="0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39;p84">
              <a:extLst>
                <a:ext uri="{FF2B5EF4-FFF2-40B4-BE49-F238E27FC236}">
                  <a16:creationId xmlns:a16="http://schemas.microsoft.com/office/drawing/2014/main" id="{0A16245F-1921-6AD0-9274-263BCE95F5CA}"/>
                </a:ext>
              </a:extLst>
            </p:cNvPr>
            <p:cNvSpPr/>
            <p:nvPr/>
          </p:nvSpPr>
          <p:spPr>
            <a:xfrm>
              <a:off x="12166601" y="9021763"/>
              <a:ext cx="989013" cy="895350"/>
            </a:xfrm>
            <a:custGeom>
              <a:avLst/>
              <a:gdLst/>
              <a:ahLst/>
              <a:cxnLst/>
              <a:rect l="0" t="0" r="0" b="0"/>
              <a:pathLst>
                <a:path w="1552" h="1407" extrusionOk="0">
                  <a:moveTo>
                    <a:pt x="1548" y="412"/>
                  </a:moveTo>
                  <a:cubicBezTo>
                    <a:pt x="1527" y="344"/>
                    <a:pt x="1527" y="344"/>
                    <a:pt x="1527" y="344"/>
                  </a:cubicBezTo>
                  <a:cubicBezTo>
                    <a:pt x="1526" y="340"/>
                    <a:pt x="1524" y="337"/>
                    <a:pt x="1521" y="334"/>
                  </a:cubicBezTo>
                  <a:cubicBezTo>
                    <a:pt x="1471" y="284"/>
                    <a:pt x="1471" y="284"/>
                    <a:pt x="1471" y="284"/>
                  </a:cubicBezTo>
                  <a:cubicBezTo>
                    <a:pt x="1469" y="282"/>
                    <a:pt x="1467" y="280"/>
                    <a:pt x="1464" y="279"/>
                  </a:cubicBezTo>
                  <a:cubicBezTo>
                    <a:pt x="1261" y="188"/>
                    <a:pt x="1261" y="188"/>
                    <a:pt x="1261" y="188"/>
                  </a:cubicBezTo>
                  <a:cubicBezTo>
                    <a:pt x="1260" y="188"/>
                    <a:pt x="1259" y="187"/>
                    <a:pt x="1259" y="187"/>
                  </a:cubicBezTo>
                  <a:cubicBezTo>
                    <a:pt x="1151" y="152"/>
                    <a:pt x="1151" y="152"/>
                    <a:pt x="1151" y="152"/>
                  </a:cubicBezTo>
                  <a:cubicBezTo>
                    <a:pt x="1145" y="150"/>
                    <a:pt x="1139" y="151"/>
                    <a:pt x="1134" y="153"/>
                  </a:cubicBezTo>
                  <a:cubicBezTo>
                    <a:pt x="1082" y="176"/>
                    <a:pt x="1082" y="176"/>
                    <a:pt x="1082" y="176"/>
                  </a:cubicBezTo>
                  <a:cubicBezTo>
                    <a:pt x="1082" y="176"/>
                    <a:pt x="1082" y="177"/>
                    <a:pt x="1081" y="177"/>
                  </a:cubicBezTo>
                  <a:cubicBezTo>
                    <a:pt x="969" y="235"/>
                    <a:pt x="969" y="235"/>
                    <a:pt x="969" y="235"/>
                  </a:cubicBezTo>
                  <a:cubicBezTo>
                    <a:pt x="961" y="240"/>
                    <a:pt x="951" y="239"/>
                    <a:pt x="944" y="233"/>
                  </a:cubicBezTo>
                  <a:cubicBezTo>
                    <a:pt x="753" y="90"/>
                    <a:pt x="753" y="90"/>
                    <a:pt x="753" y="90"/>
                  </a:cubicBezTo>
                  <a:cubicBezTo>
                    <a:pt x="749" y="88"/>
                    <a:pt x="745" y="86"/>
                    <a:pt x="741" y="86"/>
                  </a:cubicBezTo>
                  <a:cubicBezTo>
                    <a:pt x="599" y="73"/>
                    <a:pt x="599" y="73"/>
                    <a:pt x="599" y="73"/>
                  </a:cubicBezTo>
                  <a:cubicBezTo>
                    <a:pt x="596" y="73"/>
                    <a:pt x="592" y="72"/>
                    <a:pt x="590" y="70"/>
                  </a:cubicBezTo>
                  <a:cubicBezTo>
                    <a:pt x="510" y="25"/>
                    <a:pt x="510" y="25"/>
                    <a:pt x="510" y="25"/>
                  </a:cubicBezTo>
                  <a:cubicBezTo>
                    <a:pt x="508" y="24"/>
                    <a:pt x="505" y="23"/>
                    <a:pt x="502" y="22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6" y="0"/>
                    <a:pt x="366" y="0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31" y="38"/>
                    <a:pt x="329" y="46"/>
                    <a:pt x="332" y="53"/>
                  </a:cubicBezTo>
                  <a:cubicBezTo>
                    <a:pt x="363" y="130"/>
                    <a:pt x="363" y="130"/>
                    <a:pt x="363" y="130"/>
                  </a:cubicBezTo>
                  <a:cubicBezTo>
                    <a:pt x="365" y="136"/>
                    <a:pt x="364" y="143"/>
                    <a:pt x="361" y="148"/>
                  </a:cubicBezTo>
                  <a:cubicBezTo>
                    <a:pt x="312" y="217"/>
                    <a:pt x="312" y="217"/>
                    <a:pt x="312" y="217"/>
                  </a:cubicBezTo>
                  <a:cubicBezTo>
                    <a:pt x="309" y="222"/>
                    <a:pt x="308" y="228"/>
                    <a:pt x="309" y="233"/>
                  </a:cubicBezTo>
                  <a:cubicBezTo>
                    <a:pt x="350" y="385"/>
                    <a:pt x="350" y="385"/>
                    <a:pt x="350" y="385"/>
                  </a:cubicBezTo>
                  <a:cubicBezTo>
                    <a:pt x="352" y="392"/>
                    <a:pt x="349" y="400"/>
                    <a:pt x="343" y="405"/>
                  </a:cubicBezTo>
                  <a:cubicBezTo>
                    <a:pt x="153" y="558"/>
                    <a:pt x="153" y="558"/>
                    <a:pt x="153" y="558"/>
                  </a:cubicBezTo>
                  <a:cubicBezTo>
                    <a:pt x="152" y="559"/>
                    <a:pt x="150" y="560"/>
                    <a:pt x="149" y="562"/>
                  </a:cubicBezTo>
                  <a:cubicBezTo>
                    <a:pt x="6" y="755"/>
                    <a:pt x="6" y="755"/>
                    <a:pt x="6" y="755"/>
                  </a:cubicBezTo>
                  <a:cubicBezTo>
                    <a:pt x="2" y="760"/>
                    <a:pt x="1" y="767"/>
                    <a:pt x="4" y="774"/>
                  </a:cubicBezTo>
                  <a:cubicBezTo>
                    <a:pt x="67" y="930"/>
                    <a:pt x="67" y="930"/>
                    <a:pt x="67" y="930"/>
                  </a:cubicBezTo>
                  <a:cubicBezTo>
                    <a:pt x="69" y="937"/>
                    <a:pt x="68" y="944"/>
                    <a:pt x="64" y="949"/>
                  </a:cubicBezTo>
                  <a:cubicBezTo>
                    <a:pt x="3" y="1032"/>
                    <a:pt x="3" y="1032"/>
                    <a:pt x="3" y="1032"/>
                  </a:cubicBezTo>
                  <a:cubicBezTo>
                    <a:pt x="1" y="1035"/>
                    <a:pt x="0" y="1039"/>
                    <a:pt x="0" y="1043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26" y="1073"/>
                    <a:pt x="26" y="1073"/>
                    <a:pt x="26" y="1073"/>
                  </a:cubicBezTo>
                  <a:cubicBezTo>
                    <a:pt x="39" y="1065"/>
                    <a:pt x="55" y="1070"/>
                    <a:pt x="63" y="1083"/>
                  </a:cubicBezTo>
                  <a:cubicBezTo>
                    <a:pt x="113" y="1169"/>
                    <a:pt x="113" y="1169"/>
                    <a:pt x="113" y="1169"/>
                  </a:cubicBezTo>
                  <a:cubicBezTo>
                    <a:pt x="116" y="1175"/>
                    <a:pt x="120" y="1179"/>
                    <a:pt x="126" y="1181"/>
                  </a:cubicBezTo>
                  <a:cubicBezTo>
                    <a:pt x="219" y="1219"/>
                    <a:pt x="219" y="1219"/>
                    <a:pt x="219" y="1219"/>
                  </a:cubicBezTo>
                  <a:cubicBezTo>
                    <a:pt x="227" y="1222"/>
                    <a:pt x="236" y="1221"/>
                    <a:pt x="244" y="1216"/>
                  </a:cubicBezTo>
                  <a:cubicBezTo>
                    <a:pt x="305" y="1178"/>
                    <a:pt x="305" y="1178"/>
                    <a:pt x="305" y="1178"/>
                  </a:cubicBezTo>
                  <a:cubicBezTo>
                    <a:pt x="306" y="1178"/>
                    <a:pt x="306" y="1177"/>
                    <a:pt x="307" y="1176"/>
                  </a:cubicBezTo>
                  <a:cubicBezTo>
                    <a:pt x="382" y="1117"/>
                    <a:pt x="382" y="1117"/>
                    <a:pt x="382" y="1117"/>
                  </a:cubicBezTo>
                  <a:cubicBezTo>
                    <a:pt x="397" y="1105"/>
                    <a:pt x="420" y="1112"/>
                    <a:pt x="425" y="1131"/>
                  </a:cubicBezTo>
                  <a:cubicBezTo>
                    <a:pt x="453" y="1238"/>
                    <a:pt x="453" y="1238"/>
                    <a:pt x="453" y="1238"/>
                  </a:cubicBezTo>
                  <a:cubicBezTo>
                    <a:pt x="454" y="1241"/>
                    <a:pt x="455" y="1244"/>
                    <a:pt x="457" y="1246"/>
                  </a:cubicBezTo>
                  <a:cubicBezTo>
                    <a:pt x="515" y="1334"/>
                    <a:pt x="515" y="1334"/>
                    <a:pt x="515" y="1334"/>
                  </a:cubicBezTo>
                  <a:cubicBezTo>
                    <a:pt x="523" y="1345"/>
                    <a:pt x="538" y="1349"/>
                    <a:pt x="551" y="1343"/>
                  </a:cubicBezTo>
                  <a:cubicBezTo>
                    <a:pt x="611" y="1313"/>
                    <a:pt x="611" y="1313"/>
                    <a:pt x="611" y="1313"/>
                  </a:cubicBezTo>
                  <a:cubicBezTo>
                    <a:pt x="614" y="1311"/>
                    <a:pt x="617" y="1310"/>
                    <a:pt x="621" y="1310"/>
                  </a:cubicBezTo>
                  <a:cubicBezTo>
                    <a:pt x="714" y="1302"/>
                    <a:pt x="714" y="1302"/>
                    <a:pt x="714" y="1302"/>
                  </a:cubicBezTo>
                  <a:cubicBezTo>
                    <a:pt x="722" y="1302"/>
                    <a:pt x="730" y="1304"/>
                    <a:pt x="736" y="1310"/>
                  </a:cubicBezTo>
                  <a:cubicBezTo>
                    <a:pt x="793" y="1367"/>
                    <a:pt x="793" y="1367"/>
                    <a:pt x="793" y="1367"/>
                  </a:cubicBezTo>
                  <a:cubicBezTo>
                    <a:pt x="802" y="1375"/>
                    <a:pt x="815" y="1377"/>
                    <a:pt x="825" y="1372"/>
                  </a:cubicBezTo>
                  <a:cubicBezTo>
                    <a:pt x="876" y="1344"/>
                    <a:pt x="876" y="1344"/>
                    <a:pt x="876" y="1344"/>
                  </a:cubicBezTo>
                  <a:cubicBezTo>
                    <a:pt x="884" y="1341"/>
                    <a:pt x="892" y="1340"/>
                    <a:pt x="900" y="1343"/>
                  </a:cubicBezTo>
                  <a:cubicBezTo>
                    <a:pt x="1041" y="1404"/>
                    <a:pt x="1041" y="1404"/>
                    <a:pt x="1041" y="1404"/>
                  </a:cubicBezTo>
                  <a:cubicBezTo>
                    <a:pt x="1050" y="1407"/>
                    <a:pt x="1060" y="1406"/>
                    <a:pt x="1067" y="1401"/>
                  </a:cubicBezTo>
                  <a:cubicBezTo>
                    <a:pt x="1122" y="1365"/>
                    <a:pt x="1122" y="1365"/>
                    <a:pt x="1122" y="1365"/>
                  </a:cubicBezTo>
                  <a:cubicBezTo>
                    <a:pt x="1127" y="1362"/>
                    <a:pt x="1130" y="1357"/>
                    <a:pt x="1132" y="1352"/>
                  </a:cubicBezTo>
                  <a:cubicBezTo>
                    <a:pt x="1171" y="1257"/>
                    <a:pt x="1171" y="1257"/>
                    <a:pt x="1171" y="1257"/>
                  </a:cubicBezTo>
                  <a:cubicBezTo>
                    <a:pt x="1176" y="1245"/>
                    <a:pt x="1187" y="1239"/>
                    <a:pt x="1199" y="1240"/>
                  </a:cubicBezTo>
                  <a:cubicBezTo>
                    <a:pt x="1199" y="1240"/>
                    <a:pt x="1199" y="1240"/>
                    <a:pt x="1199" y="1239"/>
                  </a:cubicBezTo>
                  <a:cubicBezTo>
                    <a:pt x="1201" y="1211"/>
                    <a:pt x="1201" y="1211"/>
                    <a:pt x="1201" y="1211"/>
                  </a:cubicBezTo>
                  <a:cubicBezTo>
                    <a:pt x="1202" y="1203"/>
                    <a:pt x="1198" y="1196"/>
                    <a:pt x="1192" y="1191"/>
                  </a:cubicBezTo>
                  <a:cubicBezTo>
                    <a:pt x="1132" y="1144"/>
                    <a:pt x="1132" y="1144"/>
                    <a:pt x="1132" y="1144"/>
                  </a:cubicBezTo>
                  <a:cubicBezTo>
                    <a:pt x="1131" y="1144"/>
                    <a:pt x="1131" y="1144"/>
                    <a:pt x="1130" y="1143"/>
                  </a:cubicBezTo>
                  <a:cubicBezTo>
                    <a:pt x="1106" y="1128"/>
                    <a:pt x="1106" y="1128"/>
                    <a:pt x="1106" y="1128"/>
                  </a:cubicBezTo>
                  <a:cubicBezTo>
                    <a:pt x="1091" y="1119"/>
                    <a:pt x="1091" y="1097"/>
                    <a:pt x="1106" y="1088"/>
                  </a:cubicBezTo>
                  <a:cubicBezTo>
                    <a:pt x="1106" y="1088"/>
                    <a:pt x="1106" y="1088"/>
                    <a:pt x="1106" y="1088"/>
                  </a:cubicBezTo>
                  <a:cubicBezTo>
                    <a:pt x="1113" y="1083"/>
                    <a:pt x="1117" y="1076"/>
                    <a:pt x="1117" y="1068"/>
                  </a:cubicBezTo>
                  <a:cubicBezTo>
                    <a:pt x="1117" y="1043"/>
                    <a:pt x="1117" y="1043"/>
                    <a:pt x="1117" y="1043"/>
                  </a:cubicBezTo>
                  <a:cubicBezTo>
                    <a:pt x="1117" y="1037"/>
                    <a:pt x="1115" y="1032"/>
                    <a:pt x="1111" y="1027"/>
                  </a:cubicBezTo>
                  <a:cubicBezTo>
                    <a:pt x="1086" y="1001"/>
                    <a:pt x="1086" y="1001"/>
                    <a:pt x="1086" y="1001"/>
                  </a:cubicBezTo>
                  <a:cubicBezTo>
                    <a:pt x="1085" y="999"/>
                    <a:pt x="1084" y="998"/>
                    <a:pt x="1083" y="996"/>
                  </a:cubicBezTo>
                  <a:cubicBezTo>
                    <a:pt x="1040" y="917"/>
                    <a:pt x="1040" y="917"/>
                    <a:pt x="1040" y="917"/>
                  </a:cubicBezTo>
                  <a:cubicBezTo>
                    <a:pt x="1038" y="915"/>
                    <a:pt x="1038" y="912"/>
                    <a:pt x="1037" y="910"/>
                  </a:cubicBezTo>
                  <a:cubicBezTo>
                    <a:pt x="1020" y="824"/>
                    <a:pt x="1020" y="824"/>
                    <a:pt x="1020" y="824"/>
                  </a:cubicBezTo>
                  <a:cubicBezTo>
                    <a:pt x="1019" y="818"/>
                    <a:pt x="1020" y="812"/>
                    <a:pt x="1023" y="807"/>
                  </a:cubicBezTo>
                  <a:cubicBezTo>
                    <a:pt x="1051" y="761"/>
                    <a:pt x="1051" y="761"/>
                    <a:pt x="1051" y="761"/>
                  </a:cubicBezTo>
                  <a:cubicBezTo>
                    <a:pt x="1051" y="760"/>
                    <a:pt x="1052" y="760"/>
                    <a:pt x="1052" y="759"/>
                  </a:cubicBezTo>
                  <a:cubicBezTo>
                    <a:pt x="1102" y="691"/>
                    <a:pt x="1102" y="691"/>
                    <a:pt x="1102" y="691"/>
                  </a:cubicBezTo>
                  <a:cubicBezTo>
                    <a:pt x="1106" y="684"/>
                    <a:pt x="1114" y="681"/>
                    <a:pt x="1121" y="681"/>
                  </a:cubicBezTo>
                  <a:cubicBezTo>
                    <a:pt x="1206" y="681"/>
                    <a:pt x="1206" y="681"/>
                    <a:pt x="1206" y="681"/>
                  </a:cubicBezTo>
                  <a:cubicBezTo>
                    <a:pt x="1207" y="681"/>
                    <a:pt x="1208" y="681"/>
                    <a:pt x="1210" y="681"/>
                  </a:cubicBezTo>
                  <a:cubicBezTo>
                    <a:pt x="1302" y="696"/>
                    <a:pt x="1302" y="696"/>
                    <a:pt x="1302" y="696"/>
                  </a:cubicBezTo>
                  <a:cubicBezTo>
                    <a:pt x="1315" y="698"/>
                    <a:pt x="1327" y="689"/>
                    <a:pt x="1329" y="676"/>
                  </a:cubicBezTo>
                  <a:cubicBezTo>
                    <a:pt x="1336" y="636"/>
                    <a:pt x="1336" y="636"/>
                    <a:pt x="1336" y="636"/>
                  </a:cubicBezTo>
                  <a:cubicBezTo>
                    <a:pt x="1336" y="635"/>
                    <a:pt x="1337" y="634"/>
                    <a:pt x="1337" y="633"/>
                  </a:cubicBezTo>
                  <a:cubicBezTo>
                    <a:pt x="1364" y="542"/>
                    <a:pt x="1364" y="542"/>
                    <a:pt x="1364" y="542"/>
                  </a:cubicBezTo>
                  <a:cubicBezTo>
                    <a:pt x="1364" y="541"/>
                    <a:pt x="1364" y="541"/>
                    <a:pt x="1364" y="540"/>
                  </a:cubicBezTo>
                  <a:cubicBezTo>
                    <a:pt x="1384" y="485"/>
                    <a:pt x="1384" y="485"/>
                    <a:pt x="1384" y="485"/>
                  </a:cubicBezTo>
                  <a:cubicBezTo>
                    <a:pt x="1387" y="477"/>
                    <a:pt x="1394" y="471"/>
                    <a:pt x="1402" y="470"/>
                  </a:cubicBezTo>
                  <a:cubicBezTo>
                    <a:pt x="1530" y="442"/>
                    <a:pt x="1530" y="442"/>
                    <a:pt x="1530" y="442"/>
                  </a:cubicBezTo>
                  <a:cubicBezTo>
                    <a:pt x="1544" y="439"/>
                    <a:pt x="1552" y="425"/>
                    <a:pt x="1548" y="41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40;p84">
              <a:extLst>
                <a:ext uri="{FF2B5EF4-FFF2-40B4-BE49-F238E27FC236}">
                  <a16:creationId xmlns:a16="http://schemas.microsoft.com/office/drawing/2014/main" id="{78C39EA3-811D-A67E-A9F3-95CF6A0360AD}"/>
                </a:ext>
              </a:extLst>
            </p:cNvPr>
            <p:cNvSpPr/>
            <p:nvPr/>
          </p:nvSpPr>
          <p:spPr>
            <a:xfrm>
              <a:off x="12914313" y="9815513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2" extrusionOk="0">
                  <a:moveTo>
                    <a:pt x="0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41;p84">
              <a:extLst>
                <a:ext uri="{FF2B5EF4-FFF2-40B4-BE49-F238E27FC236}">
                  <a16:creationId xmlns:a16="http://schemas.microsoft.com/office/drawing/2014/main" id="{EE71A9E4-D59B-7D31-4BA5-27B9A4A5458A}"/>
                </a:ext>
              </a:extLst>
            </p:cNvPr>
            <p:cNvSpPr/>
            <p:nvPr/>
          </p:nvSpPr>
          <p:spPr>
            <a:xfrm>
              <a:off x="12919076" y="9812338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3" h="2" extrusionOk="0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42;p84">
              <a:extLst>
                <a:ext uri="{FF2B5EF4-FFF2-40B4-BE49-F238E27FC236}">
                  <a16:creationId xmlns:a16="http://schemas.microsoft.com/office/drawing/2014/main" id="{DEA577EB-CF4E-D173-F163-80AAFE1CCAF4}"/>
                </a:ext>
              </a:extLst>
            </p:cNvPr>
            <p:cNvSpPr/>
            <p:nvPr/>
          </p:nvSpPr>
          <p:spPr>
            <a:xfrm>
              <a:off x="12923838" y="9812338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43;p84">
              <a:extLst>
                <a:ext uri="{FF2B5EF4-FFF2-40B4-BE49-F238E27FC236}">
                  <a16:creationId xmlns:a16="http://schemas.microsoft.com/office/drawing/2014/main" id="{0DB77F77-75B0-52D7-B91E-3A440962068D}"/>
                </a:ext>
              </a:extLst>
            </p:cNvPr>
            <p:cNvSpPr/>
            <p:nvPr/>
          </p:nvSpPr>
          <p:spPr>
            <a:xfrm>
              <a:off x="12815888" y="9107488"/>
              <a:ext cx="627063" cy="774700"/>
            </a:xfrm>
            <a:custGeom>
              <a:avLst/>
              <a:gdLst/>
              <a:ahLst/>
              <a:cxnLst/>
              <a:rect l="0" t="0" r="0" b="0"/>
              <a:pathLst>
                <a:path w="985" h="1217" extrusionOk="0">
                  <a:moveTo>
                    <a:pt x="983" y="253"/>
                  </a:moveTo>
                  <a:cubicBezTo>
                    <a:pt x="892" y="21"/>
                    <a:pt x="892" y="21"/>
                    <a:pt x="892" y="21"/>
                  </a:cubicBezTo>
                  <a:cubicBezTo>
                    <a:pt x="886" y="5"/>
                    <a:pt x="866" y="0"/>
                    <a:pt x="853" y="12"/>
                  </a:cubicBezTo>
                  <a:cubicBezTo>
                    <a:pt x="829" y="35"/>
                    <a:pt x="829" y="35"/>
                    <a:pt x="829" y="35"/>
                  </a:cubicBezTo>
                  <a:cubicBezTo>
                    <a:pt x="828" y="37"/>
                    <a:pt x="827" y="37"/>
                    <a:pt x="825" y="38"/>
                  </a:cubicBezTo>
                  <a:cubicBezTo>
                    <a:pt x="786" y="63"/>
                    <a:pt x="786" y="63"/>
                    <a:pt x="786" y="63"/>
                  </a:cubicBezTo>
                  <a:cubicBezTo>
                    <a:pt x="779" y="67"/>
                    <a:pt x="775" y="75"/>
                    <a:pt x="775" y="82"/>
                  </a:cubicBezTo>
                  <a:cubicBezTo>
                    <a:pt x="773" y="116"/>
                    <a:pt x="773" y="116"/>
                    <a:pt x="773" y="116"/>
                  </a:cubicBezTo>
                  <a:cubicBezTo>
                    <a:pt x="773" y="126"/>
                    <a:pt x="766" y="135"/>
                    <a:pt x="756" y="138"/>
                  </a:cubicBezTo>
                  <a:cubicBezTo>
                    <a:pt x="678" y="160"/>
                    <a:pt x="678" y="160"/>
                    <a:pt x="678" y="160"/>
                  </a:cubicBezTo>
                  <a:cubicBezTo>
                    <a:pt x="670" y="162"/>
                    <a:pt x="662" y="160"/>
                    <a:pt x="656" y="155"/>
                  </a:cubicBezTo>
                  <a:cubicBezTo>
                    <a:pt x="580" y="89"/>
                    <a:pt x="580" y="89"/>
                    <a:pt x="580" y="89"/>
                  </a:cubicBezTo>
                  <a:cubicBezTo>
                    <a:pt x="569" y="79"/>
                    <a:pt x="552" y="82"/>
                    <a:pt x="544" y="95"/>
                  </a:cubicBezTo>
                  <a:cubicBezTo>
                    <a:pt x="531" y="118"/>
                    <a:pt x="531" y="118"/>
                    <a:pt x="531" y="118"/>
                  </a:cubicBezTo>
                  <a:cubicBezTo>
                    <a:pt x="530" y="119"/>
                    <a:pt x="530" y="120"/>
                    <a:pt x="530" y="121"/>
                  </a:cubicBezTo>
                  <a:cubicBezTo>
                    <a:pt x="498" y="195"/>
                    <a:pt x="498" y="195"/>
                    <a:pt x="498" y="195"/>
                  </a:cubicBezTo>
                  <a:cubicBezTo>
                    <a:pt x="502" y="200"/>
                    <a:pt x="502" y="200"/>
                    <a:pt x="502" y="200"/>
                  </a:cubicBezTo>
                  <a:cubicBezTo>
                    <a:pt x="505" y="203"/>
                    <a:pt x="507" y="206"/>
                    <a:pt x="508" y="210"/>
                  </a:cubicBezTo>
                  <a:cubicBezTo>
                    <a:pt x="529" y="278"/>
                    <a:pt x="529" y="278"/>
                    <a:pt x="529" y="278"/>
                  </a:cubicBezTo>
                  <a:cubicBezTo>
                    <a:pt x="533" y="291"/>
                    <a:pt x="525" y="305"/>
                    <a:pt x="511" y="308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75" y="337"/>
                    <a:pt x="368" y="343"/>
                    <a:pt x="365" y="351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45" y="407"/>
                    <a:pt x="345" y="407"/>
                    <a:pt x="345" y="408"/>
                  </a:cubicBezTo>
                  <a:cubicBezTo>
                    <a:pt x="318" y="499"/>
                    <a:pt x="318" y="499"/>
                    <a:pt x="318" y="499"/>
                  </a:cubicBezTo>
                  <a:cubicBezTo>
                    <a:pt x="318" y="500"/>
                    <a:pt x="317" y="501"/>
                    <a:pt x="317" y="502"/>
                  </a:cubicBezTo>
                  <a:cubicBezTo>
                    <a:pt x="310" y="542"/>
                    <a:pt x="310" y="542"/>
                    <a:pt x="310" y="542"/>
                  </a:cubicBezTo>
                  <a:cubicBezTo>
                    <a:pt x="308" y="555"/>
                    <a:pt x="296" y="564"/>
                    <a:pt x="283" y="562"/>
                  </a:cubicBezTo>
                  <a:cubicBezTo>
                    <a:pt x="191" y="547"/>
                    <a:pt x="191" y="547"/>
                    <a:pt x="191" y="547"/>
                  </a:cubicBezTo>
                  <a:cubicBezTo>
                    <a:pt x="189" y="547"/>
                    <a:pt x="188" y="547"/>
                    <a:pt x="187" y="547"/>
                  </a:cubicBezTo>
                  <a:cubicBezTo>
                    <a:pt x="102" y="547"/>
                    <a:pt x="102" y="547"/>
                    <a:pt x="102" y="547"/>
                  </a:cubicBezTo>
                  <a:cubicBezTo>
                    <a:pt x="95" y="547"/>
                    <a:pt x="87" y="550"/>
                    <a:pt x="83" y="557"/>
                  </a:cubicBezTo>
                  <a:cubicBezTo>
                    <a:pt x="33" y="625"/>
                    <a:pt x="33" y="625"/>
                    <a:pt x="33" y="625"/>
                  </a:cubicBezTo>
                  <a:cubicBezTo>
                    <a:pt x="33" y="626"/>
                    <a:pt x="32" y="626"/>
                    <a:pt x="32" y="627"/>
                  </a:cubicBezTo>
                  <a:cubicBezTo>
                    <a:pt x="4" y="673"/>
                    <a:pt x="4" y="673"/>
                    <a:pt x="4" y="673"/>
                  </a:cubicBezTo>
                  <a:cubicBezTo>
                    <a:pt x="1" y="678"/>
                    <a:pt x="0" y="684"/>
                    <a:pt x="1" y="690"/>
                  </a:cubicBezTo>
                  <a:cubicBezTo>
                    <a:pt x="18" y="776"/>
                    <a:pt x="18" y="776"/>
                    <a:pt x="18" y="776"/>
                  </a:cubicBezTo>
                  <a:cubicBezTo>
                    <a:pt x="19" y="778"/>
                    <a:pt x="19" y="781"/>
                    <a:pt x="21" y="783"/>
                  </a:cubicBezTo>
                  <a:cubicBezTo>
                    <a:pt x="64" y="862"/>
                    <a:pt x="64" y="862"/>
                    <a:pt x="64" y="862"/>
                  </a:cubicBezTo>
                  <a:cubicBezTo>
                    <a:pt x="65" y="864"/>
                    <a:pt x="66" y="865"/>
                    <a:pt x="67" y="867"/>
                  </a:cubicBezTo>
                  <a:cubicBezTo>
                    <a:pt x="92" y="893"/>
                    <a:pt x="92" y="893"/>
                    <a:pt x="92" y="893"/>
                  </a:cubicBezTo>
                  <a:cubicBezTo>
                    <a:pt x="96" y="898"/>
                    <a:pt x="98" y="903"/>
                    <a:pt x="98" y="909"/>
                  </a:cubicBezTo>
                  <a:cubicBezTo>
                    <a:pt x="98" y="934"/>
                    <a:pt x="98" y="934"/>
                    <a:pt x="98" y="934"/>
                  </a:cubicBezTo>
                  <a:cubicBezTo>
                    <a:pt x="98" y="942"/>
                    <a:pt x="94" y="949"/>
                    <a:pt x="87" y="954"/>
                  </a:cubicBezTo>
                  <a:cubicBezTo>
                    <a:pt x="87" y="954"/>
                    <a:pt x="87" y="954"/>
                    <a:pt x="87" y="954"/>
                  </a:cubicBezTo>
                  <a:cubicBezTo>
                    <a:pt x="72" y="963"/>
                    <a:pt x="72" y="985"/>
                    <a:pt x="87" y="994"/>
                  </a:cubicBezTo>
                  <a:cubicBezTo>
                    <a:pt x="111" y="1009"/>
                    <a:pt x="111" y="1009"/>
                    <a:pt x="111" y="1009"/>
                  </a:cubicBezTo>
                  <a:cubicBezTo>
                    <a:pt x="112" y="1010"/>
                    <a:pt x="112" y="1010"/>
                    <a:pt x="113" y="1010"/>
                  </a:cubicBezTo>
                  <a:cubicBezTo>
                    <a:pt x="173" y="1057"/>
                    <a:pt x="173" y="1057"/>
                    <a:pt x="173" y="1057"/>
                  </a:cubicBezTo>
                  <a:cubicBezTo>
                    <a:pt x="179" y="1062"/>
                    <a:pt x="183" y="1069"/>
                    <a:pt x="182" y="1077"/>
                  </a:cubicBezTo>
                  <a:cubicBezTo>
                    <a:pt x="180" y="1105"/>
                    <a:pt x="180" y="1105"/>
                    <a:pt x="180" y="1105"/>
                  </a:cubicBezTo>
                  <a:cubicBezTo>
                    <a:pt x="180" y="1106"/>
                    <a:pt x="180" y="1106"/>
                    <a:pt x="180" y="1106"/>
                  </a:cubicBezTo>
                  <a:cubicBezTo>
                    <a:pt x="187" y="1107"/>
                    <a:pt x="193" y="1110"/>
                    <a:pt x="198" y="1116"/>
                  </a:cubicBezTo>
                  <a:cubicBezTo>
                    <a:pt x="281" y="1217"/>
                    <a:pt x="281" y="1217"/>
                    <a:pt x="281" y="1217"/>
                  </a:cubicBezTo>
                  <a:cubicBezTo>
                    <a:pt x="331" y="1177"/>
                    <a:pt x="331" y="1177"/>
                    <a:pt x="331" y="1177"/>
                  </a:cubicBezTo>
                  <a:cubicBezTo>
                    <a:pt x="332" y="1177"/>
                    <a:pt x="332" y="1177"/>
                    <a:pt x="333" y="1176"/>
                  </a:cubicBezTo>
                  <a:cubicBezTo>
                    <a:pt x="397" y="1118"/>
                    <a:pt x="397" y="1118"/>
                    <a:pt x="397" y="1118"/>
                  </a:cubicBezTo>
                  <a:cubicBezTo>
                    <a:pt x="402" y="1114"/>
                    <a:pt x="405" y="1107"/>
                    <a:pt x="405" y="1100"/>
                  </a:cubicBezTo>
                  <a:cubicBezTo>
                    <a:pt x="405" y="1028"/>
                    <a:pt x="405" y="1028"/>
                    <a:pt x="405" y="1028"/>
                  </a:cubicBezTo>
                  <a:cubicBezTo>
                    <a:pt x="405" y="1015"/>
                    <a:pt x="416" y="1004"/>
                    <a:pt x="429" y="1004"/>
                  </a:cubicBezTo>
                  <a:cubicBezTo>
                    <a:pt x="466" y="1004"/>
                    <a:pt x="466" y="1004"/>
                    <a:pt x="466" y="1004"/>
                  </a:cubicBezTo>
                  <a:cubicBezTo>
                    <a:pt x="479" y="1004"/>
                    <a:pt x="490" y="994"/>
                    <a:pt x="490" y="980"/>
                  </a:cubicBezTo>
                  <a:cubicBezTo>
                    <a:pt x="490" y="865"/>
                    <a:pt x="490" y="865"/>
                    <a:pt x="490" y="865"/>
                  </a:cubicBezTo>
                  <a:cubicBezTo>
                    <a:pt x="490" y="855"/>
                    <a:pt x="496" y="846"/>
                    <a:pt x="506" y="842"/>
                  </a:cubicBezTo>
                  <a:cubicBezTo>
                    <a:pt x="671" y="781"/>
                    <a:pt x="671" y="781"/>
                    <a:pt x="671" y="781"/>
                  </a:cubicBezTo>
                  <a:cubicBezTo>
                    <a:pt x="678" y="778"/>
                    <a:pt x="683" y="773"/>
                    <a:pt x="685" y="766"/>
                  </a:cubicBezTo>
                  <a:cubicBezTo>
                    <a:pt x="717" y="662"/>
                    <a:pt x="717" y="662"/>
                    <a:pt x="717" y="662"/>
                  </a:cubicBezTo>
                  <a:cubicBezTo>
                    <a:pt x="717" y="660"/>
                    <a:pt x="718" y="658"/>
                    <a:pt x="718" y="656"/>
                  </a:cubicBezTo>
                  <a:cubicBezTo>
                    <a:pt x="718" y="569"/>
                    <a:pt x="718" y="569"/>
                    <a:pt x="718" y="569"/>
                  </a:cubicBezTo>
                  <a:cubicBezTo>
                    <a:pt x="718" y="565"/>
                    <a:pt x="732" y="546"/>
                    <a:pt x="740" y="534"/>
                  </a:cubicBezTo>
                  <a:cubicBezTo>
                    <a:pt x="745" y="528"/>
                    <a:pt x="752" y="525"/>
                    <a:pt x="759" y="525"/>
                  </a:cubicBezTo>
                  <a:cubicBezTo>
                    <a:pt x="759" y="525"/>
                    <a:pt x="759" y="525"/>
                    <a:pt x="759" y="525"/>
                  </a:cubicBezTo>
                  <a:cubicBezTo>
                    <a:pt x="773" y="525"/>
                    <a:pt x="783" y="514"/>
                    <a:pt x="783" y="501"/>
                  </a:cubicBezTo>
                  <a:cubicBezTo>
                    <a:pt x="783" y="437"/>
                    <a:pt x="783" y="437"/>
                    <a:pt x="783" y="437"/>
                  </a:cubicBezTo>
                  <a:cubicBezTo>
                    <a:pt x="783" y="437"/>
                    <a:pt x="783" y="393"/>
                    <a:pt x="797" y="391"/>
                  </a:cubicBezTo>
                  <a:cubicBezTo>
                    <a:pt x="810" y="388"/>
                    <a:pt x="861" y="390"/>
                    <a:pt x="868" y="390"/>
                  </a:cubicBezTo>
                  <a:cubicBezTo>
                    <a:pt x="868" y="391"/>
                    <a:pt x="869" y="391"/>
                    <a:pt x="869" y="391"/>
                  </a:cubicBezTo>
                  <a:cubicBezTo>
                    <a:pt x="909" y="390"/>
                    <a:pt x="909" y="390"/>
                    <a:pt x="909" y="390"/>
                  </a:cubicBezTo>
                  <a:cubicBezTo>
                    <a:pt x="918" y="389"/>
                    <a:pt x="926" y="385"/>
                    <a:pt x="930" y="377"/>
                  </a:cubicBezTo>
                  <a:cubicBezTo>
                    <a:pt x="964" y="315"/>
                    <a:pt x="964" y="315"/>
                    <a:pt x="964" y="315"/>
                  </a:cubicBezTo>
                  <a:cubicBezTo>
                    <a:pt x="964" y="314"/>
                    <a:pt x="964" y="313"/>
                    <a:pt x="965" y="313"/>
                  </a:cubicBezTo>
                  <a:cubicBezTo>
                    <a:pt x="982" y="271"/>
                    <a:pt x="982" y="271"/>
                    <a:pt x="982" y="271"/>
                  </a:cubicBezTo>
                  <a:cubicBezTo>
                    <a:pt x="985" y="265"/>
                    <a:pt x="985" y="259"/>
                    <a:pt x="983" y="25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44;p84">
              <a:extLst>
                <a:ext uri="{FF2B5EF4-FFF2-40B4-BE49-F238E27FC236}">
                  <a16:creationId xmlns:a16="http://schemas.microsoft.com/office/drawing/2014/main" id="{725FFA74-5343-9E11-4A57-20DC39D98431}"/>
                </a:ext>
              </a:extLst>
            </p:cNvPr>
            <p:cNvSpPr/>
            <p:nvPr/>
          </p:nvSpPr>
          <p:spPr>
            <a:xfrm>
              <a:off x="11841163" y="8745538"/>
              <a:ext cx="420688" cy="368300"/>
            </a:xfrm>
            <a:custGeom>
              <a:avLst/>
              <a:gdLst/>
              <a:ahLst/>
              <a:cxnLst/>
              <a:rect l="0" t="0" r="0" b="0"/>
              <a:pathLst>
                <a:path w="661" h="578" extrusionOk="0">
                  <a:moveTo>
                    <a:pt x="50" y="510"/>
                  </a:moveTo>
                  <a:cubicBezTo>
                    <a:pt x="51" y="511"/>
                    <a:pt x="52" y="512"/>
                    <a:pt x="52" y="513"/>
                  </a:cubicBezTo>
                  <a:cubicBezTo>
                    <a:pt x="80" y="539"/>
                    <a:pt x="80" y="539"/>
                    <a:pt x="80" y="539"/>
                  </a:cubicBezTo>
                  <a:cubicBezTo>
                    <a:pt x="81" y="538"/>
                    <a:pt x="82" y="538"/>
                    <a:pt x="82" y="538"/>
                  </a:cubicBezTo>
                  <a:cubicBezTo>
                    <a:pt x="160" y="514"/>
                    <a:pt x="160" y="514"/>
                    <a:pt x="160" y="514"/>
                  </a:cubicBezTo>
                  <a:cubicBezTo>
                    <a:pt x="163" y="513"/>
                    <a:pt x="167" y="512"/>
                    <a:pt x="171" y="513"/>
                  </a:cubicBezTo>
                  <a:cubicBezTo>
                    <a:pt x="400" y="576"/>
                    <a:pt x="400" y="576"/>
                    <a:pt x="400" y="576"/>
                  </a:cubicBezTo>
                  <a:cubicBezTo>
                    <a:pt x="405" y="578"/>
                    <a:pt x="411" y="577"/>
                    <a:pt x="416" y="573"/>
                  </a:cubicBezTo>
                  <a:cubicBezTo>
                    <a:pt x="521" y="501"/>
                    <a:pt x="521" y="501"/>
                    <a:pt x="521" y="501"/>
                  </a:cubicBezTo>
                  <a:cubicBezTo>
                    <a:pt x="525" y="498"/>
                    <a:pt x="528" y="493"/>
                    <a:pt x="529" y="488"/>
                  </a:cubicBezTo>
                  <a:cubicBezTo>
                    <a:pt x="535" y="443"/>
                    <a:pt x="535" y="443"/>
                    <a:pt x="535" y="443"/>
                  </a:cubicBezTo>
                  <a:cubicBezTo>
                    <a:pt x="536" y="436"/>
                    <a:pt x="541" y="430"/>
                    <a:pt x="548" y="428"/>
                  </a:cubicBezTo>
                  <a:cubicBezTo>
                    <a:pt x="602" y="408"/>
                    <a:pt x="602" y="408"/>
                    <a:pt x="602" y="408"/>
                  </a:cubicBezTo>
                  <a:cubicBezTo>
                    <a:pt x="606" y="407"/>
                    <a:pt x="609" y="405"/>
                    <a:pt x="611" y="402"/>
                  </a:cubicBezTo>
                  <a:cubicBezTo>
                    <a:pt x="661" y="334"/>
                    <a:pt x="661" y="334"/>
                    <a:pt x="661" y="334"/>
                  </a:cubicBezTo>
                  <a:cubicBezTo>
                    <a:pt x="660" y="333"/>
                    <a:pt x="659" y="332"/>
                    <a:pt x="657" y="331"/>
                  </a:cubicBezTo>
                  <a:cubicBezTo>
                    <a:pt x="598" y="282"/>
                    <a:pt x="598" y="282"/>
                    <a:pt x="598" y="282"/>
                  </a:cubicBezTo>
                  <a:cubicBezTo>
                    <a:pt x="595" y="280"/>
                    <a:pt x="593" y="276"/>
                    <a:pt x="593" y="273"/>
                  </a:cubicBezTo>
                  <a:cubicBezTo>
                    <a:pt x="574" y="178"/>
                    <a:pt x="574" y="178"/>
                    <a:pt x="574" y="178"/>
                  </a:cubicBezTo>
                  <a:cubicBezTo>
                    <a:pt x="573" y="171"/>
                    <a:pt x="567" y="166"/>
                    <a:pt x="560" y="165"/>
                  </a:cubicBezTo>
                  <a:cubicBezTo>
                    <a:pt x="544" y="164"/>
                    <a:pt x="515" y="160"/>
                    <a:pt x="512" y="158"/>
                  </a:cubicBezTo>
                  <a:cubicBezTo>
                    <a:pt x="507" y="156"/>
                    <a:pt x="486" y="136"/>
                    <a:pt x="482" y="132"/>
                  </a:cubicBezTo>
                  <a:cubicBezTo>
                    <a:pt x="482" y="131"/>
                    <a:pt x="481" y="131"/>
                    <a:pt x="481" y="130"/>
                  </a:cubicBezTo>
                  <a:cubicBezTo>
                    <a:pt x="445" y="82"/>
                    <a:pt x="445" y="82"/>
                    <a:pt x="445" y="82"/>
                  </a:cubicBezTo>
                  <a:cubicBezTo>
                    <a:pt x="442" y="78"/>
                    <a:pt x="438" y="76"/>
                    <a:pt x="433" y="76"/>
                  </a:cubicBezTo>
                  <a:cubicBezTo>
                    <a:pt x="420" y="75"/>
                    <a:pt x="394" y="73"/>
                    <a:pt x="378" y="71"/>
                  </a:cubicBezTo>
                  <a:cubicBezTo>
                    <a:pt x="362" y="69"/>
                    <a:pt x="371" y="38"/>
                    <a:pt x="376" y="25"/>
                  </a:cubicBezTo>
                  <a:cubicBezTo>
                    <a:pt x="377" y="21"/>
                    <a:pt x="377" y="17"/>
                    <a:pt x="376" y="13"/>
                  </a:cubicBezTo>
                  <a:cubicBezTo>
                    <a:pt x="371" y="1"/>
                    <a:pt x="354" y="0"/>
                    <a:pt x="347" y="11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2" y="38"/>
                    <a:pt x="329" y="40"/>
                    <a:pt x="326" y="41"/>
                  </a:cubicBezTo>
                  <a:cubicBezTo>
                    <a:pt x="287" y="57"/>
                    <a:pt x="287" y="57"/>
                    <a:pt x="287" y="57"/>
                  </a:cubicBezTo>
                  <a:cubicBezTo>
                    <a:pt x="287" y="57"/>
                    <a:pt x="158" y="115"/>
                    <a:pt x="153" y="119"/>
                  </a:cubicBezTo>
                  <a:cubicBezTo>
                    <a:pt x="148" y="123"/>
                    <a:pt x="151" y="140"/>
                    <a:pt x="152" y="147"/>
                  </a:cubicBezTo>
                  <a:cubicBezTo>
                    <a:pt x="152" y="149"/>
                    <a:pt x="152" y="151"/>
                    <a:pt x="152" y="153"/>
                  </a:cubicBezTo>
                  <a:cubicBezTo>
                    <a:pt x="120" y="297"/>
                    <a:pt x="120" y="297"/>
                    <a:pt x="120" y="297"/>
                  </a:cubicBezTo>
                  <a:cubicBezTo>
                    <a:pt x="118" y="304"/>
                    <a:pt x="112" y="309"/>
                    <a:pt x="104" y="309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40" y="309"/>
                    <a:pt x="33" y="314"/>
                    <a:pt x="31" y="321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0" y="431"/>
                    <a:pt x="1" y="436"/>
                    <a:pt x="3" y="440"/>
                  </a:cubicBezTo>
                  <a:lnTo>
                    <a:pt x="50" y="510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45;p84">
              <a:extLst>
                <a:ext uri="{FF2B5EF4-FFF2-40B4-BE49-F238E27FC236}">
                  <a16:creationId xmlns:a16="http://schemas.microsoft.com/office/drawing/2014/main" id="{6ED041F7-6D7D-6ED7-C9E3-C18A143877F2}"/>
                </a:ext>
              </a:extLst>
            </p:cNvPr>
            <p:cNvSpPr/>
            <p:nvPr/>
          </p:nvSpPr>
          <p:spPr>
            <a:xfrm>
              <a:off x="11226801" y="87661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46;p84">
              <a:extLst>
                <a:ext uri="{FF2B5EF4-FFF2-40B4-BE49-F238E27FC236}">
                  <a16:creationId xmlns:a16="http://schemas.microsoft.com/office/drawing/2014/main" id="{67ADEEBB-8352-7FDD-2A9F-982C667F41CD}"/>
                </a:ext>
              </a:extLst>
            </p:cNvPr>
            <p:cNvSpPr/>
            <p:nvPr/>
          </p:nvSpPr>
          <p:spPr>
            <a:xfrm>
              <a:off x="11222038" y="8759825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3" h="7" extrusionOk="0">
                  <a:moveTo>
                    <a:pt x="3" y="7"/>
                  </a:moveTo>
                  <a:cubicBezTo>
                    <a:pt x="2" y="5"/>
                    <a:pt x="0" y="2"/>
                    <a:pt x="0" y="0"/>
                  </a:cubicBezTo>
                  <a:cubicBezTo>
                    <a:pt x="0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47;p84">
              <a:extLst>
                <a:ext uri="{FF2B5EF4-FFF2-40B4-BE49-F238E27FC236}">
                  <a16:creationId xmlns:a16="http://schemas.microsoft.com/office/drawing/2014/main" id="{8CA64EE1-0563-D66C-C7BF-D86E9DCC3253}"/>
                </a:ext>
              </a:extLst>
            </p:cNvPr>
            <p:cNvSpPr/>
            <p:nvPr/>
          </p:nvSpPr>
          <p:spPr>
            <a:xfrm>
              <a:off x="11231563" y="87693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48;p84">
              <a:extLst>
                <a:ext uri="{FF2B5EF4-FFF2-40B4-BE49-F238E27FC236}">
                  <a16:creationId xmlns:a16="http://schemas.microsoft.com/office/drawing/2014/main" id="{2EFD612B-5BFE-0348-D361-1B00E2D94CCA}"/>
                </a:ext>
              </a:extLst>
            </p:cNvPr>
            <p:cNvSpPr/>
            <p:nvPr/>
          </p:nvSpPr>
          <p:spPr>
            <a:xfrm>
              <a:off x="11161713" y="8758238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8" h="1" extrusionOk="0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3" y="0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49;p84">
              <a:extLst>
                <a:ext uri="{FF2B5EF4-FFF2-40B4-BE49-F238E27FC236}">
                  <a16:creationId xmlns:a16="http://schemas.microsoft.com/office/drawing/2014/main" id="{FB9518BB-5570-CEBE-44BD-A4B1A83F8CAD}"/>
                </a:ext>
              </a:extLst>
            </p:cNvPr>
            <p:cNvSpPr/>
            <p:nvPr/>
          </p:nvSpPr>
          <p:spPr>
            <a:xfrm>
              <a:off x="11204576" y="8828088"/>
              <a:ext cx="20638" cy="69850"/>
            </a:xfrm>
            <a:custGeom>
              <a:avLst/>
              <a:gdLst/>
              <a:ahLst/>
              <a:cxnLst/>
              <a:rect l="0" t="0" r="0" b="0"/>
              <a:pathLst>
                <a:path w="13" h="44" extrusionOk="0">
                  <a:moveTo>
                    <a:pt x="0" y="44"/>
                  </a:moveTo>
                  <a:lnTo>
                    <a:pt x="13" y="0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50;p84">
              <a:extLst>
                <a:ext uri="{FF2B5EF4-FFF2-40B4-BE49-F238E27FC236}">
                  <a16:creationId xmlns:a16="http://schemas.microsoft.com/office/drawing/2014/main" id="{884ACCE4-98D7-D0C8-5376-CED15D391336}"/>
                </a:ext>
              </a:extLst>
            </p:cNvPr>
            <p:cNvSpPr/>
            <p:nvPr/>
          </p:nvSpPr>
          <p:spPr>
            <a:xfrm>
              <a:off x="11166476" y="8755063"/>
              <a:ext cx="14288" cy="3175"/>
            </a:xfrm>
            <a:custGeom>
              <a:avLst/>
              <a:gdLst/>
              <a:ahLst/>
              <a:cxnLst/>
              <a:rect l="0" t="0" r="0" b="0"/>
              <a:pathLst>
                <a:path w="24" h="6" extrusionOk="0">
                  <a:moveTo>
                    <a:pt x="0" y="6"/>
                  </a:moveTo>
                  <a:cubicBezTo>
                    <a:pt x="2" y="5"/>
                    <a:pt x="3" y="5"/>
                    <a:pt x="4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0" y="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51;p84">
              <a:extLst>
                <a:ext uri="{FF2B5EF4-FFF2-40B4-BE49-F238E27FC236}">
                  <a16:creationId xmlns:a16="http://schemas.microsoft.com/office/drawing/2014/main" id="{10A2C276-5888-020C-83AC-109DF4956834}"/>
                </a:ext>
              </a:extLst>
            </p:cNvPr>
            <p:cNvSpPr/>
            <p:nvPr/>
          </p:nvSpPr>
          <p:spPr>
            <a:xfrm>
              <a:off x="11215688" y="8750300"/>
              <a:ext cx="6350" cy="7938"/>
            </a:xfrm>
            <a:custGeom>
              <a:avLst/>
              <a:gdLst/>
              <a:ahLst/>
              <a:cxnLst/>
              <a:rect l="0" t="0" r="0" b="0"/>
              <a:pathLst>
                <a:path w="10" h="13" extrusionOk="0">
                  <a:moveTo>
                    <a:pt x="0" y="0"/>
                  </a:moveTo>
                  <a:cubicBezTo>
                    <a:pt x="5" y="3"/>
                    <a:pt x="8" y="8"/>
                    <a:pt x="10" y="13"/>
                  </a:cubicBezTo>
                  <a:cubicBezTo>
                    <a:pt x="8" y="8"/>
                    <a:pt x="5" y="3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52;p84">
              <a:extLst>
                <a:ext uri="{FF2B5EF4-FFF2-40B4-BE49-F238E27FC236}">
                  <a16:creationId xmlns:a16="http://schemas.microsoft.com/office/drawing/2014/main" id="{0DA81C28-2FA2-4FC4-E5F2-3794F03E678F}"/>
                </a:ext>
              </a:extLst>
            </p:cNvPr>
            <p:cNvSpPr/>
            <p:nvPr/>
          </p:nvSpPr>
          <p:spPr>
            <a:xfrm>
              <a:off x="12682538" y="77406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53;p84">
              <a:extLst>
                <a:ext uri="{FF2B5EF4-FFF2-40B4-BE49-F238E27FC236}">
                  <a16:creationId xmlns:a16="http://schemas.microsoft.com/office/drawing/2014/main" id="{184E20D7-9A6F-82C7-93F3-933693EF6D76}"/>
                </a:ext>
              </a:extLst>
            </p:cNvPr>
            <p:cNvSpPr/>
            <p:nvPr/>
          </p:nvSpPr>
          <p:spPr>
            <a:xfrm>
              <a:off x="11707813" y="7621588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6" h="6" extrusionOk="0">
                  <a:moveTo>
                    <a:pt x="6" y="6"/>
                  </a:moveTo>
                  <a:cubicBezTo>
                    <a:pt x="4" y="5"/>
                    <a:pt x="2" y="2"/>
                    <a:pt x="0" y="0"/>
                  </a:cubicBezTo>
                  <a:cubicBezTo>
                    <a:pt x="2" y="2"/>
                    <a:pt x="4" y="5"/>
                    <a:pt x="6" y="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54;p84">
              <a:extLst>
                <a:ext uri="{FF2B5EF4-FFF2-40B4-BE49-F238E27FC236}">
                  <a16:creationId xmlns:a16="http://schemas.microsoft.com/office/drawing/2014/main" id="{79A870D9-40E9-D3DF-7A23-FFDAF6A1A011}"/>
                </a:ext>
              </a:extLst>
            </p:cNvPr>
            <p:cNvSpPr/>
            <p:nvPr/>
          </p:nvSpPr>
          <p:spPr>
            <a:xfrm>
              <a:off x="11225213" y="7488238"/>
              <a:ext cx="1473200" cy="1898650"/>
            </a:xfrm>
            <a:custGeom>
              <a:avLst/>
              <a:gdLst/>
              <a:ahLst/>
              <a:cxnLst/>
              <a:rect l="0" t="0" r="0" b="0"/>
              <a:pathLst>
                <a:path w="2312" h="2982" extrusionOk="0">
                  <a:moveTo>
                    <a:pt x="2312" y="444"/>
                  </a:moveTo>
                  <a:cubicBezTo>
                    <a:pt x="2286" y="399"/>
                    <a:pt x="2286" y="399"/>
                    <a:pt x="2286" y="399"/>
                  </a:cubicBezTo>
                  <a:cubicBezTo>
                    <a:pt x="2282" y="403"/>
                    <a:pt x="2276" y="405"/>
                    <a:pt x="2270" y="405"/>
                  </a:cubicBezTo>
                  <a:cubicBezTo>
                    <a:pt x="2193" y="405"/>
                    <a:pt x="2193" y="405"/>
                    <a:pt x="2193" y="405"/>
                  </a:cubicBezTo>
                  <a:cubicBezTo>
                    <a:pt x="2187" y="405"/>
                    <a:pt x="2181" y="402"/>
                    <a:pt x="2176" y="398"/>
                  </a:cubicBezTo>
                  <a:cubicBezTo>
                    <a:pt x="2037" y="258"/>
                    <a:pt x="2037" y="258"/>
                    <a:pt x="2037" y="258"/>
                  </a:cubicBezTo>
                  <a:cubicBezTo>
                    <a:pt x="2033" y="254"/>
                    <a:pt x="2027" y="252"/>
                    <a:pt x="2021" y="251"/>
                  </a:cubicBezTo>
                  <a:cubicBezTo>
                    <a:pt x="1949" y="247"/>
                    <a:pt x="1949" y="247"/>
                    <a:pt x="1949" y="247"/>
                  </a:cubicBezTo>
                  <a:cubicBezTo>
                    <a:pt x="1943" y="247"/>
                    <a:pt x="1938" y="248"/>
                    <a:pt x="1934" y="251"/>
                  </a:cubicBezTo>
                  <a:cubicBezTo>
                    <a:pt x="1913" y="266"/>
                    <a:pt x="1913" y="266"/>
                    <a:pt x="1913" y="266"/>
                  </a:cubicBezTo>
                  <a:cubicBezTo>
                    <a:pt x="1909" y="268"/>
                    <a:pt x="1905" y="269"/>
                    <a:pt x="1901" y="270"/>
                  </a:cubicBezTo>
                  <a:cubicBezTo>
                    <a:pt x="1820" y="276"/>
                    <a:pt x="1820" y="276"/>
                    <a:pt x="1820" y="276"/>
                  </a:cubicBezTo>
                  <a:cubicBezTo>
                    <a:pt x="1809" y="277"/>
                    <a:pt x="1798" y="270"/>
                    <a:pt x="1795" y="258"/>
                  </a:cubicBezTo>
                  <a:cubicBezTo>
                    <a:pt x="1786" y="226"/>
                    <a:pt x="1786" y="226"/>
                    <a:pt x="1786" y="226"/>
                  </a:cubicBezTo>
                  <a:cubicBezTo>
                    <a:pt x="1784" y="219"/>
                    <a:pt x="1779" y="213"/>
                    <a:pt x="1772" y="210"/>
                  </a:cubicBezTo>
                  <a:cubicBezTo>
                    <a:pt x="1701" y="180"/>
                    <a:pt x="1701" y="180"/>
                    <a:pt x="1701" y="180"/>
                  </a:cubicBezTo>
                  <a:cubicBezTo>
                    <a:pt x="1696" y="178"/>
                    <a:pt x="1692" y="175"/>
                    <a:pt x="1689" y="171"/>
                  </a:cubicBezTo>
                  <a:cubicBezTo>
                    <a:pt x="1650" y="106"/>
                    <a:pt x="1650" y="106"/>
                    <a:pt x="1650" y="106"/>
                  </a:cubicBezTo>
                  <a:cubicBezTo>
                    <a:pt x="1647" y="102"/>
                    <a:pt x="1642" y="98"/>
                    <a:pt x="1637" y="96"/>
                  </a:cubicBezTo>
                  <a:cubicBezTo>
                    <a:pt x="1363" y="1"/>
                    <a:pt x="1363" y="1"/>
                    <a:pt x="1363" y="1"/>
                  </a:cubicBezTo>
                  <a:cubicBezTo>
                    <a:pt x="1360" y="0"/>
                    <a:pt x="1357" y="0"/>
                    <a:pt x="1354" y="0"/>
                  </a:cubicBezTo>
                  <a:cubicBezTo>
                    <a:pt x="1123" y="13"/>
                    <a:pt x="1123" y="13"/>
                    <a:pt x="1123" y="13"/>
                  </a:cubicBezTo>
                  <a:cubicBezTo>
                    <a:pt x="1111" y="14"/>
                    <a:pt x="1101" y="24"/>
                    <a:pt x="1101" y="37"/>
                  </a:cubicBezTo>
                  <a:cubicBezTo>
                    <a:pt x="1101" y="59"/>
                    <a:pt x="1101" y="59"/>
                    <a:pt x="1101" y="59"/>
                  </a:cubicBezTo>
                  <a:cubicBezTo>
                    <a:pt x="1101" y="60"/>
                    <a:pt x="1101" y="60"/>
                    <a:pt x="1101" y="61"/>
                  </a:cubicBezTo>
                  <a:cubicBezTo>
                    <a:pt x="993" y="200"/>
                    <a:pt x="993" y="200"/>
                    <a:pt x="993" y="200"/>
                  </a:cubicBezTo>
                  <a:cubicBezTo>
                    <a:pt x="1101" y="61"/>
                    <a:pt x="1101" y="61"/>
                    <a:pt x="1101" y="61"/>
                  </a:cubicBezTo>
                  <a:cubicBezTo>
                    <a:pt x="1195" y="235"/>
                    <a:pt x="1195" y="235"/>
                    <a:pt x="1195" y="235"/>
                  </a:cubicBezTo>
                  <a:cubicBezTo>
                    <a:pt x="1197" y="238"/>
                    <a:pt x="1198" y="242"/>
                    <a:pt x="1198" y="246"/>
                  </a:cubicBezTo>
                  <a:cubicBezTo>
                    <a:pt x="1198" y="490"/>
                    <a:pt x="1198" y="490"/>
                    <a:pt x="1198" y="490"/>
                  </a:cubicBezTo>
                  <a:cubicBezTo>
                    <a:pt x="1198" y="502"/>
                    <a:pt x="1189" y="512"/>
                    <a:pt x="1177" y="513"/>
                  </a:cubicBezTo>
                  <a:cubicBezTo>
                    <a:pt x="1030" y="523"/>
                    <a:pt x="1030" y="523"/>
                    <a:pt x="1030" y="523"/>
                  </a:cubicBezTo>
                  <a:cubicBezTo>
                    <a:pt x="1028" y="523"/>
                    <a:pt x="1027" y="523"/>
                    <a:pt x="1026" y="523"/>
                  </a:cubicBezTo>
                  <a:cubicBezTo>
                    <a:pt x="712" y="496"/>
                    <a:pt x="712" y="496"/>
                    <a:pt x="712" y="496"/>
                  </a:cubicBezTo>
                  <a:cubicBezTo>
                    <a:pt x="707" y="495"/>
                    <a:pt x="702" y="497"/>
                    <a:pt x="698" y="499"/>
                  </a:cubicBezTo>
                  <a:cubicBezTo>
                    <a:pt x="501" y="624"/>
                    <a:pt x="501" y="624"/>
                    <a:pt x="501" y="624"/>
                  </a:cubicBezTo>
                  <a:cubicBezTo>
                    <a:pt x="495" y="628"/>
                    <a:pt x="491" y="635"/>
                    <a:pt x="490" y="642"/>
                  </a:cubicBezTo>
                  <a:cubicBezTo>
                    <a:pt x="486" y="696"/>
                    <a:pt x="486" y="696"/>
                    <a:pt x="486" y="696"/>
                  </a:cubicBezTo>
                  <a:cubicBezTo>
                    <a:pt x="485" y="705"/>
                    <a:pt x="479" y="712"/>
                    <a:pt x="471" y="715"/>
                  </a:cubicBezTo>
                  <a:cubicBezTo>
                    <a:pt x="347" y="766"/>
                    <a:pt x="347" y="766"/>
                    <a:pt x="347" y="766"/>
                  </a:cubicBezTo>
                  <a:cubicBezTo>
                    <a:pt x="339" y="769"/>
                    <a:pt x="333" y="777"/>
                    <a:pt x="333" y="785"/>
                  </a:cubicBezTo>
                  <a:cubicBezTo>
                    <a:pt x="320" y="988"/>
                    <a:pt x="320" y="988"/>
                    <a:pt x="320" y="988"/>
                  </a:cubicBezTo>
                  <a:cubicBezTo>
                    <a:pt x="320" y="991"/>
                    <a:pt x="320" y="993"/>
                    <a:pt x="321" y="996"/>
                  </a:cubicBezTo>
                  <a:cubicBezTo>
                    <a:pt x="344" y="1065"/>
                    <a:pt x="344" y="1065"/>
                    <a:pt x="344" y="1065"/>
                  </a:cubicBezTo>
                  <a:cubicBezTo>
                    <a:pt x="348" y="1077"/>
                    <a:pt x="342" y="1090"/>
                    <a:pt x="330" y="1094"/>
                  </a:cubicBezTo>
                  <a:cubicBezTo>
                    <a:pt x="302" y="1104"/>
                    <a:pt x="302" y="1104"/>
                    <a:pt x="302" y="1104"/>
                  </a:cubicBezTo>
                  <a:cubicBezTo>
                    <a:pt x="299" y="1105"/>
                    <a:pt x="297" y="1106"/>
                    <a:pt x="294" y="1108"/>
                  </a:cubicBezTo>
                  <a:cubicBezTo>
                    <a:pt x="181" y="1205"/>
                    <a:pt x="181" y="1205"/>
                    <a:pt x="181" y="1205"/>
                  </a:cubicBezTo>
                  <a:cubicBezTo>
                    <a:pt x="176" y="1209"/>
                    <a:pt x="173" y="1215"/>
                    <a:pt x="173" y="1221"/>
                  </a:cubicBezTo>
                  <a:cubicBezTo>
                    <a:pt x="162" y="1414"/>
                    <a:pt x="162" y="1414"/>
                    <a:pt x="162" y="1414"/>
                  </a:cubicBezTo>
                  <a:cubicBezTo>
                    <a:pt x="162" y="1419"/>
                    <a:pt x="159" y="1424"/>
                    <a:pt x="155" y="1428"/>
                  </a:cubicBezTo>
                  <a:cubicBezTo>
                    <a:pt x="100" y="1485"/>
                    <a:pt x="100" y="1485"/>
                    <a:pt x="100" y="1485"/>
                  </a:cubicBezTo>
                  <a:cubicBezTo>
                    <a:pt x="96" y="1489"/>
                    <a:pt x="93" y="1494"/>
                    <a:pt x="93" y="1499"/>
                  </a:cubicBezTo>
                  <a:cubicBezTo>
                    <a:pt x="55" y="1939"/>
                    <a:pt x="55" y="1939"/>
                    <a:pt x="55" y="1939"/>
                  </a:cubicBezTo>
                  <a:cubicBezTo>
                    <a:pt x="54" y="1941"/>
                    <a:pt x="54" y="1942"/>
                    <a:pt x="54" y="1943"/>
                  </a:cubicBezTo>
                  <a:cubicBezTo>
                    <a:pt x="39" y="1997"/>
                    <a:pt x="39" y="1997"/>
                    <a:pt x="39" y="1997"/>
                  </a:cubicBezTo>
                  <a:cubicBezTo>
                    <a:pt x="36" y="2009"/>
                    <a:pt x="26" y="2015"/>
                    <a:pt x="16" y="2014"/>
                  </a:cubicBezTo>
                  <a:cubicBezTo>
                    <a:pt x="0" y="2092"/>
                    <a:pt x="0" y="2092"/>
                    <a:pt x="0" y="2092"/>
                  </a:cubicBezTo>
                  <a:cubicBezTo>
                    <a:pt x="0" y="2095"/>
                    <a:pt x="0" y="2097"/>
                    <a:pt x="0" y="2099"/>
                  </a:cubicBezTo>
                  <a:cubicBezTo>
                    <a:pt x="2" y="2095"/>
                    <a:pt x="6" y="2092"/>
                    <a:pt x="10" y="2091"/>
                  </a:cubicBezTo>
                  <a:cubicBezTo>
                    <a:pt x="117" y="2051"/>
                    <a:pt x="117" y="2051"/>
                    <a:pt x="117" y="2051"/>
                  </a:cubicBezTo>
                  <a:cubicBezTo>
                    <a:pt x="117" y="2051"/>
                    <a:pt x="118" y="2051"/>
                    <a:pt x="118" y="2051"/>
                  </a:cubicBezTo>
                  <a:cubicBezTo>
                    <a:pt x="245" y="2018"/>
                    <a:pt x="245" y="2018"/>
                    <a:pt x="245" y="2018"/>
                  </a:cubicBezTo>
                  <a:cubicBezTo>
                    <a:pt x="252" y="2016"/>
                    <a:pt x="258" y="2009"/>
                    <a:pt x="259" y="2001"/>
                  </a:cubicBezTo>
                  <a:cubicBezTo>
                    <a:pt x="267" y="1935"/>
                    <a:pt x="267" y="1935"/>
                    <a:pt x="267" y="1935"/>
                  </a:cubicBezTo>
                  <a:cubicBezTo>
                    <a:pt x="268" y="1926"/>
                    <a:pt x="264" y="1919"/>
                    <a:pt x="256" y="1915"/>
                  </a:cubicBezTo>
                  <a:cubicBezTo>
                    <a:pt x="219" y="1897"/>
                    <a:pt x="219" y="1897"/>
                    <a:pt x="219" y="1897"/>
                  </a:cubicBezTo>
                  <a:cubicBezTo>
                    <a:pt x="211" y="1893"/>
                    <a:pt x="206" y="1884"/>
                    <a:pt x="208" y="1875"/>
                  </a:cubicBezTo>
                  <a:cubicBezTo>
                    <a:pt x="236" y="1763"/>
                    <a:pt x="236" y="1763"/>
                    <a:pt x="236" y="1763"/>
                  </a:cubicBezTo>
                  <a:cubicBezTo>
                    <a:pt x="239" y="1751"/>
                    <a:pt x="252" y="1745"/>
                    <a:pt x="263" y="1750"/>
                  </a:cubicBezTo>
                  <a:cubicBezTo>
                    <a:pt x="352" y="1796"/>
                    <a:pt x="352" y="1796"/>
                    <a:pt x="352" y="1796"/>
                  </a:cubicBezTo>
                  <a:cubicBezTo>
                    <a:pt x="362" y="1801"/>
                    <a:pt x="365" y="1814"/>
                    <a:pt x="359" y="1824"/>
                  </a:cubicBezTo>
                  <a:cubicBezTo>
                    <a:pt x="317" y="1886"/>
                    <a:pt x="317" y="1886"/>
                    <a:pt x="317" y="1886"/>
                  </a:cubicBezTo>
                  <a:cubicBezTo>
                    <a:pt x="312" y="1894"/>
                    <a:pt x="313" y="1905"/>
                    <a:pt x="320" y="1911"/>
                  </a:cubicBezTo>
                  <a:cubicBezTo>
                    <a:pt x="333" y="1923"/>
                    <a:pt x="333" y="1923"/>
                    <a:pt x="333" y="1923"/>
                  </a:cubicBezTo>
                  <a:cubicBezTo>
                    <a:pt x="339" y="1929"/>
                    <a:pt x="341" y="1937"/>
                    <a:pt x="338" y="1944"/>
                  </a:cubicBezTo>
                  <a:cubicBezTo>
                    <a:pt x="310" y="2022"/>
                    <a:pt x="310" y="2022"/>
                    <a:pt x="310" y="2022"/>
                  </a:cubicBezTo>
                  <a:cubicBezTo>
                    <a:pt x="309" y="2026"/>
                    <a:pt x="309" y="2030"/>
                    <a:pt x="310" y="2034"/>
                  </a:cubicBezTo>
                  <a:cubicBezTo>
                    <a:pt x="313" y="2047"/>
                    <a:pt x="313" y="2047"/>
                    <a:pt x="313" y="2047"/>
                  </a:cubicBezTo>
                  <a:cubicBezTo>
                    <a:pt x="319" y="2066"/>
                    <a:pt x="347" y="2065"/>
                    <a:pt x="351" y="2045"/>
                  </a:cubicBezTo>
                  <a:cubicBezTo>
                    <a:pt x="381" y="1888"/>
                    <a:pt x="381" y="1888"/>
                    <a:pt x="381" y="1888"/>
                  </a:cubicBezTo>
                  <a:cubicBezTo>
                    <a:pt x="384" y="1875"/>
                    <a:pt x="397" y="1869"/>
                    <a:pt x="408" y="1874"/>
                  </a:cubicBezTo>
                  <a:cubicBezTo>
                    <a:pt x="449" y="1894"/>
                    <a:pt x="449" y="1894"/>
                    <a:pt x="449" y="1894"/>
                  </a:cubicBezTo>
                  <a:cubicBezTo>
                    <a:pt x="456" y="1897"/>
                    <a:pt x="461" y="1906"/>
                    <a:pt x="459" y="1914"/>
                  </a:cubicBezTo>
                  <a:cubicBezTo>
                    <a:pt x="417" y="2177"/>
                    <a:pt x="417" y="2177"/>
                    <a:pt x="417" y="2177"/>
                  </a:cubicBezTo>
                  <a:cubicBezTo>
                    <a:pt x="416" y="2182"/>
                    <a:pt x="417" y="2186"/>
                    <a:pt x="420" y="2190"/>
                  </a:cubicBezTo>
                  <a:cubicBezTo>
                    <a:pt x="442" y="2224"/>
                    <a:pt x="442" y="2224"/>
                    <a:pt x="442" y="2224"/>
                  </a:cubicBezTo>
                  <a:cubicBezTo>
                    <a:pt x="447" y="2231"/>
                    <a:pt x="456" y="2235"/>
                    <a:pt x="465" y="2231"/>
                  </a:cubicBezTo>
                  <a:cubicBezTo>
                    <a:pt x="537" y="2203"/>
                    <a:pt x="537" y="2203"/>
                    <a:pt x="537" y="2203"/>
                  </a:cubicBezTo>
                  <a:cubicBezTo>
                    <a:pt x="542" y="2201"/>
                    <a:pt x="545" y="2198"/>
                    <a:pt x="547" y="2193"/>
                  </a:cubicBezTo>
                  <a:cubicBezTo>
                    <a:pt x="610" y="2064"/>
                    <a:pt x="610" y="2064"/>
                    <a:pt x="610" y="2064"/>
                  </a:cubicBezTo>
                  <a:cubicBezTo>
                    <a:pt x="612" y="2060"/>
                    <a:pt x="612" y="2056"/>
                    <a:pt x="611" y="2052"/>
                  </a:cubicBezTo>
                  <a:cubicBezTo>
                    <a:pt x="600" y="2001"/>
                    <a:pt x="600" y="2001"/>
                    <a:pt x="600" y="2001"/>
                  </a:cubicBezTo>
                  <a:cubicBezTo>
                    <a:pt x="600" y="1998"/>
                    <a:pt x="600" y="1994"/>
                    <a:pt x="601" y="1991"/>
                  </a:cubicBezTo>
                  <a:cubicBezTo>
                    <a:pt x="612" y="1954"/>
                    <a:pt x="612" y="1954"/>
                    <a:pt x="612" y="1954"/>
                  </a:cubicBezTo>
                  <a:cubicBezTo>
                    <a:pt x="616" y="1940"/>
                    <a:pt x="635" y="1936"/>
                    <a:pt x="645" y="1947"/>
                  </a:cubicBezTo>
                  <a:cubicBezTo>
                    <a:pt x="754" y="2072"/>
                    <a:pt x="754" y="2072"/>
                    <a:pt x="754" y="2072"/>
                  </a:cubicBezTo>
                  <a:cubicBezTo>
                    <a:pt x="756" y="2075"/>
                    <a:pt x="759" y="2077"/>
                    <a:pt x="762" y="2078"/>
                  </a:cubicBezTo>
                  <a:cubicBezTo>
                    <a:pt x="830" y="2100"/>
                    <a:pt x="830" y="2100"/>
                    <a:pt x="830" y="2100"/>
                  </a:cubicBezTo>
                  <a:cubicBezTo>
                    <a:pt x="841" y="2103"/>
                    <a:pt x="846" y="2115"/>
                    <a:pt x="842" y="2125"/>
                  </a:cubicBezTo>
                  <a:cubicBezTo>
                    <a:pt x="806" y="2228"/>
                    <a:pt x="806" y="2228"/>
                    <a:pt x="806" y="2228"/>
                  </a:cubicBezTo>
                  <a:cubicBezTo>
                    <a:pt x="775" y="2317"/>
                    <a:pt x="775" y="2317"/>
                    <a:pt x="775" y="2317"/>
                  </a:cubicBezTo>
                  <a:cubicBezTo>
                    <a:pt x="771" y="2326"/>
                    <a:pt x="761" y="2331"/>
                    <a:pt x="752" y="2329"/>
                  </a:cubicBezTo>
                  <a:cubicBezTo>
                    <a:pt x="691" y="2313"/>
                    <a:pt x="691" y="2313"/>
                    <a:pt x="691" y="2313"/>
                  </a:cubicBezTo>
                  <a:cubicBezTo>
                    <a:pt x="685" y="2311"/>
                    <a:pt x="679" y="2313"/>
                    <a:pt x="674" y="2316"/>
                  </a:cubicBezTo>
                  <a:cubicBezTo>
                    <a:pt x="522" y="2435"/>
                    <a:pt x="522" y="2435"/>
                    <a:pt x="522" y="2435"/>
                  </a:cubicBezTo>
                  <a:cubicBezTo>
                    <a:pt x="516" y="2440"/>
                    <a:pt x="513" y="2448"/>
                    <a:pt x="515" y="2456"/>
                  </a:cubicBezTo>
                  <a:cubicBezTo>
                    <a:pt x="523" y="2483"/>
                    <a:pt x="523" y="2483"/>
                    <a:pt x="523" y="2483"/>
                  </a:cubicBezTo>
                  <a:cubicBezTo>
                    <a:pt x="523" y="2484"/>
                    <a:pt x="524" y="2485"/>
                    <a:pt x="524" y="2486"/>
                  </a:cubicBezTo>
                  <a:cubicBezTo>
                    <a:pt x="534" y="2580"/>
                    <a:pt x="534" y="2580"/>
                    <a:pt x="534" y="2580"/>
                  </a:cubicBezTo>
                  <a:cubicBezTo>
                    <a:pt x="535" y="2585"/>
                    <a:pt x="533" y="2590"/>
                    <a:pt x="530" y="2594"/>
                  </a:cubicBezTo>
                  <a:cubicBezTo>
                    <a:pt x="514" y="2616"/>
                    <a:pt x="458" y="2688"/>
                    <a:pt x="448" y="2682"/>
                  </a:cubicBezTo>
                  <a:cubicBezTo>
                    <a:pt x="444" y="2679"/>
                    <a:pt x="437" y="2677"/>
                    <a:pt x="431" y="2674"/>
                  </a:cubicBezTo>
                  <a:cubicBezTo>
                    <a:pt x="419" y="2670"/>
                    <a:pt x="406" y="2678"/>
                    <a:pt x="405" y="2691"/>
                  </a:cubicBezTo>
                  <a:cubicBezTo>
                    <a:pt x="402" y="2729"/>
                    <a:pt x="402" y="2729"/>
                    <a:pt x="402" y="2729"/>
                  </a:cubicBezTo>
                  <a:cubicBezTo>
                    <a:pt x="402" y="2730"/>
                    <a:pt x="402" y="2730"/>
                    <a:pt x="402" y="2731"/>
                  </a:cubicBezTo>
                  <a:cubicBezTo>
                    <a:pt x="377" y="2848"/>
                    <a:pt x="377" y="2848"/>
                    <a:pt x="377" y="2848"/>
                  </a:cubicBezTo>
                  <a:cubicBezTo>
                    <a:pt x="374" y="2862"/>
                    <a:pt x="388" y="2874"/>
                    <a:pt x="401" y="2870"/>
                  </a:cubicBezTo>
                  <a:cubicBezTo>
                    <a:pt x="436" y="2861"/>
                    <a:pt x="436" y="2861"/>
                    <a:pt x="436" y="2861"/>
                  </a:cubicBezTo>
                  <a:cubicBezTo>
                    <a:pt x="440" y="2859"/>
                    <a:pt x="446" y="2860"/>
                    <a:pt x="450" y="2862"/>
                  </a:cubicBezTo>
                  <a:cubicBezTo>
                    <a:pt x="524" y="2903"/>
                    <a:pt x="524" y="2903"/>
                    <a:pt x="524" y="2903"/>
                  </a:cubicBezTo>
                  <a:cubicBezTo>
                    <a:pt x="525" y="2904"/>
                    <a:pt x="527" y="2905"/>
                    <a:pt x="528" y="2905"/>
                  </a:cubicBezTo>
                  <a:cubicBezTo>
                    <a:pt x="798" y="2979"/>
                    <a:pt x="798" y="2979"/>
                    <a:pt x="798" y="2979"/>
                  </a:cubicBezTo>
                  <a:cubicBezTo>
                    <a:pt x="809" y="2982"/>
                    <a:pt x="821" y="2974"/>
                    <a:pt x="822" y="2963"/>
                  </a:cubicBezTo>
                  <a:cubicBezTo>
                    <a:pt x="840" y="2825"/>
                    <a:pt x="840" y="2825"/>
                    <a:pt x="840" y="2825"/>
                  </a:cubicBezTo>
                  <a:cubicBezTo>
                    <a:pt x="842" y="2816"/>
                    <a:pt x="848" y="2809"/>
                    <a:pt x="857" y="2808"/>
                  </a:cubicBezTo>
                  <a:cubicBezTo>
                    <a:pt x="1059" y="2780"/>
                    <a:pt x="1059" y="2780"/>
                    <a:pt x="1059" y="2780"/>
                  </a:cubicBezTo>
                  <a:cubicBezTo>
                    <a:pt x="1065" y="2779"/>
                    <a:pt x="1071" y="2774"/>
                    <a:pt x="1074" y="2768"/>
                  </a:cubicBezTo>
                  <a:cubicBezTo>
                    <a:pt x="1119" y="2660"/>
                    <a:pt x="1119" y="2660"/>
                    <a:pt x="1119" y="2660"/>
                  </a:cubicBezTo>
                  <a:cubicBezTo>
                    <a:pt x="1123" y="2651"/>
                    <a:pt x="1119" y="2639"/>
                    <a:pt x="1110" y="2635"/>
                  </a:cubicBezTo>
                  <a:cubicBezTo>
                    <a:pt x="1046" y="2607"/>
                    <a:pt x="1046" y="2607"/>
                    <a:pt x="1046" y="2607"/>
                  </a:cubicBezTo>
                  <a:cubicBezTo>
                    <a:pt x="1039" y="2604"/>
                    <a:pt x="1035" y="2597"/>
                    <a:pt x="1035" y="2589"/>
                  </a:cubicBezTo>
                  <a:cubicBezTo>
                    <a:pt x="1035" y="2531"/>
                    <a:pt x="1035" y="2531"/>
                    <a:pt x="1035" y="2531"/>
                  </a:cubicBezTo>
                  <a:cubicBezTo>
                    <a:pt x="1035" y="2523"/>
                    <a:pt x="1039" y="2517"/>
                    <a:pt x="1046" y="2514"/>
                  </a:cubicBezTo>
                  <a:cubicBezTo>
                    <a:pt x="1018" y="2488"/>
                    <a:pt x="1018" y="2488"/>
                    <a:pt x="1018" y="2488"/>
                  </a:cubicBezTo>
                  <a:cubicBezTo>
                    <a:pt x="1018" y="2487"/>
                    <a:pt x="1017" y="2486"/>
                    <a:pt x="1016" y="2485"/>
                  </a:cubicBezTo>
                  <a:cubicBezTo>
                    <a:pt x="969" y="2415"/>
                    <a:pt x="969" y="2415"/>
                    <a:pt x="969" y="2415"/>
                  </a:cubicBezTo>
                  <a:cubicBezTo>
                    <a:pt x="967" y="2411"/>
                    <a:pt x="966" y="2406"/>
                    <a:pt x="967" y="2402"/>
                  </a:cubicBezTo>
                  <a:cubicBezTo>
                    <a:pt x="997" y="2296"/>
                    <a:pt x="997" y="2296"/>
                    <a:pt x="997" y="2296"/>
                  </a:cubicBezTo>
                  <a:cubicBezTo>
                    <a:pt x="999" y="2289"/>
                    <a:pt x="1006" y="2284"/>
                    <a:pt x="1013" y="2284"/>
                  </a:cubicBezTo>
                  <a:cubicBezTo>
                    <a:pt x="1070" y="2284"/>
                    <a:pt x="1070" y="2284"/>
                    <a:pt x="1070" y="2284"/>
                  </a:cubicBezTo>
                  <a:cubicBezTo>
                    <a:pt x="1078" y="2284"/>
                    <a:pt x="1084" y="2279"/>
                    <a:pt x="1086" y="2272"/>
                  </a:cubicBezTo>
                  <a:cubicBezTo>
                    <a:pt x="1118" y="2128"/>
                    <a:pt x="1118" y="2128"/>
                    <a:pt x="1118" y="2128"/>
                  </a:cubicBezTo>
                  <a:cubicBezTo>
                    <a:pt x="1118" y="2126"/>
                    <a:pt x="1118" y="2124"/>
                    <a:pt x="1118" y="2122"/>
                  </a:cubicBezTo>
                  <a:cubicBezTo>
                    <a:pt x="1117" y="2115"/>
                    <a:pt x="1114" y="2098"/>
                    <a:pt x="1119" y="2094"/>
                  </a:cubicBezTo>
                  <a:cubicBezTo>
                    <a:pt x="1124" y="2090"/>
                    <a:pt x="1253" y="2032"/>
                    <a:pt x="1253" y="2032"/>
                  </a:cubicBezTo>
                  <a:cubicBezTo>
                    <a:pt x="1292" y="2016"/>
                    <a:pt x="1292" y="2016"/>
                    <a:pt x="1292" y="2016"/>
                  </a:cubicBezTo>
                  <a:cubicBezTo>
                    <a:pt x="1295" y="2015"/>
                    <a:pt x="1298" y="2013"/>
                    <a:pt x="1299" y="2010"/>
                  </a:cubicBezTo>
                  <a:cubicBezTo>
                    <a:pt x="1313" y="1986"/>
                    <a:pt x="1313" y="1986"/>
                    <a:pt x="1313" y="1986"/>
                  </a:cubicBezTo>
                  <a:cubicBezTo>
                    <a:pt x="1320" y="1975"/>
                    <a:pt x="1337" y="1976"/>
                    <a:pt x="1342" y="1988"/>
                  </a:cubicBezTo>
                  <a:cubicBezTo>
                    <a:pt x="1343" y="1992"/>
                    <a:pt x="1343" y="1996"/>
                    <a:pt x="1342" y="2000"/>
                  </a:cubicBezTo>
                  <a:cubicBezTo>
                    <a:pt x="1337" y="2013"/>
                    <a:pt x="1328" y="2044"/>
                    <a:pt x="1344" y="2046"/>
                  </a:cubicBezTo>
                  <a:cubicBezTo>
                    <a:pt x="1360" y="2048"/>
                    <a:pt x="1386" y="2050"/>
                    <a:pt x="1399" y="2051"/>
                  </a:cubicBezTo>
                  <a:cubicBezTo>
                    <a:pt x="1404" y="2051"/>
                    <a:pt x="1408" y="2053"/>
                    <a:pt x="1411" y="2057"/>
                  </a:cubicBezTo>
                  <a:cubicBezTo>
                    <a:pt x="1447" y="2105"/>
                    <a:pt x="1447" y="2105"/>
                    <a:pt x="1447" y="2105"/>
                  </a:cubicBezTo>
                  <a:cubicBezTo>
                    <a:pt x="1447" y="2106"/>
                    <a:pt x="1448" y="2106"/>
                    <a:pt x="1448" y="2107"/>
                  </a:cubicBezTo>
                  <a:cubicBezTo>
                    <a:pt x="1452" y="2111"/>
                    <a:pt x="1473" y="2131"/>
                    <a:pt x="1478" y="2133"/>
                  </a:cubicBezTo>
                  <a:cubicBezTo>
                    <a:pt x="1481" y="2135"/>
                    <a:pt x="1510" y="2139"/>
                    <a:pt x="1526" y="2140"/>
                  </a:cubicBezTo>
                  <a:cubicBezTo>
                    <a:pt x="1533" y="2141"/>
                    <a:pt x="1539" y="2146"/>
                    <a:pt x="1540" y="2153"/>
                  </a:cubicBezTo>
                  <a:cubicBezTo>
                    <a:pt x="1559" y="2248"/>
                    <a:pt x="1559" y="2248"/>
                    <a:pt x="1559" y="2248"/>
                  </a:cubicBezTo>
                  <a:cubicBezTo>
                    <a:pt x="1559" y="2251"/>
                    <a:pt x="1561" y="2255"/>
                    <a:pt x="1564" y="2257"/>
                  </a:cubicBezTo>
                  <a:cubicBezTo>
                    <a:pt x="1623" y="2306"/>
                    <a:pt x="1623" y="2306"/>
                    <a:pt x="1623" y="2306"/>
                  </a:cubicBezTo>
                  <a:cubicBezTo>
                    <a:pt x="1625" y="2307"/>
                    <a:pt x="1626" y="2308"/>
                    <a:pt x="1627" y="2309"/>
                  </a:cubicBezTo>
                  <a:cubicBezTo>
                    <a:pt x="1627" y="2309"/>
                    <a:pt x="1627" y="2309"/>
                    <a:pt x="1627" y="2309"/>
                  </a:cubicBezTo>
                  <a:cubicBezTo>
                    <a:pt x="1632" y="2302"/>
                    <a:pt x="1642" y="2299"/>
                    <a:pt x="1650" y="2302"/>
                  </a:cubicBezTo>
                  <a:cubicBezTo>
                    <a:pt x="1837" y="2378"/>
                    <a:pt x="1837" y="2378"/>
                    <a:pt x="1837" y="2378"/>
                  </a:cubicBezTo>
                  <a:cubicBezTo>
                    <a:pt x="1841" y="2379"/>
                    <a:pt x="1843" y="2381"/>
                    <a:pt x="1845" y="2384"/>
                  </a:cubicBezTo>
                  <a:cubicBezTo>
                    <a:pt x="1848" y="2382"/>
                    <a:pt x="1848" y="2382"/>
                    <a:pt x="1848" y="2382"/>
                  </a:cubicBezTo>
                  <a:cubicBezTo>
                    <a:pt x="1849" y="2382"/>
                    <a:pt x="1850" y="2382"/>
                    <a:pt x="1850" y="2381"/>
                  </a:cubicBezTo>
                  <a:cubicBezTo>
                    <a:pt x="1897" y="2349"/>
                    <a:pt x="1897" y="2349"/>
                    <a:pt x="1897" y="2349"/>
                  </a:cubicBezTo>
                  <a:cubicBezTo>
                    <a:pt x="1899" y="2348"/>
                    <a:pt x="1900" y="2346"/>
                    <a:pt x="1902" y="2345"/>
                  </a:cubicBezTo>
                  <a:cubicBezTo>
                    <a:pt x="1965" y="2274"/>
                    <a:pt x="1965" y="2274"/>
                    <a:pt x="1965" y="2274"/>
                  </a:cubicBezTo>
                  <a:cubicBezTo>
                    <a:pt x="1970" y="2268"/>
                    <a:pt x="1973" y="2260"/>
                    <a:pt x="1972" y="2252"/>
                  </a:cubicBezTo>
                  <a:cubicBezTo>
                    <a:pt x="1945" y="2055"/>
                    <a:pt x="1945" y="2055"/>
                    <a:pt x="1945" y="2055"/>
                  </a:cubicBezTo>
                  <a:cubicBezTo>
                    <a:pt x="1944" y="2049"/>
                    <a:pt x="1945" y="2043"/>
                    <a:pt x="1948" y="2038"/>
                  </a:cubicBezTo>
                  <a:cubicBezTo>
                    <a:pt x="1971" y="1998"/>
                    <a:pt x="1971" y="1998"/>
                    <a:pt x="1971" y="1998"/>
                  </a:cubicBezTo>
                  <a:cubicBezTo>
                    <a:pt x="1973" y="1995"/>
                    <a:pt x="1974" y="1993"/>
                    <a:pt x="1976" y="1992"/>
                  </a:cubicBezTo>
                  <a:cubicBezTo>
                    <a:pt x="1992" y="1977"/>
                    <a:pt x="1992" y="1977"/>
                    <a:pt x="1992" y="1977"/>
                  </a:cubicBezTo>
                  <a:cubicBezTo>
                    <a:pt x="2001" y="1969"/>
                    <a:pt x="2003" y="1956"/>
                    <a:pt x="1998" y="1946"/>
                  </a:cubicBezTo>
                  <a:cubicBezTo>
                    <a:pt x="1972" y="1887"/>
                    <a:pt x="1972" y="1887"/>
                    <a:pt x="1972" y="1887"/>
                  </a:cubicBezTo>
                  <a:cubicBezTo>
                    <a:pt x="1968" y="1877"/>
                    <a:pt x="1958" y="1870"/>
                    <a:pt x="1947" y="1870"/>
                  </a:cubicBezTo>
                  <a:cubicBezTo>
                    <a:pt x="1834" y="1870"/>
                    <a:pt x="1834" y="1870"/>
                    <a:pt x="1834" y="1870"/>
                  </a:cubicBezTo>
                  <a:cubicBezTo>
                    <a:pt x="1829" y="1870"/>
                    <a:pt x="1823" y="1872"/>
                    <a:pt x="1818" y="1876"/>
                  </a:cubicBezTo>
                  <a:cubicBezTo>
                    <a:pt x="1738" y="1935"/>
                    <a:pt x="1738" y="1935"/>
                    <a:pt x="1738" y="1935"/>
                  </a:cubicBezTo>
                  <a:cubicBezTo>
                    <a:pt x="1734" y="1938"/>
                    <a:pt x="1730" y="1939"/>
                    <a:pt x="1725" y="1940"/>
                  </a:cubicBezTo>
                  <a:cubicBezTo>
                    <a:pt x="1674" y="1947"/>
                    <a:pt x="1674" y="1947"/>
                    <a:pt x="1674" y="1947"/>
                  </a:cubicBezTo>
                  <a:cubicBezTo>
                    <a:pt x="1664" y="1949"/>
                    <a:pt x="1654" y="1945"/>
                    <a:pt x="1648" y="1936"/>
                  </a:cubicBezTo>
                  <a:cubicBezTo>
                    <a:pt x="1627" y="1906"/>
                    <a:pt x="1627" y="1906"/>
                    <a:pt x="1627" y="1906"/>
                  </a:cubicBezTo>
                  <a:cubicBezTo>
                    <a:pt x="1550" y="1806"/>
                    <a:pt x="1550" y="1806"/>
                    <a:pt x="1550" y="1806"/>
                  </a:cubicBezTo>
                  <a:cubicBezTo>
                    <a:pt x="1549" y="1805"/>
                    <a:pt x="1548" y="1804"/>
                    <a:pt x="1547" y="1803"/>
                  </a:cubicBezTo>
                  <a:cubicBezTo>
                    <a:pt x="1430" y="1693"/>
                    <a:pt x="1430" y="1693"/>
                    <a:pt x="1430" y="1693"/>
                  </a:cubicBezTo>
                  <a:cubicBezTo>
                    <a:pt x="1427" y="1690"/>
                    <a:pt x="1424" y="1686"/>
                    <a:pt x="1423" y="1681"/>
                  </a:cubicBezTo>
                  <a:cubicBezTo>
                    <a:pt x="1387" y="1563"/>
                    <a:pt x="1387" y="1563"/>
                    <a:pt x="1387" y="1563"/>
                  </a:cubicBezTo>
                  <a:cubicBezTo>
                    <a:pt x="1385" y="1558"/>
                    <a:pt x="1385" y="1553"/>
                    <a:pt x="1387" y="1548"/>
                  </a:cubicBezTo>
                  <a:cubicBezTo>
                    <a:pt x="1400" y="1499"/>
                    <a:pt x="1400" y="1499"/>
                    <a:pt x="1400" y="1499"/>
                  </a:cubicBezTo>
                  <a:cubicBezTo>
                    <a:pt x="1402" y="1491"/>
                    <a:pt x="1401" y="1483"/>
                    <a:pt x="1396" y="147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48" y="1408"/>
                    <a:pt x="1348" y="1396"/>
                    <a:pt x="1353" y="1387"/>
                  </a:cubicBezTo>
                  <a:cubicBezTo>
                    <a:pt x="1395" y="1315"/>
                    <a:pt x="1395" y="1315"/>
                    <a:pt x="1395" y="1315"/>
                  </a:cubicBezTo>
                  <a:cubicBezTo>
                    <a:pt x="1400" y="1306"/>
                    <a:pt x="1410" y="1301"/>
                    <a:pt x="1420" y="1301"/>
                  </a:cubicBezTo>
                  <a:cubicBezTo>
                    <a:pt x="1442" y="1303"/>
                    <a:pt x="1478" y="1306"/>
                    <a:pt x="1478" y="1311"/>
                  </a:cubicBezTo>
                  <a:cubicBezTo>
                    <a:pt x="1477" y="1319"/>
                    <a:pt x="1591" y="1190"/>
                    <a:pt x="1620" y="1157"/>
                  </a:cubicBezTo>
                  <a:cubicBezTo>
                    <a:pt x="1624" y="1152"/>
                    <a:pt x="1630" y="1149"/>
                    <a:pt x="1637" y="1148"/>
                  </a:cubicBezTo>
                  <a:cubicBezTo>
                    <a:pt x="1708" y="1138"/>
                    <a:pt x="1708" y="1138"/>
                    <a:pt x="1708" y="1138"/>
                  </a:cubicBezTo>
                  <a:cubicBezTo>
                    <a:pt x="1716" y="1137"/>
                    <a:pt x="1724" y="1132"/>
                    <a:pt x="1728" y="1124"/>
                  </a:cubicBezTo>
                  <a:cubicBezTo>
                    <a:pt x="1784" y="1023"/>
                    <a:pt x="1784" y="1023"/>
                    <a:pt x="1784" y="1023"/>
                  </a:cubicBezTo>
                  <a:cubicBezTo>
                    <a:pt x="1786" y="1020"/>
                    <a:pt x="1788" y="1017"/>
                    <a:pt x="1791" y="1015"/>
                  </a:cubicBezTo>
                  <a:cubicBezTo>
                    <a:pt x="1954" y="883"/>
                    <a:pt x="1954" y="883"/>
                    <a:pt x="1954" y="883"/>
                  </a:cubicBezTo>
                  <a:cubicBezTo>
                    <a:pt x="1956" y="882"/>
                    <a:pt x="1958" y="880"/>
                    <a:pt x="1959" y="879"/>
                  </a:cubicBezTo>
                  <a:cubicBezTo>
                    <a:pt x="2037" y="777"/>
                    <a:pt x="2037" y="777"/>
                    <a:pt x="2037" y="777"/>
                  </a:cubicBezTo>
                  <a:cubicBezTo>
                    <a:pt x="2205" y="546"/>
                    <a:pt x="2205" y="546"/>
                    <a:pt x="2205" y="546"/>
                  </a:cubicBezTo>
                  <a:cubicBezTo>
                    <a:pt x="2206" y="545"/>
                    <a:pt x="2207" y="544"/>
                    <a:pt x="2208" y="543"/>
                  </a:cubicBezTo>
                  <a:cubicBezTo>
                    <a:pt x="2311" y="445"/>
                    <a:pt x="2311" y="445"/>
                    <a:pt x="2311" y="445"/>
                  </a:cubicBezTo>
                  <a:cubicBezTo>
                    <a:pt x="2311" y="445"/>
                    <a:pt x="2311" y="445"/>
                    <a:pt x="2312" y="444"/>
                  </a:cubicBezTo>
                  <a:cubicBezTo>
                    <a:pt x="2312" y="444"/>
                    <a:pt x="2312" y="444"/>
                    <a:pt x="2312" y="44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55;p84">
              <a:extLst>
                <a:ext uri="{FF2B5EF4-FFF2-40B4-BE49-F238E27FC236}">
                  <a16:creationId xmlns:a16="http://schemas.microsoft.com/office/drawing/2014/main" id="{4115D0B8-D9FA-38C2-14D3-D8D969F78C59}"/>
                </a:ext>
              </a:extLst>
            </p:cNvPr>
            <p:cNvSpPr/>
            <p:nvPr/>
          </p:nvSpPr>
          <p:spPr>
            <a:xfrm>
              <a:off x="12685713" y="77374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56;p84">
              <a:extLst>
                <a:ext uri="{FF2B5EF4-FFF2-40B4-BE49-F238E27FC236}">
                  <a16:creationId xmlns:a16="http://schemas.microsoft.com/office/drawing/2014/main" id="{C61D45B3-6244-9AD2-5A74-93199832A1C5}"/>
                </a:ext>
              </a:extLst>
            </p:cNvPr>
            <p:cNvSpPr/>
            <p:nvPr/>
          </p:nvSpPr>
          <p:spPr>
            <a:xfrm>
              <a:off x="11674476" y="7523163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9" extrusionOk="0">
                  <a:moveTo>
                    <a:pt x="0" y="0"/>
                  </a:moveTo>
                  <a:cubicBezTo>
                    <a:pt x="1" y="2"/>
                    <a:pt x="2" y="5"/>
                    <a:pt x="3" y="9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57;p84">
              <a:extLst>
                <a:ext uri="{FF2B5EF4-FFF2-40B4-BE49-F238E27FC236}">
                  <a16:creationId xmlns:a16="http://schemas.microsoft.com/office/drawing/2014/main" id="{59D3CFEC-5B80-503B-B7DA-9F07D3575543}"/>
                </a:ext>
              </a:extLst>
            </p:cNvPr>
            <p:cNvSpPr/>
            <p:nvPr/>
          </p:nvSpPr>
          <p:spPr>
            <a:xfrm>
              <a:off x="12685713" y="77343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58;p84">
              <a:extLst>
                <a:ext uri="{FF2B5EF4-FFF2-40B4-BE49-F238E27FC236}">
                  <a16:creationId xmlns:a16="http://schemas.microsoft.com/office/drawing/2014/main" id="{643014EE-B39E-655F-B798-01FE6616477E}"/>
                </a:ext>
              </a:extLst>
            </p:cNvPr>
            <p:cNvSpPr/>
            <p:nvPr/>
          </p:nvSpPr>
          <p:spPr>
            <a:xfrm>
              <a:off x="11622088" y="7483475"/>
              <a:ext cx="50800" cy="36513"/>
            </a:xfrm>
            <a:custGeom>
              <a:avLst/>
              <a:gdLst/>
              <a:ahLst/>
              <a:cxnLst/>
              <a:rect l="0" t="0" r="0" b="0"/>
              <a:pathLst>
                <a:path w="78" h="59" extrusionOk="0">
                  <a:moveTo>
                    <a:pt x="75" y="56"/>
                  </a:moveTo>
                  <a:cubicBezTo>
                    <a:pt x="76" y="57"/>
                    <a:pt x="77" y="58"/>
                    <a:pt x="78" y="59"/>
                  </a:cubicBezTo>
                  <a:cubicBezTo>
                    <a:pt x="77" y="58"/>
                    <a:pt x="76" y="57"/>
                    <a:pt x="75" y="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56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59;p84">
              <a:extLst>
                <a:ext uri="{FF2B5EF4-FFF2-40B4-BE49-F238E27FC236}">
                  <a16:creationId xmlns:a16="http://schemas.microsoft.com/office/drawing/2014/main" id="{4F1ECB29-2392-1086-90A1-03DD03282705}"/>
                </a:ext>
              </a:extLst>
            </p:cNvPr>
            <p:cNvSpPr/>
            <p:nvPr/>
          </p:nvSpPr>
          <p:spPr>
            <a:xfrm>
              <a:off x="13001626" y="836453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60;p84">
              <a:extLst>
                <a:ext uri="{FF2B5EF4-FFF2-40B4-BE49-F238E27FC236}">
                  <a16:creationId xmlns:a16="http://schemas.microsoft.com/office/drawing/2014/main" id="{3EDA1F7B-0AFF-7491-D954-8F10B0563566}"/>
                </a:ext>
              </a:extLst>
            </p:cNvPr>
            <p:cNvSpPr/>
            <p:nvPr/>
          </p:nvSpPr>
          <p:spPr>
            <a:xfrm>
              <a:off x="13003213" y="8312150"/>
              <a:ext cx="3175" cy="11113"/>
            </a:xfrm>
            <a:custGeom>
              <a:avLst/>
              <a:gdLst/>
              <a:ahLst/>
              <a:cxnLst/>
              <a:rect l="0" t="0" r="0" b="0"/>
              <a:pathLst>
                <a:path w="4" h="18" extrusionOk="0">
                  <a:moveTo>
                    <a:pt x="1" y="18"/>
                  </a:moveTo>
                  <a:cubicBezTo>
                    <a:pt x="0" y="12"/>
                    <a:pt x="1" y="6"/>
                    <a:pt x="4" y="0"/>
                  </a:cubicBezTo>
                  <a:cubicBezTo>
                    <a:pt x="1" y="6"/>
                    <a:pt x="0" y="12"/>
                    <a:pt x="1" y="1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61;p84">
              <a:extLst>
                <a:ext uri="{FF2B5EF4-FFF2-40B4-BE49-F238E27FC236}">
                  <a16:creationId xmlns:a16="http://schemas.microsoft.com/office/drawing/2014/main" id="{931A3B70-0D1F-E102-0B76-B346A4D54553}"/>
                </a:ext>
              </a:extLst>
            </p:cNvPr>
            <p:cNvSpPr/>
            <p:nvPr/>
          </p:nvSpPr>
          <p:spPr>
            <a:xfrm>
              <a:off x="13006388" y="83550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2" extrusionOk="0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62;p84">
              <a:extLst>
                <a:ext uri="{FF2B5EF4-FFF2-40B4-BE49-F238E27FC236}">
                  <a16:creationId xmlns:a16="http://schemas.microsoft.com/office/drawing/2014/main" id="{497EC26C-8362-753A-FC0B-E09CCCA1D6A6}"/>
                </a:ext>
              </a:extLst>
            </p:cNvPr>
            <p:cNvSpPr/>
            <p:nvPr/>
          </p:nvSpPr>
          <p:spPr>
            <a:xfrm>
              <a:off x="13130213" y="7754938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10" extrusionOk="0">
                  <a:moveTo>
                    <a:pt x="0" y="10"/>
                  </a:moveTo>
                  <a:cubicBezTo>
                    <a:pt x="0" y="7"/>
                    <a:pt x="1" y="3"/>
                    <a:pt x="3" y="0"/>
                  </a:cubicBezTo>
                  <a:cubicBezTo>
                    <a:pt x="1" y="3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63;p84">
              <a:extLst>
                <a:ext uri="{FF2B5EF4-FFF2-40B4-BE49-F238E27FC236}">
                  <a16:creationId xmlns:a16="http://schemas.microsoft.com/office/drawing/2014/main" id="{A69A8917-C614-E140-DC13-2CE5A985BBDE}"/>
                </a:ext>
              </a:extLst>
            </p:cNvPr>
            <p:cNvSpPr/>
            <p:nvPr/>
          </p:nvSpPr>
          <p:spPr>
            <a:xfrm>
              <a:off x="13004801" y="83597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464;p84">
              <a:extLst>
                <a:ext uri="{FF2B5EF4-FFF2-40B4-BE49-F238E27FC236}">
                  <a16:creationId xmlns:a16="http://schemas.microsoft.com/office/drawing/2014/main" id="{1F8AA676-81E1-596B-E9A3-A5F3C491AB0B}"/>
                </a:ext>
              </a:extLst>
            </p:cNvPr>
            <p:cNvSpPr/>
            <p:nvPr/>
          </p:nvSpPr>
          <p:spPr>
            <a:xfrm>
              <a:off x="13146088" y="7783513"/>
              <a:ext cx="15875" cy="1588"/>
            </a:xfrm>
            <a:custGeom>
              <a:avLst/>
              <a:gdLst/>
              <a:ahLst/>
              <a:cxnLst/>
              <a:rect l="0" t="0" r="0" b="0"/>
              <a:pathLst>
                <a:path w="24" h="2" extrusionOk="0">
                  <a:moveTo>
                    <a:pt x="12" y="2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2"/>
                    <a:pt x="4" y="2"/>
                    <a:pt x="0" y="1"/>
                  </a:cubicBezTo>
                  <a:cubicBezTo>
                    <a:pt x="4" y="2"/>
                    <a:pt x="8" y="2"/>
                    <a:pt x="12" y="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465;p84">
              <a:extLst>
                <a:ext uri="{FF2B5EF4-FFF2-40B4-BE49-F238E27FC236}">
                  <a16:creationId xmlns:a16="http://schemas.microsoft.com/office/drawing/2014/main" id="{30BBCFA6-D67F-3639-4DBF-ED52618A1B12}"/>
                </a:ext>
              </a:extLst>
            </p:cNvPr>
            <p:cNvSpPr/>
            <p:nvPr/>
          </p:nvSpPr>
          <p:spPr>
            <a:xfrm>
              <a:off x="12398376" y="90027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66;p84">
              <a:extLst>
                <a:ext uri="{FF2B5EF4-FFF2-40B4-BE49-F238E27FC236}">
                  <a16:creationId xmlns:a16="http://schemas.microsoft.com/office/drawing/2014/main" id="{87329F11-931A-552A-A02A-1B6EE4D7F4CD}"/>
                </a:ext>
              </a:extLst>
            </p:cNvPr>
            <p:cNvSpPr/>
            <p:nvPr/>
          </p:nvSpPr>
          <p:spPr>
            <a:xfrm>
              <a:off x="13622338" y="87360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4" h="1" extrusionOk="0">
                  <a:moveTo>
                    <a:pt x="0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467;p84">
              <a:extLst>
                <a:ext uri="{FF2B5EF4-FFF2-40B4-BE49-F238E27FC236}">
                  <a16:creationId xmlns:a16="http://schemas.microsoft.com/office/drawing/2014/main" id="{088215BD-7F46-340C-40E5-23CA7384C722}"/>
                </a:ext>
              </a:extLst>
            </p:cNvPr>
            <p:cNvSpPr/>
            <p:nvPr/>
          </p:nvSpPr>
          <p:spPr>
            <a:xfrm>
              <a:off x="13242927" y="8047038"/>
              <a:ext cx="3175" cy="7938"/>
            </a:xfrm>
            <a:custGeom>
              <a:avLst/>
              <a:gdLst/>
              <a:ahLst/>
              <a:cxnLst/>
              <a:rect l="0" t="0" r="0" b="0"/>
              <a:pathLst>
                <a:path w="4" h="14" extrusionOk="0">
                  <a:moveTo>
                    <a:pt x="3" y="14"/>
                  </a:moveTo>
                  <a:cubicBezTo>
                    <a:pt x="4" y="9"/>
                    <a:pt x="2" y="4"/>
                    <a:pt x="0" y="0"/>
                  </a:cubicBezTo>
                  <a:cubicBezTo>
                    <a:pt x="2" y="4"/>
                    <a:pt x="4" y="9"/>
                    <a:pt x="3" y="1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468;p84">
              <a:extLst>
                <a:ext uri="{FF2B5EF4-FFF2-40B4-BE49-F238E27FC236}">
                  <a16:creationId xmlns:a16="http://schemas.microsoft.com/office/drawing/2014/main" id="{F3E6A67A-166B-B621-ADA1-3D3D5E015F60}"/>
                </a:ext>
              </a:extLst>
            </p:cNvPr>
            <p:cNvSpPr/>
            <p:nvPr/>
          </p:nvSpPr>
          <p:spPr>
            <a:xfrm>
              <a:off x="12084051" y="7770813"/>
              <a:ext cx="1652588" cy="1549400"/>
            </a:xfrm>
            <a:custGeom>
              <a:avLst/>
              <a:gdLst/>
              <a:ahLst/>
              <a:cxnLst/>
              <a:rect l="0" t="0" r="0" b="0"/>
              <a:pathLst>
                <a:path w="2595" h="2435" extrusionOk="0">
                  <a:moveTo>
                    <a:pt x="2516" y="2276"/>
                  </a:moveTo>
                  <a:cubicBezTo>
                    <a:pt x="2497" y="2176"/>
                    <a:pt x="2497" y="2176"/>
                    <a:pt x="2497" y="2176"/>
                  </a:cubicBezTo>
                  <a:cubicBezTo>
                    <a:pt x="2497" y="2174"/>
                    <a:pt x="2496" y="2172"/>
                    <a:pt x="2494" y="2171"/>
                  </a:cubicBezTo>
                  <a:cubicBezTo>
                    <a:pt x="2441" y="2108"/>
                    <a:pt x="2441" y="2108"/>
                    <a:pt x="2441" y="2108"/>
                  </a:cubicBezTo>
                  <a:cubicBezTo>
                    <a:pt x="2437" y="2103"/>
                    <a:pt x="2437" y="2096"/>
                    <a:pt x="2441" y="2091"/>
                  </a:cubicBezTo>
                  <a:cubicBezTo>
                    <a:pt x="2516" y="2008"/>
                    <a:pt x="2516" y="2008"/>
                    <a:pt x="2516" y="2008"/>
                  </a:cubicBezTo>
                  <a:cubicBezTo>
                    <a:pt x="2517" y="2007"/>
                    <a:pt x="2518" y="2006"/>
                    <a:pt x="2518" y="2005"/>
                  </a:cubicBezTo>
                  <a:cubicBezTo>
                    <a:pt x="2530" y="1980"/>
                    <a:pt x="2530" y="1980"/>
                    <a:pt x="2530" y="1980"/>
                  </a:cubicBezTo>
                  <a:cubicBezTo>
                    <a:pt x="2533" y="1975"/>
                    <a:pt x="2531" y="1968"/>
                    <a:pt x="2527" y="1965"/>
                  </a:cubicBezTo>
                  <a:cubicBezTo>
                    <a:pt x="2494" y="1939"/>
                    <a:pt x="2494" y="1939"/>
                    <a:pt x="2494" y="1939"/>
                  </a:cubicBezTo>
                  <a:cubicBezTo>
                    <a:pt x="2493" y="1938"/>
                    <a:pt x="2492" y="1936"/>
                    <a:pt x="2491" y="1935"/>
                  </a:cubicBezTo>
                  <a:cubicBezTo>
                    <a:pt x="2466" y="1894"/>
                    <a:pt x="2466" y="1894"/>
                    <a:pt x="2466" y="1894"/>
                  </a:cubicBezTo>
                  <a:cubicBezTo>
                    <a:pt x="2463" y="1889"/>
                    <a:pt x="2464" y="1882"/>
                    <a:pt x="2469" y="1878"/>
                  </a:cubicBezTo>
                  <a:cubicBezTo>
                    <a:pt x="2514" y="1841"/>
                    <a:pt x="2514" y="1841"/>
                    <a:pt x="2514" y="1841"/>
                  </a:cubicBezTo>
                  <a:cubicBezTo>
                    <a:pt x="2515" y="1840"/>
                    <a:pt x="2516" y="1838"/>
                    <a:pt x="2517" y="1836"/>
                  </a:cubicBezTo>
                  <a:cubicBezTo>
                    <a:pt x="2592" y="1663"/>
                    <a:pt x="2592" y="1663"/>
                    <a:pt x="2592" y="1663"/>
                  </a:cubicBezTo>
                  <a:cubicBezTo>
                    <a:pt x="2595" y="1658"/>
                    <a:pt x="2593" y="1652"/>
                    <a:pt x="2588" y="1648"/>
                  </a:cubicBezTo>
                  <a:cubicBezTo>
                    <a:pt x="2419" y="1519"/>
                    <a:pt x="2419" y="1519"/>
                    <a:pt x="2419" y="1519"/>
                  </a:cubicBezTo>
                  <a:cubicBezTo>
                    <a:pt x="2418" y="1519"/>
                    <a:pt x="2418" y="1518"/>
                    <a:pt x="2417" y="1518"/>
                  </a:cubicBezTo>
                  <a:cubicBezTo>
                    <a:pt x="2417" y="1518"/>
                    <a:pt x="2417" y="1518"/>
                    <a:pt x="2417" y="1518"/>
                  </a:cubicBezTo>
                  <a:cubicBezTo>
                    <a:pt x="2269" y="1578"/>
                    <a:pt x="2269" y="1578"/>
                    <a:pt x="2269" y="1578"/>
                  </a:cubicBezTo>
                  <a:cubicBezTo>
                    <a:pt x="2265" y="1580"/>
                    <a:pt x="2260" y="1580"/>
                    <a:pt x="2256" y="1579"/>
                  </a:cubicBezTo>
                  <a:cubicBezTo>
                    <a:pt x="2013" y="1515"/>
                    <a:pt x="2013" y="1515"/>
                    <a:pt x="2013" y="1515"/>
                  </a:cubicBezTo>
                  <a:cubicBezTo>
                    <a:pt x="2007" y="1514"/>
                    <a:pt x="2003" y="1510"/>
                    <a:pt x="2000" y="1505"/>
                  </a:cubicBezTo>
                  <a:cubicBezTo>
                    <a:pt x="1922" y="1361"/>
                    <a:pt x="1922" y="1361"/>
                    <a:pt x="1922" y="1361"/>
                  </a:cubicBezTo>
                  <a:cubicBezTo>
                    <a:pt x="1917" y="1351"/>
                    <a:pt x="1904" y="1347"/>
                    <a:pt x="1894" y="1353"/>
                  </a:cubicBezTo>
                  <a:cubicBezTo>
                    <a:pt x="1882" y="1361"/>
                    <a:pt x="1882" y="1361"/>
                    <a:pt x="1882" y="1361"/>
                  </a:cubicBezTo>
                  <a:cubicBezTo>
                    <a:pt x="1875" y="1365"/>
                    <a:pt x="1866" y="1365"/>
                    <a:pt x="1860" y="1360"/>
                  </a:cubicBezTo>
                  <a:cubicBezTo>
                    <a:pt x="1835" y="1342"/>
                    <a:pt x="1835" y="1342"/>
                    <a:pt x="1835" y="1342"/>
                  </a:cubicBezTo>
                  <a:cubicBezTo>
                    <a:pt x="1823" y="1333"/>
                    <a:pt x="1805" y="1341"/>
                    <a:pt x="1804" y="1356"/>
                  </a:cubicBezTo>
                  <a:cubicBezTo>
                    <a:pt x="1803" y="1359"/>
                    <a:pt x="1803" y="1359"/>
                    <a:pt x="1803" y="1359"/>
                  </a:cubicBezTo>
                  <a:cubicBezTo>
                    <a:pt x="1802" y="1373"/>
                    <a:pt x="1788" y="1381"/>
                    <a:pt x="1775" y="1375"/>
                  </a:cubicBezTo>
                  <a:cubicBezTo>
                    <a:pt x="1489" y="1247"/>
                    <a:pt x="1489" y="1247"/>
                    <a:pt x="1489" y="1247"/>
                  </a:cubicBezTo>
                  <a:cubicBezTo>
                    <a:pt x="1477" y="1242"/>
                    <a:pt x="1473" y="1227"/>
                    <a:pt x="1481" y="1217"/>
                  </a:cubicBezTo>
                  <a:cubicBezTo>
                    <a:pt x="1545" y="1132"/>
                    <a:pt x="1545" y="1132"/>
                    <a:pt x="1545" y="1132"/>
                  </a:cubicBezTo>
                  <a:cubicBezTo>
                    <a:pt x="1549" y="1125"/>
                    <a:pt x="1550" y="1116"/>
                    <a:pt x="1545" y="1109"/>
                  </a:cubicBezTo>
                  <a:cubicBezTo>
                    <a:pt x="1504" y="1042"/>
                    <a:pt x="1504" y="1042"/>
                    <a:pt x="1504" y="1042"/>
                  </a:cubicBezTo>
                  <a:cubicBezTo>
                    <a:pt x="1501" y="1038"/>
                    <a:pt x="1497" y="1034"/>
                    <a:pt x="1491" y="1033"/>
                  </a:cubicBezTo>
                  <a:cubicBezTo>
                    <a:pt x="1459" y="1026"/>
                    <a:pt x="1459" y="1026"/>
                    <a:pt x="1459" y="1026"/>
                  </a:cubicBezTo>
                  <a:cubicBezTo>
                    <a:pt x="1451" y="1024"/>
                    <a:pt x="1444" y="1017"/>
                    <a:pt x="1444" y="1008"/>
                  </a:cubicBezTo>
                  <a:cubicBezTo>
                    <a:pt x="1441" y="954"/>
                    <a:pt x="1441" y="954"/>
                    <a:pt x="1441" y="954"/>
                  </a:cubicBezTo>
                  <a:cubicBezTo>
                    <a:pt x="1441" y="951"/>
                    <a:pt x="1440" y="948"/>
                    <a:pt x="1439" y="945"/>
                  </a:cubicBezTo>
                  <a:cubicBezTo>
                    <a:pt x="1435" y="938"/>
                    <a:pt x="1435" y="938"/>
                    <a:pt x="1435" y="938"/>
                  </a:cubicBezTo>
                  <a:cubicBezTo>
                    <a:pt x="1431" y="939"/>
                    <a:pt x="1427" y="941"/>
                    <a:pt x="1423" y="941"/>
                  </a:cubicBezTo>
                  <a:cubicBezTo>
                    <a:pt x="1302" y="944"/>
                    <a:pt x="1302" y="944"/>
                    <a:pt x="1302" y="944"/>
                  </a:cubicBezTo>
                  <a:cubicBezTo>
                    <a:pt x="1297" y="944"/>
                    <a:pt x="1292" y="945"/>
                    <a:pt x="1288" y="948"/>
                  </a:cubicBezTo>
                  <a:cubicBezTo>
                    <a:pt x="1259" y="968"/>
                    <a:pt x="1259" y="968"/>
                    <a:pt x="1259" y="968"/>
                  </a:cubicBezTo>
                  <a:cubicBezTo>
                    <a:pt x="1249" y="974"/>
                    <a:pt x="1236" y="974"/>
                    <a:pt x="1227" y="966"/>
                  </a:cubicBezTo>
                  <a:cubicBezTo>
                    <a:pt x="1208" y="952"/>
                    <a:pt x="1208" y="952"/>
                    <a:pt x="1208" y="952"/>
                  </a:cubicBezTo>
                  <a:cubicBezTo>
                    <a:pt x="1200" y="945"/>
                    <a:pt x="1196" y="935"/>
                    <a:pt x="1198" y="924"/>
                  </a:cubicBezTo>
                  <a:cubicBezTo>
                    <a:pt x="1211" y="862"/>
                    <a:pt x="1211" y="862"/>
                    <a:pt x="1211" y="862"/>
                  </a:cubicBezTo>
                  <a:cubicBezTo>
                    <a:pt x="1212" y="859"/>
                    <a:pt x="1212" y="856"/>
                    <a:pt x="1212" y="853"/>
                  </a:cubicBezTo>
                  <a:cubicBezTo>
                    <a:pt x="1198" y="741"/>
                    <a:pt x="1198" y="741"/>
                    <a:pt x="1198" y="741"/>
                  </a:cubicBezTo>
                  <a:cubicBezTo>
                    <a:pt x="1197" y="738"/>
                    <a:pt x="1197" y="735"/>
                    <a:pt x="1198" y="732"/>
                  </a:cubicBezTo>
                  <a:cubicBezTo>
                    <a:pt x="1219" y="630"/>
                    <a:pt x="1219" y="630"/>
                    <a:pt x="1219" y="630"/>
                  </a:cubicBezTo>
                  <a:cubicBezTo>
                    <a:pt x="1220" y="626"/>
                    <a:pt x="1220" y="622"/>
                    <a:pt x="1219" y="618"/>
                  </a:cubicBezTo>
                  <a:cubicBezTo>
                    <a:pt x="1206" y="566"/>
                    <a:pt x="1206" y="566"/>
                    <a:pt x="1206" y="566"/>
                  </a:cubicBezTo>
                  <a:cubicBezTo>
                    <a:pt x="1205" y="561"/>
                    <a:pt x="1202" y="556"/>
                    <a:pt x="1197" y="552"/>
                  </a:cubicBezTo>
                  <a:cubicBezTo>
                    <a:pt x="1153" y="515"/>
                    <a:pt x="1153" y="515"/>
                    <a:pt x="1153" y="515"/>
                  </a:cubicBezTo>
                  <a:cubicBezTo>
                    <a:pt x="1150" y="512"/>
                    <a:pt x="1148" y="509"/>
                    <a:pt x="1146" y="506"/>
                  </a:cubicBezTo>
                  <a:cubicBezTo>
                    <a:pt x="1100" y="415"/>
                    <a:pt x="1100" y="415"/>
                    <a:pt x="1100" y="415"/>
                  </a:cubicBezTo>
                  <a:cubicBezTo>
                    <a:pt x="1098" y="410"/>
                    <a:pt x="1097" y="405"/>
                    <a:pt x="1097" y="400"/>
                  </a:cubicBezTo>
                  <a:cubicBezTo>
                    <a:pt x="1115" y="222"/>
                    <a:pt x="1115" y="222"/>
                    <a:pt x="1115" y="222"/>
                  </a:cubicBezTo>
                  <a:cubicBezTo>
                    <a:pt x="1116" y="215"/>
                    <a:pt x="1114" y="208"/>
                    <a:pt x="1110" y="203"/>
                  </a:cubicBezTo>
                  <a:cubicBezTo>
                    <a:pt x="1074" y="153"/>
                    <a:pt x="1074" y="153"/>
                    <a:pt x="1074" y="153"/>
                  </a:cubicBezTo>
                  <a:cubicBezTo>
                    <a:pt x="1073" y="152"/>
                    <a:pt x="1073" y="152"/>
                    <a:pt x="1073" y="151"/>
                  </a:cubicBezTo>
                  <a:cubicBezTo>
                    <a:pt x="1029" y="81"/>
                    <a:pt x="1029" y="81"/>
                    <a:pt x="1029" y="81"/>
                  </a:cubicBezTo>
                  <a:cubicBezTo>
                    <a:pt x="1028" y="80"/>
                    <a:pt x="1027" y="79"/>
                    <a:pt x="1027" y="78"/>
                  </a:cubicBezTo>
                  <a:cubicBezTo>
                    <a:pt x="966" y="4"/>
                    <a:pt x="966" y="4"/>
                    <a:pt x="966" y="4"/>
                  </a:cubicBezTo>
                  <a:cubicBezTo>
                    <a:pt x="965" y="3"/>
                    <a:pt x="964" y="2"/>
                    <a:pt x="964" y="0"/>
                  </a:cubicBezTo>
                  <a:cubicBezTo>
                    <a:pt x="963" y="1"/>
                    <a:pt x="963" y="1"/>
                    <a:pt x="963" y="1"/>
                  </a:cubicBezTo>
                  <a:cubicBezTo>
                    <a:pt x="860" y="99"/>
                    <a:pt x="860" y="99"/>
                    <a:pt x="860" y="99"/>
                  </a:cubicBezTo>
                  <a:cubicBezTo>
                    <a:pt x="859" y="100"/>
                    <a:pt x="858" y="101"/>
                    <a:pt x="857" y="102"/>
                  </a:cubicBezTo>
                  <a:cubicBezTo>
                    <a:pt x="689" y="333"/>
                    <a:pt x="689" y="333"/>
                    <a:pt x="689" y="333"/>
                  </a:cubicBezTo>
                  <a:cubicBezTo>
                    <a:pt x="611" y="435"/>
                    <a:pt x="611" y="435"/>
                    <a:pt x="611" y="435"/>
                  </a:cubicBezTo>
                  <a:cubicBezTo>
                    <a:pt x="610" y="436"/>
                    <a:pt x="608" y="438"/>
                    <a:pt x="606" y="439"/>
                  </a:cubicBezTo>
                  <a:cubicBezTo>
                    <a:pt x="443" y="571"/>
                    <a:pt x="443" y="571"/>
                    <a:pt x="443" y="571"/>
                  </a:cubicBezTo>
                  <a:cubicBezTo>
                    <a:pt x="440" y="573"/>
                    <a:pt x="438" y="576"/>
                    <a:pt x="436" y="579"/>
                  </a:cubicBezTo>
                  <a:cubicBezTo>
                    <a:pt x="380" y="680"/>
                    <a:pt x="380" y="680"/>
                    <a:pt x="380" y="680"/>
                  </a:cubicBezTo>
                  <a:cubicBezTo>
                    <a:pt x="376" y="688"/>
                    <a:pt x="368" y="693"/>
                    <a:pt x="360" y="694"/>
                  </a:cubicBezTo>
                  <a:cubicBezTo>
                    <a:pt x="289" y="704"/>
                    <a:pt x="289" y="704"/>
                    <a:pt x="289" y="704"/>
                  </a:cubicBezTo>
                  <a:cubicBezTo>
                    <a:pt x="282" y="705"/>
                    <a:pt x="276" y="708"/>
                    <a:pt x="272" y="713"/>
                  </a:cubicBezTo>
                  <a:cubicBezTo>
                    <a:pt x="243" y="746"/>
                    <a:pt x="129" y="875"/>
                    <a:pt x="130" y="867"/>
                  </a:cubicBezTo>
                  <a:cubicBezTo>
                    <a:pt x="130" y="862"/>
                    <a:pt x="94" y="859"/>
                    <a:pt x="72" y="857"/>
                  </a:cubicBezTo>
                  <a:cubicBezTo>
                    <a:pt x="62" y="857"/>
                    <a:pt x="52" y="862"/>
                    <a:pt x="47" y="871"/>
                  </a:cubicBezTo>
                  <a:cubicBezTo>
                    <a:pt x="5" y="943"/>
                    <a:pt x="5" y="943"/>
                    <a:pt x="5" y="943"/>
                  </a:cubicBezTo>
                  <a:cubicBezTo>
                    <a:pt x="0" y="952"/>
                    <a:pt x="0" y="964"/>
                    <a:pt x="6" y="972"/>
                  </a:cubicBezTo>
                  <a:cubicBezTo>
                    <a:pt x="48" y="1032"/>
                    <a:pt x="48" y="1032"/>
                    <a:pt x="48" y="1032"/>
                  </a:cubicBezTo>
                  <a:cubicBezTo>
                    <a:pt x="53" y="1039"/>
                    <a:pt x="54" y="1047"/>
                    <a:pt x="52" y="1055"/>
                  </a:cubicBezTo>
                  <a:cubicBezTo>
                    <a:pt x="39" y="1104"/>
                    <a:pt x="39" y="1104"/>
                    <a:pt x="39" y="1104"/>
                  </a:cubicBezTo>
                  <a:cubicBezTo>
                    <a:pt x="37" y="1109"/>
                    <a:pt x="37" y="1114"/>
                    <a:pt x="39" y="1119"/>
                  </a:cubicBezTo>
                  <a:cubicBezTo>
                    <a:pt x="75" y="1237"/>
                    <a:pt x="75" y="1237"/>
                    <a:pt x="75" y="1237"/>
                  </a:cubicBezTo>
                  <a:cubicBezTo>
                    <a:pt x="76" y="1242"/>
                    <a:pt x="79" y="1246"/>
                    <a:pt x="82" y="1249"/>
                  </a:cubicBezTo>
                  <a:cubicBezTo>
                    <a:pt x="199" y="1359"/>
                    <a:pt x="199" y="1359"/>
                    <a:pt x="199" y="1359"/>
                  </a:cubicBezTo>
                  <a:cubicBezTo>
                    <a:pt x="200" y="1360"/>
                    <a:pt x="201" y="1361"/>
                    <a:pt x="202" y="1362"/>
                  </a:cubicBezTo>
                  <a:cubicBezTo>
                    <a:pt x="279" y="1462"/>
                    <a:pt x="279" y="1462"/>
                    <a:pt x="279" y="1462"/>
                  </a:cubicBezTo>
                  <a:cubicBezTo>
                    <a:pt x="300" y="1492"/>
                    <a:pt x="300" y="1492"/>
                    <a:pt x="300" y="1492"/>
                  </a:cubicBezTo>
                  <a:cubicBezTo>
                    <a:pt x="306" y="1501"/>
                    <a:pt x="316" y="1505"/>
                    <a:pt x="326" y="1503"/>
                  </a:cubicBezTo>
                  <a:cubicBezTo>
                    <a:pt x="377" y="1496"/>
                    <a:pt x="377" y="1496"/>
                    <a:pt x="377" y="1496"/>
                  </a:cubicBezTo>
                  <a:cubicBezTo>
                    <a:pt x="382" y="1495"/>
                    <a:pt x="386" y="1494"/>
                    <a:pt x="390" y="1491"/>
                  </a:cubicBezTo>
                  <a:cubicBezTo>
                    <a:pt x="470" y="1432"/>
                    <a:pt x="470" y="1432"/>
                    <a:pt x="470" y="1432"/>
                  </a:cubicBezTo>
                  <a:cubicBezTo>
                    <a:pt x="475" y="1428"/>
                    <a:pt x="481" y="1426"/>
                    <a:pt x="486" y="1426"/>
                  </a:cubicBezTo>
                  <a:cubicBezTo>
                    <a:pt x="599" y="1426"/>
                    <a:pt x="599" y="1426"/>
                    <a:pt x="599" y="1426"/>
                  </a:cubicBezTo>
                  <a:cubicBezTo>
                    <a:pt x="610" y="1426"/>
                    <a:pt x="620" y="1433"/>
                    <a:pt x="624" y="1443"/>
                  </a:cubicBezTo>
                  <a:cubicBezTo>
                    <a:pt x="650" y="1502"/>
                    <a:pt x="650" y="1502"/>
                    <a:pt x="650" y="1502"/>
                  </a:cubicBezTo>
                  <a:cubicBezTo>
                    <a:pt x="655" y="1512"/>
                    <a:pt x="653" y="1525"/>
                    <a:pt x="644" y="1533"/>
                  </a:cubicBezTo>
                  <a:cubicBezTo>
                    <a:pt x="628" y="1548"/>
                    <a:pt x="628" y="1548"/>
                    <a:pt x="628" y="1548"/>
                  </a:cubicBezTo>
                  <a:cubicBezTo>
                    <a:pt x="626" y="1549"/>
                    <a:pt x="625" y="1551"/>
                    <a:pt x="623" y="1554"/>
                  </a:cubicBezTo>
                  <a:cubicBezTo>
                    <a:pt x="600" y="1594"/>
                    <a:pt x="600" y="1594"/>
                    <a:pt x="600" y="1594"/>
                  </a:cubicBezTo>
                  <a:cubicBezTo>
                    <a:pt x="597" y="1599"/>
                    <a:pt x="596" y="1605"/>
                    <a:pt x="597" y="1611"/>
                  </a:cubicBezTo>
                  <a:cubicBezTo>
                    <a:pt x="624" y="1808"/>
                    <a:pt x="624" y="1808"/>
                    <a:pt x="624" y="1808"/>
                  </a:cubicBezTo>
                  <a:cubicBezTo>
                    <a:pt x="625" y="1816"/>
                    <a:pt x="622" y="1824"/>
                    <a:pt x="617" y="1830"/>
                  </a:cubicBezTo>
                  <a:cubicBezTo>
                    <a:pt x="554" y="1901"/>
                    <a:pt x="554" y="1901"/>
                    <a:pt x="554" y="1901"/>
                  </a:cubicBezTo>
                  <a:cubicBezTo>
                    <a:pt x="552" y="1902"/>
                    <a:pt x="551" y="1904"/>
                    <a:pt x="549" y="1905"/>
                  </a:cubicBezTo>
                  <a:cubicBezTo>
                    <a:pt x="502" y="1937"/>
                    <a:pt x="502" y="1937"/>
                    <a:pt x="502" y="1937"/>
                  </a:cubicBezTo>
                  <a:cubicBezTo>
                    <a:pt x="502" y="1938"/>
                    <a:pt x="501" y="1938"/>
                    <a:pt x="500" y="1938"/>
                  </a:cubicBezTo>
                  <a:cubicBezTo>
                    <a:pt x="497" y="1940"/>
                    <a:pt x="497" y="1940"/>
                    <a:pt x="497" y="1940"/>
                  </a:cubicBezTo>
                  <a:cubicBezTo>
                    <a:pt x="503" y="1947"/>
                    <a:pt x="503" y="1958"/>
                    <a:pt x="496" y="1965"/>
                  </a:cubicBezTo>
                  <a:cubicBezTo>
                    <a:pt x="496" y="1965"/>
                    <a:pt x="496" y="1965"/>
                    <a:pt x="496" y="1965"/>
                  </a:cubicBezTo>
                  <a:cubicBezTo>
                    <a:pt x="496" y="1965"/>
                    <a:pt x="497" y="1965"/>
                    <a:pt x="497" y="1965"/>
                  </a:cubicBezTo>
                  <a:cubicBezTo>
                    <a:pt x="632" y="1987"/>
                    <a:pt x="632" y="1987"/>
                    <a:pt x="632" y="1987"/>
                  </a:cubicBezTo>
                  <a:cubicBezTo>
                    <a:pt x="635" y="1988"/>
                    <a:pt x="638" y="1989"/>
                    <a:pt x="640" y="1990"/>
                  </a:cubicBezTo>
                  <a:cubicBezTo>
                    <a:pt x="720" y="2035"/>
                    <a:pt x="720" y="2035"/>
                    <a:pt x="720" y="2035"/>
                  </a:cubicBezTo>
                  <a:cubicBezTo>
                    <a:pt x="722" y="2037"/>
                    <a:pt x="726" y="2038"/>
                    <a:pt x="729" y="2038"/>
                  </a:cubicBezTo>
                  <a:cubicBezTo>
                    <a:pt x="871" y="2051"/>
                    <a:pt x="871" y="2051"/>
                    <a:pt x="871" y="2051"/>
                  </a:cubicBezTo>
                  <a:cubicBezTo>
                    <a:pt x="875" y="2051"/>
                    <a:pt x="879" y="2053"/>
                    <a:pt x="883" y="2055"/>
                  </a:cubicBezTo>
                  <a:cubicBezTo>
                    <a:pt x="1074" y="2198"/>
                    <a:pt x="1074" y="2198"/>
                    <a:pt x="1074" y="2198"/>
                  </a:cubicBezTo>
                  <a:cubicBezTo>
                    <a:pt x="1081" y="2204"/>
                    <a:pt x="1091" y="2205"/>
                    <a:pt x="1099" y="2200"/>
                  </a:cubicBezTo>
                  <a:cubicBezTo>
                    <a:pt x="1211" y="2142"/>
                    <a:pt x="1211" y="2142"/>
                    <a:pt x="1211" y="2142"/>
                  </a:cubicBezTo>
                  <a:cubicBezTo>
                    <a:pt x="1212" y="2142"/>
                    <a:pt x="1212" y="2141"/>
                    <a:pt x="1212" y="2141"/>
                  </a:cubicBezTo>
                  <a:cubicBezTo>
                    <a:pt x="1264" y="2118"/>
                    <a:pt x="1264" y="2118"/>
                    <a:pt x="1264" y="2118"/>
                  </a:cubicBezTo>
                  <a:cubicBezTo>
                    <a:pt x="1269" y="2116"/>
                    <a:pt x="1275" y="2115"/>
                    <a:pt x="1281" y="2117"/>
                  </a:cubicBezTo>
                  <a:cubicBezTo>
                    <a:pt x="1389" y="2152"/>
                    <a:pt x="1389" y="2152"/>
                    <a:pt x="1389" y="2152"/>
                  </a:cubicBezTo>
                  <a:cubicBezTo>
                    <a:pt x="1389" y="2152"/>
                    <a:pt x="1390" y="2153"/>
                    <a:pt x="1391" y="2153"/>
                  </a:cubicBezTo>
                  <a:cubicBezTo>
                    <a:pt x="1594" y="2244"/>
                    <a:pt x="1594" y="2244"/>
                    <a:pt x="1594" y="2244"/>
                  </a:cubicBezTo>
                  <a:cubicBezTo>
                    <a:pt x="1597" y="2245"/>
                    <a:pt x="1599" y="2247"/>
                    <a:pt x="1601" y="2249"/>
                  </a:cubicBezTo>
                  <a:cubicBezTo>
                    <a:pt x="1651" y="2299"/>
                    <a:pt x="1651" y="2299"/>
                    <a:pt x="1651" y="2299"/>
                  </a:cubicBezTo>
                  <a:cubicBezTo>
                    <a:pt x="1647" y="2294"/>
                    <a:pt x="1647" y="2294"/>
                    <a:pt x="1647" y="2294"/>
                  </a:cubicBezTo>
                  <a:cubicBezTo>
                    <a:pt x="1679" y="2220"/>
                    <a:pt x="1679" y="2220"/>
                    <a:pt x="1679" y="2220"/>
                  </a:cubicBezTo>
                  <a:cubicBezTo>
                    <a:pt x="1679" y="2219"/>
                    <a:pt x="1679" y="2218"/>
                    <a:pt x="1680" y="2217"/>
                  </a:cubicBezTo>
                  <a:cubicBezTo>
                    <a:pt x="1693" y="2194"/>
                    <a:pt x="1693" y="2194"/>
                    <a:pt x="1693" y="2194"/>
                  </a:cubicBezTo>
                  <a:cubicBezTo>
                    <a:pt x="1701" y="2181"/>
                    <a:pt x="1718" y="2178"/>
                    <a:pt x="1729" y="2188"/>
                  </a:cubicBezTo>
                  <a:cubicBezTo>
                    <a:pt x="1805" y="2254"/>
                    <a:pt x="1805" y="2254"/>
                    <a:pt x="1805" y="2254"/>
                  </a:cubicBezTo>
                  <a:cubicBezTo>
                    <a:pt x="1811" y="2259"/>
                    <a:pt x="1819" y="2261"/>
                    <a:pt x="1827" y="2259"/>
                  </a:cubicBezTo>
                  <a:cubicBezTo>
                    <a:pt x="1905" y="2237"/>
                    <a:pt x="1905" y="2237"/>
                    <a:pt x="1905" y="2237"/>
                  </a:cubicBezTo>
                  <a:cubicBezTo>
                    <a:pt x="1915" y="2234"/>
                    <a:pt x="1922" y="2225"/>
                    <a:pt x="1922" y="2215"/>
                  </a:cubicBezTo>
                  <a:cubicBezTo>
                    <a:pt x="1924" y="2181"/>
                    <a:pt x="1924" y="2181"/>
                    <a:pt x="1924" y="2181"/>
                  </a:cubicBezTo>
                  <a:cubicBezTo>
                    <a:pt x="1924" y="2174"/>
                    <a:pt x="1928" y="2166"/>
                    <a:pt x="1935" y="2162"/>
                  </a:cubicBezTo>
                  <a:cubicBezTo>
                    <a:pt x="1974" y="2137"/>
                    <a:pt x="1974" y="2137"/>
                    <a:pt x="1974" y="2137"/>
                  </a:cubicBezTo>
                  <a:cubicBezTo>
                    <a:pt x="1976" y="2136"/>
                    <a:pt x="1977" y="2136"/>
                    <a:pt x="1978" y="2134"/>
                  </a:cubicBezTo>
                  <a:cubicBezTo>
                    <a:pt x="2002" y="2111"/>
                    <a:pt x="2002" y="2111"/>
                    <a:pt x="2002" y="2111"/>
                  </a:cubicBezTo>
                  <a:cubicBezTo>
                    <a:pt x="2015" y="2099"/>
                    <a:pt x="2035" y="2104"/>
                    <a:pt x="2041" y="2120"/>
                  </a:cubicBezTo>
                  <a:cubicBezTo>
                    <a:pt x="2132" y="2352"/>
                    <a:pt x="2132" y="2352"/>
                    <a:pt x="2132" y="2352"/>
                  </a:cubicBezTo>
                  <a:cubicBezTo>
                    <a:pt x="2134" y="2358"/>
                    <a:pt x="2134" y="2364"/>
                    <a:pt x="2131" y="2370"/>
                  </a:cubicBezTo>
                  <a:cubicBezTo>
                    <a:pt x="2122" y="2392"/>
                    <a:pt x="2122" y="2392"/>
                    <a:pt x="2122" y="2392"/>
                  </a:cubicBezTo>
                  <a:cubicBezTo>
                    <a:pt x="2126" y="2393"/>
                    <a:pt x="2126" y="2393"/>
                    <a:pt x="2126" y="2393"/>
                  </a:cubicBezTo>
                  <a:cubicBezTo>
                    <a:pt x="2131" y="2393"/>
                    <a:pt x="2136" y="2393"/>
                    <a:pt x="2140" y="2391"/>
                  </a:cubicBezTo>
                  <a:cubicBezTo>
                    <a:pt x="2214" y="2358"/>
                    <a:pt x="2214" y="2358"/>
                    <a:pt x="2214" y="2358"/>
                  </a:cubicBezTo>
                  <a:cubicBezTo>
                    <a:pt x="2226" y="2353"/>
                    <a:pt x="2239" y="2357"/>
                    <a:pt x="2247" y="2367"/>
                  </a:cubicBezTo>
                  <a:cubicBezTo>
                    <a:pt x="2290" y="2422"/>
                    <a:pt x="2290" y="2422"/>
                    <a:pt x="2290" y="2422"/>
                  </a:cubicBezTo>
                  <a:cubicBezTo>
                    <a:pt x="2297" y="2431"/>
                    <a:pt x="2310" y="2435"/>
                    <a:pt x="2321" y="2432"/>
                  </a:cubicBezTo>
                  <a:cubicBezTo>
                    <a:pt x="2418" y="2400"/>
                    <a:pt x="2418" y="2400"/>
                    <a:pt x="2418" y="2400"/>
                  </a:cubicBezTo>
                  <a:cubicBezTo>
                    <a:pt x="2429" y="2396"/>
                    <a:pt x="2436" y="2386"/>
                    <a:pt x="2436" y="2374"/>
                  </a:cubicBezTo>
                  <a:cubicBezTo>
                    <a:pt x="2436" y="2323"/>
                    <a:pt x="2436" y="2323"/>
                    <a:pt x="2436" y="2323"/>
                  </a:cubicBezTo>
                  <a:cubicBezTo>
                    <a:pt x="2436" y="2311"/>
                    <a:pt x="2444" y="2301"/>
                    <a:pt x="2456" y="2297"/>
                  </a:cubicBezTo>
                  <a:cubicBezTo>
                    <a:pt x="2507" y="2280"/>
                    <a:pt x="2507" y="2280"/>
                    <a:pt x="2507" y="2280"/>
                  </a:cubicBezTo>
                  <a:cubicBezTo>
                    <a:pt x="2510" y="2279"/>
                    <a:pt x="2513" y="2278"/>
                    <a:pt x="2516" y="227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469;p84">
              <a:extLst>
                <a:ext uri="{FF2B5EF4-FFF2-40B4-BE49-F238E27FC236}">
                  <a16:creationId xmlns:a16="http://schemas.microsoft.com/office/drawing/2014/main" id="{F84480FB-951D-5D5D-75B6-C26904D85B92}"/>
                </a:ext>
              </a:extLst>
            </p:cNvPr>
            <p:cNvSpPr/>
            <p:nvPr/>
          </p:nvSpPr>
          <p:spPr>
            <a:xfrm>
              <a:off x="13049251" y="8134350"/>
              <a:ext cx="47625" cy="87313"/>
            </a:xfrm>
            <a:custGeom>
              <a:avLst/>
              <a:gdLst/>
              <a:ahLst/>
              <a:cxnLst/>
              <a:rect l="0" t="0" r="0" b="0"/>
              <a:pathLst>
                <a:path w="76" h="138" extrusionOk="0">
                  <a:moveTo>
                    <a:pt x="76" y="0"/>
                  </a:moveTo>
                  <a:cubicBezTo>
                    <a:pt x="71" y="2"/>
                    <a:pt x="66" y="6"/>
                    <a:pt x="63" y="1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1" y="130"/>
                    <a:pt x="0" y="134"/>
                    <a:pt x="0" y="138"/>
                  </a:cubicBezTo>
                  <a:cubicBezTo>
                    <a:pt x="0" y="134"/>
                    <a:pt x="1" y="130"/>
                    <a:pt x="3" y="12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6" y="6"/>
                    <a:pt x="71" y="2"/>
                    <a:pt x="76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470;p84">
              <a:extLst>
                <a:ext uri="{FF2B5EF4-FFF2-40B4-BE49-F238E27FC236}">
                  <a16:creationId xmlns:a16="http://schemas.microsoft.com/office/drawing/2014/main" id="{F31C50E9-F8EC-F653-199D-420B2C798CC1}"/>
                </a:ext>
              </a:extLst>
            </p:cNvPr>
            <p:cNvSpPr/>
            <p:nvPr/>
          </p:nvSpPr>
          <p:spPr>
            <a:xfrm>
              <a:off x="13007976" y="8294688"/>
              <a:ext cx="15875" cy="15875"/>
            </a:xfrm>
            <a:custGeom>
              <a:avLst/>
              <a:gdLst/>
              <a:ahLst/>
              <a:cxnLst/>
              <a:rect l="0" t="0" r="0" b="0"/>
              <a:pathLst>
                <a:path w="24" h="24" extrusionOk="0">
                  <a:moveTo>
                    <a:pt x="24" y="0"/>
                  </a:moveTo>
                  <a:cubicBezTo>
                    <a:pt x="22" y="1"/>
                    <a:pt x="20" y="3"/>
                    <a:pt x="19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3"/>
                    <a:pt x="22" y="1"/>
                    <a:pt x="2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471;p84">
              <a:extLst>
                <a:ext uri="{FF2B5EF4-FFF2-40B4-BE49-F238E27FC236}">
                  <a16:creationId xmlns:a16="http://schemas.microsoft.com/office/drawing/2014/main" id="{3F187664-9CB3-D701-BA7A-8A4027A1254F}"/>
                </a:ext>
              </a:extLst>
            </p:cNvPr>
            <p:cNvSpPr/>
            <p:nvPr/>
          </p:nvSpPr>
          <p:spPr>
            <a:xfrm>
              <a:off x="13103226" y="8131175"/>
              <a:ext cx="65088" cy="0"/>
            </a:xfrm>
            <a:custGeom>
              <a:avLst/>
              <a:gdLst/>
              <a:ahLst/>
              <a:cxnLst/>
              <a:rect l="0" t="0" r="0" b="0"/>
              <a:pathLst>
                <a:path w="101" h="1" extrusionOk="0">
                  <a:moveTo>
                    <a:pt x="101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472;p84">
              <a:extLst>
                <a:ext uri="{FF2B5EF4-FFF2-40B4-BE49-F238E27FC236}">
                  <a16:creationId xmlns:a16="http://schemas.microsoft.com/office/drawing/2014/main" id="{838A0ED9-BAC4-BB23-6B15-547656E1DEEA}"/>
                </a:ext>
              </a:extLst>
            </p:cNvPr>
            <p:cNvSpPr/>
            <p:nvPr/>
          </p:nvSpPr>
          <p:spPr>
            <a:xfrm>
              <a:off x="13181013" y="8061325"/>
              <a:ext cx="63500" cy="65088"/>
            </a:xfrm>
            <a:custGeom>
              <a:avLst/>
              <a:gdLst/>
              <a:ahLst/>
              <a:cxnLst/>
              <a:rect l="0" t="0" r="0" b="0"/>
              <a:pathLst>
                <a:path w="100" h="101" extrusionOk="0">
                  <a:moveTo>
                    <a:pt x="100" y="0"/>
                  </a:moveTo>
                  <a:cubicBezTo>
                    <a:pt x="99" y="3"/>
                    <a:pt x="97" y="6"/>
                    <a:pt x="94" y="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7" y="6"/>
                    <a:pt x="99" y="3"/>
                    <a:pt x="10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473;p84">
              <a:extLst>
                <a:ext uri="{FF2B5EF4-FFF2-40B4-BE49-F238E27FC236}">
                  <a16:creationId xmlns:a16="http://schemas.microsoft.com/office/drawing/2014/main" id="{C0F885F4-5DD3-E6EC-57C7-D5EF32B130B4}"/>
                </a:ext>
              </a:extLst>
            </p:cNvPr>
            <p:cNvSpPr/>
            <p:nvPr/>
          </p:nvSpPr>
          <p:spPr>
            <a:xfrm>
              <a:off x="13490577" y="9483725"/>
              <a:ext cx="998538" cy="1357313"/>
            </a:xfrm>
            <a:custGeom>
              <a:avLst/>
              <a:gdLst/>
              <a:ahLst/>
              <a:cxnLst/>
              <a:rect l="0" t="0" r="0" b="0"/>
              <a:pathLst>
                <a:path w="1567" h="2130" extrusionOk="0">
                  <a:moveTo>
                    <a:pt x="420" y="2055"/>
                  </a:moveTo>
                  <a:cubicBezTo>
                    <a:pt x="488" y="2130"/>
                    <a:pt x="488" y="2130"/>
                    <a:pt x="488" y="2130"/>
                  </a:cubicBezTo>
                  <a:cubicBezTo>
                    <a:pt x="490" y="2128"/>
                    <a:pt x="492" y="2126"/>
                    <a:pt x="494" y="2124"/>
                  </a:cubicBezTo>
                  <a:cubicBezTo>
                    <a:pt x="598" y="2032"/>
                    <a:pt x="598" y="2032"/>
                    <a:pt x="598" y="2032"/>
                  </a:cubicBezTo>
                  <a:cubicBezTo>
                    <a:pt x="603" y="2027"/>
                    <a:pt x="609" y="2025"/>
                    <a:pt x="616" y="2025"/>
                  </a:cubicBezTo>
                  <a:cubicBezTo>
                    <a:pt x="738" y="2025"/>
                    <a:pt x="738" y="2025"/>
                    <a:pt x="738" y="2025"/>
                  </a:cubicBezTo>
                  <a:cubicBezTo>
                    <a:pt x="744" y="2025"/>
                    <a:pt x="750" y="2027"/>
                    <a:pt x="755" y="2031"/>
                  </a:cubicBezTo>
                  <a:cubicBezTo>
                    <a:pt x="818" y="2079"/>
                    <a:pt x="818" y="2079"/>
                    <a:pt x="818" y="2079"/>
                  </a:cubicBezTo>
                  <a:cubicBezTo>
                    <a:pt x="828" y="2087"/>
                    <a:pt x="843" y="2086"/>
                    <a:pt x="853" y="2078"/>
                  </a:cubicBezTo>
                  <a:cubicBezTo>
                    <a:pt x="885" y="2048"/>
                    <a:pt x="885" y="2048"/>
                    <a:pt x="885" y="2048"/>
                  </a:cubicBezTo>
                  <a:cubicBezTo>
                    <a:pt x="894" y="2040"/>
                    <a:pt x="897" y="2028"/>
                    <a:pt x="892" y="2017"/>
                  </a:cubicBezTo>
                  <a:cubicBezTo>
                    <a:pt x="853" y="1921"/>
                    <a:pt x="853" y="1921"/>
                    <a:pt x="853" y="1921"/>
                  </a:cubicBezTo>
                  <a:cubicBezTo>
                    <a:pt x="850" y="1913"/>
                    <a:pt x="850" y="1905"/>
                    <a:pt x="854" y="1897"/>
                  </a:cubicBezTo>
                  <a:cubicBezTo>
                    <a:pt x="895" y="1821"/>
                    <a:pt x="895" y="1821"/>
                    <a:pt x="895" y="1821"/>
                  </a:cubicBezTo>
                  <a:cubicBezTo>
                    <a:pt x="898" y="1816"/>
                    <a:pt x="903" y="1812"/>
                    <a:pt x="908" y="1809"/>
                  </a:cubicBezTo>
                  <a:cubicBezTo>
                    <a:pt x="921" y="1803"/>
                    <a:pt x="921" y="1803"/>
                    <a:pt x="921" y="1803"/>
                  </a:cubicBezTo>
                  <a:cubicBezTo>
                    <a:pt x="936" y="1796"/>
                    <a:pt x="953" y="1803"/>
                    <a:pt x="958" y="1818"/>
                  </a:cubicBezTo>
                  <a:cubicBezTo>
                    <a:pt x="1001" y="1924"/>
                    <a:pt x="1001" y="1924"/>
                    <a:pt x="1001" y="1924"/>
                  </a:cubicBezTo>
                  <a:cubicBezTo>
                    <a:pt x="1001" y="1926"/>
                    <a:pt x="1002" y="1928"/>
                    <a:pt x="1003" y="1929"/>
                  </a:cubicBezTo>
                  <a:cubicBezTo>
                    <a:pt x="1056" y="2010"/>
                    <a:pt x="1056" y="2010"/>
                    <a:pt x="1056" y="2010"/>
                  </a:cubicBezTo>
                  <a:cubicBezTo>
                    <a:pt x="1066" y="2025"/>
                    <a:pt x="1087" y="2026"/>
                    <a:pt x="1100" y="2013"/>
                  </a:cubicBezTo>
                  <a:cubicBezTo>
                    <a:pt x="1181" y="1924"/>
                    <a:pt x="1181" y="1924"/>
                    <a:pt x="1181" y="1924"/>
                  </a:cubicBezTo>
                  <a:cubicBezTo>
                    <a:pt x="1187" y="1918"/>
                    <a:pt x="1195" y="1915"/>
                    <a:pt x="1203" y="1915"/>
                  </a:cubicBezTo>
                  <a:cubicBezTo>
                    <a:pt x="1356" y="1922"/>
                    <a:pt x="1356" y="1922"/>
                    <a:pt x="1356" y="1922"/>
                  </a:cubicBezTo>
                  <a:cubicBezTo>
                    <a:pt x="1363" y="1923"/>
                    <a:pt x="1369" y="1921"/>
                    <a:pt x="1374" y="1917"/>
                  </a:cubicBezTo>
                  <a:cubicBezTo>
                    <a:pt x="1522" y="1812"/>
                    <a:pt x="1522" y="1812"/>
                    <a:pt x="1522" y="1812"/>
                  </a:cubicBezTo>
                  <a:cubicBezTo>
                    <a:pt x="1527" y="1809"/>
                    <a:pt x="1531" y="1804"/>
                    <a:pt x="1533" y="1798"/>
                  </a:cubicBezTo>
                  <a:cubicBezTo>
                    <a:pt x="1566" y="1690"/>
                    <a:pt x="1566" y="1690"/>
                    <a:pt x="1566" y="1690"/>
                  </a:cubicBezTo>
                  <a:cubicBezTo>
                    <a:pt x="1566" y="1688"/>
                    <a:pt x="1567" y="1686"/>
                    <a:pt x="1567" y="1684"/>
                  </a:cubicBezTo>
                  <a:cubicBezTo>
                    <a:pt x="1561" y="1688"/>
                    <a:pt x="1553" y="1687"/>
                    <a:pt x="1549" y="1681"/>
                  </a:cubicBezTo>
                  <a:cubicBezTo>
                    <a:pt x="1514" y="1625"/>
                    <a:pt x="1514" y="1625"/>
                    <a:pt x="1514" y="1625"/>
                  </a:cubicBezTo>
                  <a:cubicBezTo>
                    <a:pt x="1510" y="1619"/>
                    <a:pt x="1503" y="1617"/>
                    <a:pt x="1497" y="1621"/>
                  </a:cubicBezTo>
                  <a:cubicBezTo>
                    <a:pt x="1444" y="1652"/>
                    <a:pt x="1444" y="1652"/>
                    <a:pt x="1444" y="1652"/>
                  </a:cubicBezTo>
                  <a:cubicBezTo>
                    <a:pt x="1442" y="1653"/>
                    <a:pt x="1440" y="1653"/>
                    <a:pt x="1438" y="1653"/>
                  </a:cubicBezTo>
                  <a:cubicBezTo>
                    <a:pt x="1351" y="1658"/>
                    <a:pt x="1351" y="1658"/>
                    <a:pt x="1351" y="1658"/>
                  </a:cubicBezTo>
                  <a:cubicBezTo>
                    <a:pt x="1346" y="1659"/>
                    <a:pt x="1342" y="1656"/>
                    <a:pt x="1339" y="1652"/>
                  </a:cubicBezTo>
                  <a:cubicBezTo>
                    <a:pt x="1287" y="1554"/>
                    <a:pt x="1287" y="1554"/>
                    <a:pt x="1287" y="1554"/>
                  </a:cubicBezTo>
                  <a:cubicBezTo>
                    <a:pt x="1284" y="1550"/>
                    <a:pt x="1280" y="1548"/>
                    <a:pt x="1275" y="1548"/>
                  </a:cubicBezTo>
                  <a:cubicBezTo>
                    <a:pt x="1200" y="1548"/>
                    <a:pt x="1200" y="1548"/>
                    <a:pt x="1200" y="1548"/>
                  </a:cubicBezTo>
                  <a:cubicBezTo>
                    <a:pt x="1196" y="1548"/>
                    <a:pt x="1192" y="1545"/>
                    <a:pt x="1190" y="1542"/>
                  </a:cubicBezTo>
                  <a:cubicBezTo>
                    <a:pt x="1157" y="1489"/>
                    <a:pt x="1157" y="1489"/>
                    <a:pt x="1157" y="1489"/>
                  </a:cubicBezTo>
                  <a:cubicBezTo>
                    <a:pt x="1155" y="1486"/>
                    <a:pt x="1154" y="1481"/>
                    <a:pt x="1156" y="1478"/>
                  </a:cubicBezTo>
                  <a:cubicBezTo>
                    <a:pt x="1205" y="1370"/>
                    <a:pt x="1205" y="1370"/>
                    <a:pt x="1205" y="1370"/>
                  </a:cubicBezTo>
                  <a:cubicBezTo>
                    <a:pt x="1206" y="1368"/>
                    <a:pt x="1206" y="1365"/>
                    <a:pt x="1206" y="1363"/>
                  </a:cubicBezTo>
                  <a:cubicBezTo>
                    <a:pt x="1191" y="1245"/>
                    <a:pt x="1191" y="1245"/>
                    <a:pt x="1191" y="1245"/>
                  </a:cubicBezTo>
                  <a:cubicBezTo>
                    <a:pt x="1190" y="1244"/>
                    <a:pt x="1190" y="1244"/>
                    <a:pt x="1190" y="1243"/>
                  </a:cubicBezTo>
                  <a:cubicBezTo>
                    <a:pt x="1190" y="1185"/>
                    <a:pt x="1190" y="1185"/>
                    <a:pt x="1190" y="1185"/>
                  </a:cubicBezTo>
                  <a:cubicBezTo>
                    <a:pt x="1190" y="1178"/>
                    <a:pt x="1194" y="1173"/>
                    <a:pt x="1200" y="1172"/>
                  </a:cubicBezTo>
                  <a:cubicBezTo>
                    <a:pt x="1313" y="1155"/>
                    <a:pt x="1313" y="1155"/>
                    <a:pt x="1313" y="1155"/>
                  </a:cubicBezTo>
                  <a:cubicBezTo>
                    <a:pt x="1317" y="1154"/>
                    <a:pt x="1320" y="1152"/>
                    <a:pt x="1322" y="1149"/>
                  </a:cubicBezTo>
                  <a:cubicBezTo>
                    <a:pt x="1349" y="1106"/>
                    <a:pt x="1349" y="1106"/>
                    <a:pt x="1349" y="1106"/>
                  </a:cubicBezTo>
                  <a:cubicBezTo>
                    <a:pt x="1351" y="1103"/>
                    <a:pt x="1351" y="1100"/>
                    <a:pt x="1351" y="1097"/>
                  </a:cubicBezTo>
                  <a:cubicBezTo>
                    <a:pt x="1347" y="1078"/>
                    <a:pt x="1347" y="1078"/>
                    <a:pt x="1347" y="1078"/>
                  </a:cubicBezTo>
                  <a:cubicBezTo>
                    <a:pt x="1346" y="1073"/>
                    <a:pt x="1341" y="1069"/>
                    <a:pt x="1336" y="1068"/>
                  </a:cubicBezTo>
                  <a:cubicBezTo>
                    <a:pt x="1310" y="1067"/>
                    <a:pt x="1310" y="1067"/>
                    <a:pt x="1310" y="1067"/>
                  </a:cubicBezTo>
                  <a:cubicBezTo>
                    <a:pt x="1309" y="1067"/>
                    <a:pt x="1308" y="1067"/>
                    <a:pt x="1307" y="1067"/>
                  </a:cubicBezTo>
                  <a:cubicBezTo>
                    <a:pt x="1245" y="1074"/>
                    <a:pt x="1245" y="1074"/>
                    <a:pt x="1245" y="1074"/>
                  </a:cubicBezTo>
                  <a:cubicBezTo>
                    <a:pt x="1241" y="1075"/>
                    <a:pt x="1237" y="1073"/>
                    <a:pt x="1234" y="1069"/>
                  </a:cubicBezTo>
                  <a:cubicBezTo>
                    <a:pt x="1201" y="1027"/>
                    <a:pt x="1201" y="1027"/>
                    <a:pt x="1201" y="1027"/>
                  </a:cubicBezTo>
                  <a:cubicBezTo>
                    <a:pt x="1200" y="1026"/>
                    <a:pt x="1198" y="1024"/>
                    <a:pt x="1196" y="1024"/>
                  </a:cubicBezTo>
                  <a:cubicBezTo>
                    <a:pt x="1126" y="992"/>
                    <a:pt x="1126" y="992"/>
                    <a:pt x="1126" y="992"/>
                  </a:cubicBezTo>
                  <a:cubicBezTo>
                    <a:pt x="1122" y="990"/>
                    <a:pt x="1119" y="986"/>
                    <a:pt x="1119" y="981"/>
                  </a:cubicBezTo>
                  <a:cubicBezTo>
                    <a:pt x="1117" y="928"/>
                    <a:pt x="1117" y="928"/>
                    <a:pt x="1117" y="928"/>
                  </a:cubicBezTo>
                  <a:cubicBezTo>
                    <a:pt x="1116" y="924"/>
                    <a:pt x="1115" y="921"/>
                    <a:pt x="1112" y="919"/>
                  </a:cubicBezTo>
                  <a:cubicBezTo>
                    <a:pt x="1063" y="877"/>
                    <a:pt x="1063" y="877"/>
                    <a:pt x="1063" y="877"/>
                  </a:cubicBezTo>
                  <a:cubicBezTo>
                    <a:pt x="1056" y="871"/>
                    <a:pt x="1058" y="859"/>
                    <a:pt x="1067" y="856"/>
                  </a:cubicBezTo>
                  <a:cubicBezTo>
                    <a:pt x="1111" y="840"/>
                    <a:pt x="1111" y="840"/>
                    <a:pt x="1111" y="840"/>
                  </a:cubicBezTo>
                  <a:cubicBezTo>
                    <a:pt x="1115" y="839"/>
                    <a:pt x="1117" y="837"/>
                    <a:pt x="1119" y="833"/>
                  </a:cubicBezTo>
                  <a:cubicBezTo>
                    <a:pt x="1151" y="764"/>
                    <a:pt x="1151" y="764"/>
                    <a:pt x="1151" y="764"/>
                  </a:cubicBezTo>
                  <a:cubicBezTo>
                    <a:pt x="1152" y="762"/>
                    <a:pt x="1152" y="759"/>
                    <a:pt x="1152" y="756"/>
                  </a:cubicBezTo>
                  <a:cubicBezTo>
                    <a:pt x="1140" y="710"/>
                    <a:pt x="1140" y="710"/>
                    <a:pt x="1140" y="710"/>
                  </a:cubicBezTo>
                  <a:cubicBezTo>
                    <a:pt x="1140" y="709"/>
                    <a:pt x="1139" y="708"/>
                    <a:pt x="1139" y="707"/>
                  </a:cubicBezTo>
                  <a:cubicBezTo>
                    <a:pt x="1137" y="634"/>
                    <a:pt x="1137" y="634"/>
                    <a:pt x="1137" y="634"/>
                  </a:cubicBezTo>
                  <a:cubicBezTo>
                    <a:pt x="1136" y="631"/>
                    <a:pt x="1137" y="628"/>
                    <a:pt x="1139" y="626"/>
                  </a:cubicBezTo>
                  <a:cubicBezTo>
                    <a:pt x="1231" y="504"/>
                    <a:pt x="1231" y="504"/>
                    <a:pt x="1231" y="504"/>
                  </a:cubicBezTo>
                  <a:cubicBezTo>
                    <a:pt x="1232" y="502"/>
                    <a:pt x="1233" y="500"/>
                    <a:pt x="1233" y="498"/>
                  </a:cubicBezTo>
                  <a:cubicBezTo>
                    <a:pt x="1237" y="475"/>
                    <a:pt x="1237" y="475"/>
                    <a:pt x="1237" y="475"/>
                  </a:cubicBezTo>
                  <a:cubicBezTo>
                    <a:pt x="1238" y="468"/>
                    <a:pt x="1234" y="462"/>
                    <a:pt x="1227" y="461"/>
                  </a:cubicBezTo>
                  <a:cubicBezTo>
                    <a:pt x="1188" y="450"/>
                    <a:pt x="1188" y="450"/>
                    <a:pt x="1188" y="450"/>
                  </a:cubicBezTo>
                  <a:cubicBezTo>
                    <a:pt x="1187" y="450"/>
                    <a:pt x="1186" y="449"/>
                    <a:pt x="1185" y="449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1074" y="385"/>
                    <a:pt x="1072" y="384"/>
                    <a:pt x="1070" y="384"/>
                  </a:cubicBezTo>
                  <a:cubicBezTo>
                    <a:pt x="1045" y="384"/>
                    <a:pt x="1045" y="384"/>
                    <a:pt x="1045" y="384"/>
                  </a:cubicBezTo>
                  <a:cubicBezTo>
                    <a:pt x="1042" y="384"/>
                    <a:pt x="1039" y="385"/>
                    <a:pt x="1036" y="387"/>
                  </a:cubicBezTo>
                  <a:cubicBezTo>
                    <a:pt x="1006" y="415"/>
                    <a:pt x="1006" y="415"/>
                    <a:pt x="1006" y="415"/>
                  </a:cubicBezTo>
                  <a:cubicBezTo>
                    <a:pt x="1004" y="416"/>
                    <a:pt x="1003" y="417"/>
                    <a:pt x="1003" y="419"/>
                  </a:cubicBezTo>
                  <a:cubicBezTo>
                    <a:pt x="967" y="487"/>
                    <a:pt x="967" y="487"/>
                    <a:pt x="967" y="487"/>
                  </a:cubicBezTo>
                  <a:cubicBezTo>
                    <a:pt x="963" y="496"/>
                    <a:pt x="951" y="496"/>
                    <a:pt x="946" y="488"/>
                  </a:cubicBezTo>
                  <a:cubicBezTo>
                    <a:pt x="925" y="458"/>
                    <a:pt x="925" y="458"/>
                    <a:pt x="925" y="458"/>
                  </a:cubicBezTo>
                  <a:cubicBezTo>
                    <a:pt x="923" y="455"/>
                    <a:pt x="919" y="453"/>
                    <a:pt x="915" y="453"/>
                  </a:cubicBezTo>
                  <a:cubicBezTo>
                    <a:pt x="894" y="453"/>
                    <a:pt x="894" y="453"/>
                    <a:pt x="894" y="453"/>
                  </a:cubicBezTo>
                  <a:cubicBezTo>
                    <a:pt x="891" y="453"/>
                    <a:pt x="888" y="452"/>
                    <a:pt x="885" y="450"/>
                  </a:cubicBezTo>
                  <a:cubicBezTo>
                    <a:pt x="834" y="404"/>
                    <a:pt x="834" y="404"/>
                    <a:pt x="834" y="404"/>
                  </a:cubicBezTo>
                  <a:cubicBezTo>
                    <a:pt x="832" y="402"/>
                    <a:pt x="830" y="399"/>
                    <a:pt x="830" y="396"/>
                  </a:cubicBezTo>
                  <a:cubicBezTo>
                    <a:pt x="816" y="282"/>
                    <a:pt x="816" y="282"/>
                    <a:pt x="816" y="282"/>
                  </a:cubicBezTo>
                  <a:cubicBezTo>
                    <a:pt x="815" y="277"/>
                    <a:pt x="818" y="272"/>
                    <a:pt x="822" y="270"/>
                  </a:cubicBezTo>
                  <a:cubicBezTo>
                    <a:pt x="865" y="245"/>
                    <a:pt x="865" y="245"/>
                    <a:pt x="865" y="245"/>
                  </a:cubicBezTo>
                  <a:cubicBezTo>
                    <a:pt x="868" y="243"/>
                    <a:pt x="872" y="243"/>
                    <a:pt x="875" y="244"/>
                  </a:cubicBezTo>
                  <a:cubicBezTo>
                    <a:pt x="907" y="253"/>
                    <a:pt x="907" y="253"/>
                    <a:pt x="907" y="253"/>
                  </a:cubicBezTo>
                  <a:cubicBezTo>
                    <a:pt x="913" y="255"/>
                    <a:pt x="920" y="252"/>
                    <a:pt x="922" y="246"/>
                  </a:cubicBezTo>
                  <a:cubicBezTo>
                    <a:pt x="943" y="191"/>
                    <a:pt x="943" y="191"/>
                    <a:pt x="943" y="191"/>
                  </a:cubicBezTo>
                  <a:cubicBezTo>
                    <a:pt x="944" y="188"/>
                    <a:pt x="944" y="184"/>
                    <a:pt x="943" y="181"/>
                  </a:cubicBezTo>
                  <a:cubicBezTo>
                    <a:pt x="922" y="140"/>
                    <a:pt x="922" y="140"/>
                    <a:pt x="922" y="140"/>
                  </a:cubicBezTo>
                  <a:cubicBezTo>
                    <a:pt x="920" y="137"/>
                    <a:pt x="917" y="135"/>
                    <a:pt x="913" y="134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3" y="114"/>
                    <a:pt x="829" y="110"/>
                    <a:pt x="829" y="104"/>
                  </a:cubicBezTo>
                  <a:cubicBezTo>
                    <a:pt x="821" y="12"/>
                    <a:pt x="821" y="12"/>
                    <a:pt x="821" y="12"/>
                  </a:cubicBezTo>
                  <a:cubicBezTo>
                    <a:pt x="820" y="5"/>
                    <a:pt x="814" y="0"/>
                    <a:pt x="808" y="0"/>
                  </a:cubicBezTo>
                  <a:cubicBezTo>
                    <a:pt x="743" y="1"/>
                    <a:pt x="743" y="1"/>
                    <a:pt x="743" y="1"/>
                  </a:cubicBezTo>
                  <a:cubicBezTo>
                    <a:pt x="737" y="2"/>
                    <a:pt x="732" y="6"/>
                    <a:pt x="731" y="12"/>
                  </a:cubicBezTo>
                  <a:cubicBezTo>
                    <a:pt x="724" y="71"/>
                    <a:pt x="724" y="71"/>
                    <a:pt x="724" y="71"/>
                  </a:cubicBezTo>
                  <a:cubicBezTo>
                    <a:pt x="723" y="75"/>
                    <a:pt x="721" y="78"/>
                    <a:pt x="718" y="80"/>
                  </a:cubicBezTo>
                  <a:cubicBezTo>
                    <a:pt x="697" y="93"/>
                    <a:pt x="697" y="93"/>
                    <a:pt x="697" y="93"/>
                  </a:cubicBezTo>
                  <a:cubicBezTo>
                    <a:pt x="694" y="95"/>
                    <a:pt x="692" y="98"/>
                    <a:pt x="691" y="101"/>
                  </a:cubicBezTo>
                  <a:cubicBezTo>
                    <a:pt x="672" y="209"/>
                    <a:pt x="672" y="209"/>
                    <a:pt x="672" y="209"/>
                  </a:cubicBezTo>
                  <a:cubicBezTo>
                    <a:pt x="671" y="212"/>
                    <a:pt x="669" y="215"/>
                    <a:pt x="666" y="217"/>
                  </a:cubicBezTo>
                  <a:cubicBezTo>
                    <a:pt x="642" y="231"/>
                    <a:pt x="642" y="231"/>
                    <a:pt x="642" y="231"/>
                  </a:cubicBezTo>
                  <a:cubicBezTo>
                    <a:pt x="634" y="236"/>
                    <a:pt x="623" y="230"/>
                    <a:pt x="623" y="220"/>
                  </a:cubicBezTo>
                  <a:cubicBezTo>
                    <a:pt x="623" y="219"/>
                    <a:pt x="623" y="219"/>
                    <a:pt x="623" y="219"/>
                  </a:cubicBezTo>
                  <a:cubicBezTo>
                    <a:pt x="623" y="220"/>
                    <a:pt x="623" y="220"/>
                    <a:pt x="623" y="220"/>
                  </a:cubicBezTo>
                  <a:cubicBezTo>
                    <a:pt x="609" y="262"/>
                    <a:pt x="609" y="262"/>
                    <a:pt x="609" y="262"/>
                  </a:cubicBezTo>
                  <a:cubicBezTo>
                    <a:pt x="608" y="263"/>
                    <a:pt x="608" y="263"/>
                    <a:pt x="608" y="263"/>
                  </a:cubicBezTo>
                  <a:cubicBezTo>
                    <a:pt x="583" y="317"/>
                    <a:pt x="583" y="317"/>
                    <a:pt x="583" y="317"/>
                  </a:cubicBezTo>
                  <a:cubicBezTo>
                    <a:pt x="582" y="318"/>
                    <a:pt x="581" y="320"/>
                    <a:pt x="580" y="321"/>
                  </a:cubicBezTo>
                  <a:cubicBezTo>
                    <a:pt x="555" y="340"/>
                    <a:pt x="555" y="340"/>
                    <a:pt x="555" y="340"/>
                  </a:cubicBezTo>
                  <a:cubicBezTo>
                    <a:pt x="553" y="341"/>
                    <a:pt x="551" y="342"/>
                    <a:pt x="548" y="342"/>
                  </a:cubicBezTo>
                  <a:cubicBezTo>
                    <a:pt x="512" y="342"/>
                    <a:pt x="512" y="342"/>
                    <a:pt x="512" y="342"/>
                  </a:cubicBezTo>
                  <a:cubicBezTo>
                    <a:pt x="507" y="342"/>
                    <a:pt x="503" y="345"/>
                    <a:pt x="501" y="349"/>
                  </a:cubicBezTo>
                  <a:cubicBezTo>
                    <a:pt x="491" y="374"/>
                    <a:pt x="491" y="374"/>
                    <a:pt x="491" y="374"/>
                  </a:cubicBezTo>
                  <a:cubicBezTo>
                    <a:pt x="491" y="375"/>
                    <a:pt x="490" y="376"/>
                    <a:pt x="490" y="378"/>
                  </a:cubicBezTo>
                  <a:cubicBezTo>
                    <a:pt x="490" y="424"/>
                    <a:pt x="490" y="424"/>
                    <a:pt x="490" y="424"/>
                  </a:cubicBezTo>
                  <a:cubicBezTo>
                    <a:pt x="490" y="430"/>
                    <a:pt x="495" y="435"/>
                    <a:pt x="501" y="435"/>
                  </a:cubicBezTo>
                  <a:cubicBezTo>
                    <a:pt x="540" y="435"/>
                    <a:pt x="540" y="435"/>
                    <a:pt x="540" y="435"/>
                  </a:cubicBezTo>
                  <a:cubicBezTo>
                    <a:pt x="544" y="435"/>
                    <a:pt x="547" y="437"/>
                    <a:pt x="549" y="440"/>
                  </a:cubicBezTo>
                  <a:cubicBezTo>
                    <a:pt x="569" y="473"/>
                    <a:pt x="569" y="473"/>
                    <a:pt x="569" y="473"/>
                  </a:cubicBezTo>
                  <a:cubicBezTo>
                    <a:pt x="569" y="473"/>
                    <a:pt x="570" y="474"/>
                    <a:pt x="571" y="475"/>
                  </a:cubicBezTo>
                  <a:cubicBezTo>
                    <a:pt x="610" y="514"/>
                    <a:pt x="610" y="514"/>
                    <a:pt x="610" y="514"/>
                  </a:cubicBezTo>
                  <a:cubicBezTo>
                    <a:pt x="614" y="518"/>
                    <a:pt x="614" y="525"/>
                    <a:pt x="610" y="529"/>
                  </a:cubicBezTo>
                  <a:cubicBezTo>
                    <a:pt x="573" y="569"/>
                    <a:pt x="573" y="569"/>
                    <a:pt x="573" y="569"/>
                  </a:cubicBezTo>
                  <a:cubicBezTo>
                    <a:pt x="547" y="595"/>
                    <a:pt x="547" y="595"/>
                    <a:pt x="547" y="595"/>
                  </a:cubicBezTo>
                  <a:cubicBezTo>
                    <a:pt x="546" y="595"/>
                    <a:pt x="546" y="596"/>
                    <a:pt x="545" y="597"/>
                  </a:cubicBezTo>
                  <a:cubicBezTo>
                    <a:pt x="502" y="677"/>
                    <a:pt x="502" y="677"/>
                    <a:pt x="502" y="677"/>
                  </a:cubicBezTo>
                  <a:cubicBezTo>
                    <a:pt x="502" y="678"/>
                    <a:pt x="501" y="680"/>
                    <a:pt x="501" y="681"/>
                  </a:cubicBezTo>
                  <a:cubicBezTo>
                    <a:pt x="491" y="783"/>
                    <a:pt x="491" y="783"/>
                    <a:pt x="491" y="783"/>
                  </a:cubicBezTo>
                  <a:cubicBezTo>
                    <a:pt x="491" y="787"/>
                    <a:pt x="492" y="790"/>
                    <a:pt x="495" y="793"/>
                  </a:cubicBezTo>
                  <a:cubicBezTo>
                    <a:pt x="540" y="831"/>
                    <a:pt x="540" y="831"/>
                    <a:pt x="540" y="831"/>
                  </a:cubicBezTo>
                  <a:cubicBezTo>
                    <a:pt x="542" y="833"/>
                    <a:pt x="544" y="834"/>
                    <a:pt x="547" y="834"/>
                  </a:cubicBezTo>
                  <a:cubicBezTo>
                    <a:pt x="633" y="834"/>
                    <a:pt x="633" y="834"/>
                    <a:pt x="633" y="834"/>
                  </a:cubicBezTo>
                  <a:cubicBezTo>
                    <a:pt x="635" y="834"/>
                    <a:pt x="636" y="834"/>
                    <a:pt x="637" y="834"/>
                  </a:cubicBezTo>
                  <a:cubicBezTo>
                    <a:pt x="718" y="862"/>
                    <a:pt x="718" y="862"/>
                    <a:pt x="718" y="862"/>
                  </a:cubicBezTo>
                  <a:cubicBezTo>
                    <a:pt x="720" y="863"/>
                    <a:pt x="722" y="864"/>
                    <a:pt x="723" y="866"/>
                  </a:cubicBezTo>
                  <a:cubicBezTo>
                    <a:pt x="761" y="920"/>
                    <a:pt x="761" y="920"/>
                    <a:pt x="761" y="920"/>
                  </a:cubicBezTo>
                  <a:cubicBezTo>
                    <a:pt x="762" y="922"/>
                    <a:pt x="763" y="924"/>
                    <a:pt x="763" y="926"/>
                  </a:cubicBezTo>
                  <a:cubicBezTo>
                    <a:pt x="768" y="993"/>
                    <a:pt x="768" y="993"/>
                    <a:pt x="768" y="993"/>
                  </a:cubicBezTo>
                  <a:cubicBezTo>
                    <a:pt x="768" y="1002"/>
                    <a:pt x="779" y="1007"/>
                    <a:pt x="786" y="1001"/>
                  </a:cubicBezTo>
                  <a:cubicBezTo>
                    <a:pt x="823" y="969"/>
                    <a:pt x="823" y="969"/>
                    <a:pt x="823" y="969"/>
                  </a:cubicBezTo>
                  <a:cubicBezTo>
                    <a:pt x="828" y="965"/>
                    <a:pt x="835" y="965"/>
                    <a:pt x="839" y="970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60" y="1099"/>
                    <a:pt x="960" y="1099"/>
                    <a:pt x="960" y="1099"/>
                  </a:cubicBezTo>
                  <a:cubicBezTo>
                    <a:pt x="967" y="1106"/>
                    <a:pt x="963" y="1117"/>
                    <a:pt x="953" y="1118"/>
                  </a:cubicBezTo>
                  <a:cubicBezTo>
                    <a:pt x="900" y="1122"/>
                    <a:pt x="900" y="1122"/>
                    <a:pt x="900" y="1122"/>
                  </a:cubicBezTo>
                  <a:cubicBezTo>
                    <a:pt x="900" y="1122"/>
                    <a:pt x="900" y="1122"/>
                    <a:pt x="899" y="1122"/>
                  </a:cubicBezTo>
                  <a:cubicBezTo>
                    <a:pt x="831" y="1122"/>
                    <a:pt x="831" y="1122"/>
                    <a:pt x="831" y="1122"/>
                  </a:cubicBezTo>
                  <a:cubicBezTo>
                    <a:pt x="827" y="1122"/>
                    <a:pt x="824" y="1124"/>
                    <a:pt x="822" y="1126"/>
                  </a:cubicBezTo>
                  <a:cubicBezTo>
                    <a:pt x="810" y="1140"/>
                    <a:pt x="767" y="1191"/>
                    <a:pt x="754" y="1191"/>
                  </a:cubicBezTo>
                  <a:cubicBezTo>
                    <a:pt x="741" y="1191"/>
                    <a:pt x="723" y="1224"/>
                    <a:pt x="719" y="1231"/>
                  </a:cubicBezTo>
                  <a:cubicBezTo>
                    <a:pt x="719" y="1232"/>
                    <a:pt x="718" y="1232"/>
                    <a:pt x="718" y="1233"/>
                  </a:cubicBezTo>
                  <a:cubicBezTo>
                    <a:pt x="705" y="1291"/>
                    <a:pt x="705" y="1291"/>
                    <a:pt x="705" y="1291"/>
                  </a:cubicBezTo>
                  <a:cubicBezTo>
                    <a:pt x="704" y="1295"/>
                    <a:pt x="701" y="1297"/>
                    <a:pt x="698" y="1299"/>
                  </a:cubicBezTo>
                  <a:cubicBezTo>
                    <a:pt x="655" y="1315"/>
                    <a:pt x="655" y="1315"/>
                    <a:pt x="655" y="1315"/>
                  </a:cubicBezTo>
                  <a:cubicBezTo>
                    <a:pt x="654" y="1315"/>
                    <a:pt x="652" y="1315"/>
                    <a:pt x="651" y="1315"/>
                  </a:cubicBezTo>
                  <a:cubicBezTo>
                    <a:pt x="580" y="1313"/>
                    <a:pt x="580" y="1313"/>
                    <a:pt x="580" y="1313"/>
                  </a:cubicBezTo>
                  <a:cubicBezTo>
                    <a:pt x="579" y="1313"/>
                    <a:pt x="578" y="1312"/>
                    <a:pt x="577" y="1312"/>
                  </a:cubicBezTo>
                  <a:cubicBezTo>
                    <a:pt x="541" y="1298"/>
                    <a:pt x="541" y="1298"/>
                    <a:pt x="541" y="1298"/>
                  </a:cubicBezTo>
                  <a:cubicBezTo>
                    <a:pt x="538" y="1297"/>
                    <a:pt x="536" y="1295"/>
                    <a:pt x="535" y="1293"/>
                  </a:cubicBezTo>
                  <a:cubicBezTo>
                    <a:pt x="502" y="1233"/>
                    <a:pt x="502" y="1233"/>
                    <a:pt x="502" y="1233"/>
                  </a:cubicBezTo>
                  <a:cubicBezTo>
                    <a:pt x="502" y="1232"/>
                    <a:pt x="501" y="1232"/>
                    <a:pt x="500" y="1231"/>
                  </a:cubicBezTo>
                  <a:cubicBezTo>
                    <a:pt x="438" y="1166"/>
                    <a:pt x="438" y="1166"/>
                    <a:pt x="438" y="1166"/>
                  </a:cubicBezTo>
                  <a:cubicBezTo>
                    <a:pt x="437" y="1164"/>
                    <a:pt x="436" y="1163"/>
                    <a:pt x="435" y="1161"/>
                  </a:cubicBezTo>
                  <a:cubicBezTo>
                    <a:pt x="416" y="1093"/>
                    <a:pt x="416" y="1093"/>
                    <a:pt x="416" y="1093"/>
                  </a:cubicBezTo>
                  <a:cubicBezTo>
                    <a:pt x="415" y="1091"/>
                    <a:pt x="414" y="1089"/>
                    <a:pt x="412" y="1087"/>
                  </a:cubicBezTo>
                  <a:cubicBezTo>
                    <a:pt x="330" y="1025"/>
                    <a:pt x="330" y="1025"/>
                    <a:pt x="330" y="1025"/>
                  </a:cubicBezTo>
                  <a:cubicBezTo>
                    <a:pt x="329" y="1024"/>
                    <a:pt x="328" y="1024"/>
                    <a:pt x="327" y="1023"/>
                  </a:cubicBezTo>
                  <a:cubicBezTo>
                    <a:pt x="260" y="1001"/>
                    <a:pt x="260" y="1001"/>
                    <a:pt x="260" y="1001"/>
                  </a:cubicBezTo>
                  <a:cubicBezTo>
                    <a:pt x="253" y="999"/>
                    <a:pt x="246" y="1005"/>
                    <a:pt x="246" y="1012"/>
                  </a:cubicBezTo>
                  <a:cubicBezTo>
                    <a:pt x="251" y="1196"/>
                    <a:pt x="251" y="1196"/>
                    <a:pt x="251" y="1196"/>
                  </a:cubicBezTo>
                  <a:cubicBezTo>
                    <a:pt x="251" y="1196"/>
                    <a:pt x="252" y="1197"/>
                    <a:pt x="252" y="1197"/>
                  </a:cubicBezTo>
                  <a:cubicBezTo>
                    <a:pt x="270" y="1339"/>
                    <a:pt x="270" y="1339"/>
                    <a:pt x="270" y="1339"/>
                  </a:cubicBezTo>
                  <a:cubicBezTo>
                    <a:pt x="270" y="1341"/>
                    <a:pt x="270" y="1343"/>
                    <a:pt x="269" y="1345"/>
                  </a:cubicBezTo>
                  <a:cubicBezTo>
                    <a:pt x="240" y="1417"/>
                    <a:pt x="240" y="1417"/>
                    <a:pt x="240" y="1417"/>
                  </a:cubicBezTo>
                  <a:cubicBezTo>
                    <a:pt x="240" y="1418"/>
                    <a:pt x="239" y="1418"/>
                    <a:pt x="239" y="1419"/>
                  </a:cubicBezTo>
                  <a:cubicBezTo>
                    <a:pt x="196" y="1476"/>
                    <a:pt x="196" y="1476"/>
                    <a:pt x="196" y="1476"/>
                  </a:cubicBezTo>
                  <a:cubicBezTo>
                    <a:pt x="194" y="1480"/>
                    <a:pt x="193" y="1484"/>
                    <a:pt x="196" y="1488"/>
                  </a:cubicBezTo>
                  <a:cubicBezTo>
                    <a:pt x="230" y="1548"/>
                    <a:pt x="230" y="1548"/>
                    <a:pt x="230" y="1548"/>
                  </a:cubicBezTo>
                  <a:cubicBezTo>
                    <a:pt x="232" y="1551"/>
                    <a:pt x="232" y="1556"/>
                    <a:pt x="230" y="1559"/>
                  </a:cubicBezTo>
                  <a:cubicBezTo>
                    <a:pt x="210" y="1593"/>
                    <a:pt x="210" y="1593"/>
                    <a:pt x="210" y="1593"/>
                  </a:cubicBezTo>
                  <a:cubicBezTo>
                    <a:pt x="208" y="1595"/>
                    <a:pt x="208" y="1598"/>
                    <a:pt x="209" y="1601"/>
                  </a:cubicBezTo>
                  <a:cubicBezTo>
                    <a:pt x="221" y="1647"/>
                    <a:pt x="221" y="1647"/>
                    <a:pt x="221" y="1647"/>
                  </a:cubicBezTo>
                  <a:cubicBezTo>
                    <a:pt x="222" y="1648"/>
                    <a:pt x="222" y="1649"/>
                    <a:pt x="222" y="1650"/>
                  </a:cubicBezTo>
                  <a:cubicBezTo>
                    <a:pt x="224" y="1707"/>
                    <a:pt x="224" y="1707"/>
                    <a:pt x="224" y="1707"/>
                  </a:cubicBezTo>
                  <a:cubicBezTo>
                    <a:pt x="224" y="1716"/>
                    <a:pt x="214" y="1722"/>
                    <a:pt x="207" y="1717"/>
                  </a:cubicBezTo>
                  <a:cubicBezTo>
                    <a:pt x="170" y="1692"/>
                    <a:pt x="170" y="1692"/>
                    <a:pt x="170" y="1692"/>
                  </a:cubicBezTo>
                  <a:cubicBezTo>
                    <a:pt x="166" y="1689"/>
                    <a:pt x="160" y="1690"/>
                    <a:pt x="156" y="1694"/>
                  </a:cubicBezTo>
                  <a:cubicBezTo>
                    <a:pt x="122" y="1730"/>
                    <a:pt x="122" y="1730"/>
                    <a:pt x="122" y="1730"/>
                  </a:cubicBezTo>
                  <a:cubicBezTo>
                    <a:pt x="121" y="1731"/>
                    <a:pt x="120" y="1732"/>
                    <a:pt x="119" y="1733"/>
                  </a:cubicBezTo>
                  <a:cubicBezTo>
                    <a:pt x="106" y="1740"/>
                    <a:pt x="16" y="1786"/>
                    <a:pt x="8" y="1788"/>
                  </a:cubicBezTo>
                  <a:cubicBezTo>
                    <a:pt x="0" y="1791"/>
                    <a:pt x="6" y="1839"/>
                    <a:pt x="7" y="1851"/>
                  </a:cubicBezTo>
                  <a:cubicBezTo>
                    <a:pt x="8" y="1852"/>
                    <a:pt x="8" y="1854"/>
                    <a:pt x="9" y="1855"/>
                  </a:cubicBezTo>
                  <a:cubicBezTo>
                    <a:pt x="33" y="1890"/>
                    <a:pt x="33" y="1890"/>
                    <a:pt x="33" y="1890"/>
                  </a:cubicBezTo>
                  <a:cubicBezTo>
                    <a:pt x="34" y="1891"/>
                    <a:pt x="35" y="1892"/>
                    <a:pt x="36" y="1893"/>
                  </a:cubicBezTo>
                  <a:cubicBezTo>
                    <a:pt x="74" y="1921"/>
                    <a:pt x="74" y="1921"/>
                    <a:pt x="74" y="1921"/>
                  </a:cubicBezTo>
                  <a:cubicBezTo>
                    <a:pt x="75" y="1922"/>
                    <a:pt x="76" y="1923"/>
                    <a:pt x="77" y="1924"/>
                  </a:cubicBezTo>
                  <a:cubicBezTo>
                    <a:pt x="98" y="1960"/>
                    <a:pt x="98" y="1960"/>
                    <a:pt x="98" y="1960"/>
                  </a:cubicBezTo>
                  <a:cubicBezTo>
                    <a:pt x="102" y="1966"/>
                    <a:pt x="111" y="1967"/>
                    <a:pt x="116" y="1961"/>
                  </a:cubicBezTo>
                  <a:cubicBezTo>
                    <a:pt x="116" y="1961"/>
                    <a:pt x="116" y="1961"/>
                    <a:pt x="116" y="1961"/>
                  </a:cubicBezTo>
                  <a:cubicBezTo>
                    <a:pt x="121" y="1955"/>
                    <a:pt x="130" y="1957"/>
                    <a:pt x="134" y="1964"/>
                  </a:cubicBezTo>
                  <a:cubicBezTo>
                    <a:pt x="186" y="2068"/>
                    <a:pt x="186" y="2068"/>
                    <a:pt x="186" y="2068"/>
                  </a:cubicBezTo>
                  <a:cubicBezTo>
                    <a:pt x="188" y="2072"/>
                    <a:pt x="191" y="2074"/>
                    <a:pt x="195" y="2074"/>
                  </a:cubicBezTo>
                  <a:cubicBezTo>
                    <a:pt x="324" y="2083"/>
                    <a:pt x="324" y="2083"/>
                    <a:pt x="324" y="2083"/>
                  </a:cubicBezTo>
                  <a:cubicBezTo>
                    <a:pt x="325" y="2083"/>
                    <a:pt x="327" y="2082"/>
                    <a:pt x="328" y="2082"/>
                  </a:cubicBezTo>
                  <a:cubicBezTo>
                    <a:pt x="408" y="2053"/>
                    <a:pt x="408" y="2053"/>
                    <a:pt x="408" y="2053"/>
                  </a:cubicBezTo>
                  <a:cubicBezTo>
                    <a:pt x="412" y="2051"/>
                    <a:pt x="417" y="2052"/>
                    <a:pt x="420" y="205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474;p84">
              <a:extLst>
                <a:ext uri="{FF2B5EF4-FFF2-40B4-BE49-F238E27FC236}">
                  <a16:creationId xmlns:a16="http://schemas.microsoft.com/office/drawing/2014/main" id="{B3AA6E43-DFDF-826D-421F-EECDA9928F88}"/>
                </a:ext>
              </a:extLst>
            </p:cNvPr>
            <p:cNvSpPr/>
            <p:nvPr/>
          </p:nvSpPr>
          <p:spPr>
            <a:xfrm>
              <a:off x="13615988" y="9985375"/>
              <a:ext cx="490538" cy="336550"/>
            </a:xfrm>
            <a:custGeom>
              <a:avLst/>
              <a:gdLst/>
              <a:ahLst/>
              <a:cxnLst/>
              <a:rect l="0" t="0" r="0" b="0"/>
              <a:pathLst>
                <a:path w="770" h="529" extrusionOk="0">
                  <a:moveTo>
                    <a:pt x="39" y="175"/>
                  </a:moveTo>
                  <a:cubicBezTo>
                    <a:pt x="40" y="177"/>
                    <a:pt x="41" y="178"/>
                    <a:pt x="42" y="180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1" y="238"/>
                    <a:pt x="132" y="238"/>
                    <a:pt x="133" y="239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7" y="303"/>
                    <a:pt x="218" y="305"/>
                    <a:pt x="219" y="307"/>
                  </a:cubicBezTo>
                  <a:cubicBezTo>
                    <a:pt x="238" y="375"/>
                    <a:pt x="238" y="375"/>
                    <a:pt x="238" y="375"/>
                  </a:cubicBezTo>
                  <a:cubicBezTo>
                    <a:pt x="239" y="377"/>
                    <a:pt x="240" y="378"/>
                    <a:pt x="241" y="380"/>
                  </a:cubicBezTo>
                  <a:cubicBezTo>
                    <a:pt x="303" y="445"/>
                    <a:pt x="303" y="445"/>
                    <a:pt x="303" y="445"/>
                  </a:cubicBezTo>
                  <a:cubicBezTo>
                    <a:pt x="304" y="446"/>
                    <a:pt x="305" y="446"/>
                    <a:pt x="305" y="447"/>
                  </a:cubicBezTo>
                  <a:cubicBezTo>
                    <a:pt x="338" y="507"/>
                    <a:pt x="338" y="507"/>
                    <a:pt x="338" y="507"/>
                  </a:cubicBezTo>
                  <a:cubicBezTo>
                    <a:pt x="339" y="509"/>
                    <a:pt x="341" y="511"/>
                    <a:pt x="344" y="512"/>
                  </a:cubicBezTo>
                  <a:cubicBezTo>
                    <a:pt x="380" y="526"/>
                    <a:pt x="380" y="526"/>
                    <a:pt x="380" y="526"/>
                  </a:cubicBezTo>
                  <a:cubicBezTo>
                    <a:pt x="381" y="526"/>
                    <a:pt x="382" y="527"/>
                    <a:pt x="383" y="527"/>
                  </a:cubicBezTo>
                  <a:cubicBezTo>
                    <a:pt x="454" y="529"/>
                    <a:pt x="454" y="529"/>
                    <a:pt x="454" y="529"/>
                  </a:cubicBezTo>
                  <a:cubicBezTo>
                    <a:pt x="455" y="529"/>
                    <a:pt x="457" y="529"/>
                    <a:pt x="458" y="529"/>
                  </a:cubicBezTo>
                  <a:cubicBezTo>
                    <a:pt x="501" y="513"/>
                    <a:pt x="501" y="513"/>
                    <a:pt x="501" y="513"/>
                  </a:cubicBezTo>
                  <a:cubicBezTo>
                    <a:pt x="504" y="511"/>
                    <a:pt x="507" y="509"/>
                    <a:pt x="508" y="505"/>
                  </a:cubicBezTo>
                  <a:cubicBezTo>
                    <a:pt x="521" y="447"/>
                    <a:pt x="521" y="447"/>
                    <a:pt x="521" y="447"/>
                  </a:cubicBezTo>
                  <a:cubicBezTo>
                    <a:pt x="521" y="446"/>
                    <a:pt x="522" y="446"/>
                    <a:pt x="522" y="445"/>
                  </a:cubicBezTo>
                  <a:cubicBezTo>
                    <a:pt x="526" y="438"/>
                    <a:pt x="544" y="405"/>
                    <a:pt x="557" y="405"/>
                  </a:cubicBezTo>
                  <a:cubicBezTo>
                    <a:pt x="570" y="405"/>
                    <a:pt x="613" y="354"/>
                    <a:pt x="625" y="340"/>
                  </a:cubicBezTo>
                  <a:cubicBezTo>
                    <a:pt x="627" y="338"/>
                    <a:pt x="630" y="336"/>
                    <a:pt x="634" y="336"/>
                  </a:cubicBezTo>
                  <a:cubicBezTo>
                    <a:pt x="702" y="336"/>
                    <a:pt x="702" y="336"/>
                    <a:pt x="702" y="336"/>
                  </a:cubicBezTo>
                  <a:cubicBezTo>
                    <a:pt x="703" y="336"/>
                    <a:pt x="703" y="336"/>
                    <a:pt x="703" y="336"/>
                  </a:cubicBezTo>
                  <a:cubicBezTo>
                    <a:pt x="756" y="332"/>
                    <a:pt x="756" y="332"/>
                    <a:pt x="756" y="332"/>
                  </a:cubicBezTo>
                  <a:cubicBezTo>
                    <a:pt x="766" y="331"/>
                    <a:pt x="770" y="320"/>
                    <a:pt x="763" y="313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642" y="184"/>
                    <a:pt x="642" y="184"/>
                    <a:pt x="642" y="184"/>
                  </a:cubicBezTo>
                  <a:cubicBezTo>
                    <a:pt x="638" y="179"/>
                    <a:pt x="631" y="179"/>
                    <a:pt x="626" y="183"/>
                  </a:cubicBezTo>
                  <a:cubicBezTo>
                    <a:pt x="589" y="215"/>
                    <a:pt x="589" y="215"/>
                    <a:pt x="589" y="215"/>
                  </a:cubicBezTo>
                  <a:cubicBezTo>
                    <a:pt x="582" y="221"/>
                    <a:pt x="571" y="216"/>
                    <a:pt x="571" y="207"/>
                  </a:cubicBezTo>
                  <a:cubicBezTo>
                    <a:pt x="566" y="140"/>
                    <a:pt x="566" y="140"/>
                    <a:pt x="566" y="140"/>
                  </a:cubicBezTo>
                  <a:cubicBezTo>
                    <a:pt x="566" y="138"/>
                    <a:pt x="565" y="136"/>
                    <a:pt x="564" y="134"/>
                  </a:cubicBezTo>
                  <a:cubicBezTo>
                    <a:pt x="526" y="80"/>
                    <a:pt x="526" y="80"/>
                    <a:pt x="526" y="80"/>
                  </a:cubicBezTo>
                  <a:cubicBezTo>
                    <a:pt x="525" y="78"/>
                    <a:pt x="523" y="77"/>
                    <a:pt x="521" y="76"/>
                  </a:cubicBezTo>
                  <a:cubicBezTo>
                    <a:pt x="440" y="48"/>
                    <a:pt x="440" y="48"/>
                    <a:pt x="440" y="48"/>
                  </a:cubicBezTo>
                  <a:cubicBezTo>
                    <a:pt x="439" y="48"/>
                    <a:pt x="438" y="48"/>
                    <a:pt x="436" y="48"/>
                  </a:cubicBezTo>
                  <a:cubicBezTo>
                    <a:pt x="350" y="48"/>
                    <a:pt x="350" y="48"/>
                    <a:pt x="350" y="48"/>
                  </a:cubicBezTo>
                  <a:cubicBezTo>
                    <a:pt x="347" y="48"/>
                    <a:pt x="345" y="47"/>
                    <a:pt x="343" y="45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5"/>
                    <a:pt x="295" y="3"/>
                    <a:pt x="294" y="0"/>
                  </a:cubicBezTo>
                  <a:cubicBezTo>
                    <a:pt x="294" y="1"/>
                    <a:pt x="293" y="2"/>
                    <a:pt x="293" y="4"/>
                  </a:cubicBezTo>
                  <a:cubicBezTo>
                    <a:pt x="290" y="32"/>
                    <a:pt x="290" y="32"/>
                    <a:pt x="290" y="32"/>
                  </a:cubicBezTo>
                  <a:cubicBezTo>
                    <a:pt x="290" y="34"/>
                    <a:pt x="290" y="37"/>
                    <a:pt x="288" y="39"/>
                  </a:cubicBezTo>
                  <a:cubicBezTo>
                    <a:pt x="265" y="87"/>
                    <a:pt x="265" y="87"/>
                    <a:pt x="265" y="87"/>
                  </a:cubicBezTo>
                  <a:cubicBezTo>
                    <a:pt x="262" y="94"/>
                    <a:pt x="256" y="98"/>
                    <a:pt x="249" y="99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37" y="101"/>
                    <a:pt x="231" y="99"/>
                    <a:pt x="226" y="94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7" y="67"/>
                    <a:pt x="195" y="66"/>
                    <a:pt x="194" y="65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4" y="40"/>
                    <a:pt x="152" y="39"/>
                    <a:pt x="150" y="38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42" y="36"/>
                    <a:pt x="132" y="39"/>
                    <a:pt x="127" y="46"/>
                  </a:cubicBezTo>
                  <a:cubicBezTo>
                    <a:pt x="120" y="56"/>
                    <a:pt x="111" y="69"/>
                    <a:pt x="111" y="71"/>
                  </a:cubicBezTo>
                  <a:cubicBezTo>
                    <a:pt x="111" y="74"/>
                    <a:pt x="97" y="101"/>
                    <a:pt x="94" y="102"/>
                  </a:cubicBezTo>
                  <a:cubicBezTo>
                    <a:pt x="90" y="103"/>
                    <a:pt x="73" y="113"/>
                    <a:pt x="65" y="113"/>
                  </a:cubicBezTo>
                  <a:cubicBezTo>
                    <a:pt x="61" y="113"/>
                    <a:pt x="44" y="114"/>
                    <a:pt x="27" y="115"/>
                  </a:cubicBezTo>
                  <a:cubicBezTo>
                    <a:pt x="8" y="117"/>
                    <a:pt x="0" y="139"/>
                    <a:pt x="14" y="152"/>
                  </a:cubicBezTo>
                  <a:lnTo>
                    <a:pt x="39" y="175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475;p84">
              <a:extLst>
                <a:ext uri="{FF2B5EF4-FFF2-40B4-BE49-F238E27FC236}">
                  <a16:creationId xmlns:a16="http://schemas.microsoft.com/office/drawing/2014/main" id="{16803E6F-327E-EFDA-E77B-87FD8052B681}"/>
                </a:ext>
              </a:extLst>
            </p:cNvPr>
            <p:cNvSpPr/>
            <p:nvPr/>
          </p:nvSpPr>
          <p:spPr>
            <a:xfrm>
              <a:off x="12115801" y="10404475"/>
              <a:ext cx="1836738" cy="1160463"/>
            </a:xfrm>
            <a:custGeom>
              <a:avLst/>
              <a:gdLst/>
              <a:ahLst/>
              <a:cxnLst/>
              <a:rect l="0" t="0" r="0" b="0"/>
              <a:pathLst>
                <a:path w="2885" h="1823" extrusionOk="0">
                  <a:moveTo>
                    <a:pt x="2661" y="1759"/>
                  </a:moveTo>
                  <a:cubicBezTo>
                    <a:pt x="2671" y="1754"/>
                    <a:pt x="2678" y="1744"/>
                    <a:pt x="2678" y="1734"/>
                  </a:cubicBezTo>
                  <a:cubicBezTo>
                    <a:pt x="2678" y="1675"/>
                    <a:pt x="2678" y="1675"/>
                    <a:pt x="2678" y="1675"/>
                  </a:cubicBezTo>
                  <a:cubicBezTo>
                    <a:pt x="2678" y="1668"/>
                    <a:pt x="2681" y="1660"/>
                    <a:pt x="2687" y="1655"/>
                  </a:cubicBezTo>
                  <a:cubicBezTo>
                    <a:pt x="2736" y="1611"/>
                    <a:pt x="2736" y="1611"/>
                    <a:pt x="2736" y="1611"/>
                  </a:cubicBezTo>
                  <a:cubicBezTo>
                    <a:pt x="2740" y="1607"/>
                    <a:pt x="2742" y="1602"/>
                    <a:pt x="2744" y="1597"/>
                  </a:cubicBezTo>
                  <a:cubicBezTo>
                    <a:pt x="2757" y="1546"/>
                    <a:pt x="2757" y="1546"/>
                    <a:pt x="2757" y="1546"/>
                  </a:cubicBezTo>
                  <a:cubicBezTo>
                    <a:pt x="2760" y="1535"/>
                    <a:pt x="2770" y="1527"/>
                    <a:pt x="2781" y="1526"/>
                  </a:cubicBezTo>
                  <a:cubicBezTo>
                    <a:pt x="2823" y="1523"/>
                    <a:pt x="2823" y="1523"/>
                    <a:pt x="2823" y="1523"/>
                  </a:cubicBezTo>
                  <a:cubicBezTo>
                    <a:pt x="2835" y="1522"/>
                    <a:pt x="2845" y="1513"/>
                    <a:pt x="2848" y="1501"/>
                  </a:cubicBezTo>
                  <a:cubicBezTo>
                    <a:pt x="2883" y="1318"/>
                    <a:pt x="2883" y="1318"/>
                    <a:pt x="2883" y="1318"/>
                  </a:cubicBezTo>
                  <a:cubicBezTo>
                    <a:pt x="2885" y="1309"/>
                    <a:pt x="2881" y="1299"/>
                    <a:pt x="2874" y="1293"/>
                  </a:cubicBezTo>
                  <a:cubicBezTo>
                    <a:pt x="2725" y="1156"/>
                    <a:pt x="2725" y="1156"/>
                    <a:pt x="2725" y="1156"/>
                  </a:cubicBezTo>
                  <a:cubicBezTo>
                    <a:pt x="2723" y="1154"/>
                    <a:pt x="2721" y="1152"/>
                    <a:pt x="2720" y="1149"/>
                  </a:cubicBezTo>
                  <a:cubicBezTo>
                    <a:pt x="2622" y="981"/>
                    <a:pt x="2622" y="981"/>
                    <a:pt x="2622" y="981"/>
                  </a:cubicBezTo>
                  <a:cubicBezTo>
                    <a:pt x="2619" y="976"/>
                    <a:pt x="2618" y="970"/>
                    <a:pt x="2618" y="964"/>
                  </a:cubicBezTo>
                  <a:cubicBezTo>
                    <a:pt x="2645" y="698"/>
                    <a:pt x="2645" y="698"/>
                    <a:pt x="2645" y="698"/>
                  </a:cubicBezTo>
                  <a:cubicBezTo>
                    <a:pt x="2645" y="694"/>
                    <a:pt x="2646" y="690"/>
                    <a:pt x="2648" y="686"/>
                  </a:cubicBezTo>
                  <a:cubicBezTo>
                    <a:pt x="2580" y="611"/>
                    <a:pt x="2580" y="611"/>
                    <a:pt x="2580" y="611"/>
                  </a:cubicBezTo>
                  <a:cubicBezTo>
                    <a:pt x="2577" y="608"/>
                    <a:pt x="2572" y="607"/>
                    <a:pt x="2568" y="609"/>
                  </a:cubicBezTo>
                  <a:cubicBezTo>
                    <a:pt x="2488" y="638"/>
                    <a:pt x="2488" y="638"/>
                    <a:pt x="2488" y="638"/>
                  </a:cubicBezTo>
                  <a:cubicBezTo>
                    <a:pt x="2487" y="638"/>
                    <a:pt x="2485" y="639"/>
                    <a:pt x="2484" y="639"/>
                  </a:cubicBezTo>
                  <a:cubicBezTo>
                    <a:pt x="2355" y="630"/>
                    <a:pt x="2355" y="630"/>
                    <a:pt x="2355" y="630"/>
                  </a:cubicBezTo>
                  <a:cubicBezTo>
                    <a:pt x="2351" y="630"/>
                    <a:pt x="2348" y="628"/>
                    <a:pt x="2346" y="624"/>
                  </a:cubicBezTo>
                  <a:cubicBezTo>
                    <a:pt x="2294" y="520"/>
                    <a:pt x="2294" y="520"/>
                    <a:pt x="2294" y="520"/>
                  </a:cubicBezTo>
                  <a:cubicBezTo>
                    <a:pt x="2290" y="513"/>
                    <a:pt x="2281" y="511"/>
                    <a:pt x="2276" y="517"/>
                  </a:cubicBezTo>
                  <a:cubicBezTo>
                    <a:pt x="2276" y="517"/>
                    <a:pt x="2276" y="517"/>
                    <a:pt x="2276" y="517"/>
                  </a:cubicBezTo>
                  <a:cubicBezTo>
                    <a:pt x="2271" y="523"/>
                    <a:pt x="2262" y="522"/>
                    <a:pt x="2258" y="516"/>
                  </a:cubicBezTo>
                  <a:cubicBezTo>
                    <a:pt x="2237" y="480"/>
                    <a:pt x="2237" y="480"/>
                    <a:pt x="2237" y="480"/>
                  </a:cubicBezTo>
                  <a:cubicBezTo>
                    <a:pt x="2236" y="479"/>
                    <a:pt x="2235" y="478"/>
                    <a:pt x="2234" y="477"/>
                  </a:cubicBezTo>
                  <a:cubicBezTo>
                    <a:pt x="2196" y="449"/>
                    <a:pt x="2196" y="449"/>
                    <a:pt x="2196" y="449"/>
                  </a:cubicBezTo>
                  <a:cubicBezTo>
                    <a:pt x="2195" y="448"/>
                    <a:pt x="2194" y="447"/>
                    <a:pt x="2193" y="446"/>
                  </a:cubicBezTo>
                  <a:cubicBezTo>
                    <a:pt x="2169" y="411"/>
                    <a:pt x="2169" y="411"/>
                    <a:pt x="2169" y="411"/>
                  </a:cubicBezTo>
                  <a:cubicBezTo>
                    <a:pt x="2168" y="410"/>
                    <a:pt x="2168" y="408"/>
                    <a:pt x="2167" y="407"/>
                  </a:cubicBezTo>
                  <a:cubicBezTo>
                    <a:pt x="2166" y="395"/>
                    <a:pt x="2160" y="347"/>
                    <a:pt x="2168" y="344"/>
                  </a:cubicBezTo>
                  <a:cubicBezTo>
                    <a:pt x="2168" y="344"/>
                    <a:pt x="2168" y="344"/>
                    <a:pt x="2168" y="344"/>
                  </a:cubicBezTo>
                  <a:cubicBezTo>
                    <a:pt x="2167" y="343"/>
                    <a:pt x="2166" y="342"/>
                    <a:pt x="2165" y="341"/>
                  </a:cubicBezTo>
                  <a:cubicBezTo>
                    <a:pt x="2085" y="253"/>
                    <a:pt x="2085" y="253"/>
                    <a:pt x="2085" y="253"/>
                  </a:cubicBezTo>
                  <a:cubicBezTo>
                    <a:pt x="2084" y="252"/>
                    <a:pt x="2083" y="251"/>
                    <a:pt x="2081" y="250"/>
                  </a:cubicBezTo>
                  <a:cubicBezTo>
                    <a:pt x="2066" y="241"/>
                    <a:pt x="2066" y="241"/>
                    <a:pt x="2066" y="241"/>
                  </a:cubicBezTo>
                  <a:cubicBezTo>
                    <a:pt x="2059" y="237"/>
                    <a:pt x="2051" y="239"/>
                    <a:pt x="2046" y="245"/>
                  </a:cubicBezTo>
                  <a:cubicBezTo>
                    <a:pt x="2025" y="277"/>
                    <a:pt x="2025" y="277"/>
                    <a:pt x="2025" y="277"/>
                  </a:cubicBezTo>
                  <a:cubicBezTo>
                    <a:pt x="2023" y="280"/>
                    <a:pt x="2019" y="282"/>
                    <a:pt x="2016" y="283"/>
                  </a:cubicBezTo>
                  <a:cubicBezTo>
                    <a:pt x="1981" y="292"/>
                    <a:pt x="1981" y="292"/>
                    <a:pt x="1981" y="292"/>
                  </a:cubicBezTo>
                  <a:cubicBezTo>
                    <a:pt x="1975" y="293"/>
                    <a:pt x="1969" y="291"/>
                    <a:pt x="1966" y="287"/>
                  </a:cubicBezTo>
                  <a:cubicBezTo>
                    <a:pt x="1912" y="224"/>
                    <a:pt x="1912" y="224"/>
                    <a:pt x="1912" y="224"/>
                  </a:cubicBezTo>
                  <a:cubicBezTo>
                    <a:pt x="1912" y="224"/>
                    <a:pt x="1912" y="223"/>
                    <a:pt x="1911" y="223"/>
                  </a:cubicBezTo>
                  <a:cubicBezTo>
                    <a:pt x="1822" y="134"/>
                    <a:pt x="1822" y="134"/>
                    <a:pt x="1822" y="134"/>
                  </a:cubicBezTo>
                  <a:cubicBezTo>
                    <a:pt x="1821" y="133"/>
                    <a:pt x="1820" y="132"/>
                    <a:pt x="1819" y="132"/>
                  </a:cubicBezTo>
                  <a:cubicBezTo>
                    <a:pt x="1735" y="81"/>
                    <a:pt x="1735" y="81"/>
                    <a:pt x="1735" y="81"/>
                  </a:cubicBezTo>
                  <a:cubicBezTo>
                    <a:pt x="1728" y="77"/>
                    <a:pt x="1720" y="78"/>
                    <a:pt x="1715" y="84"/>
                  </a:cubicBezTo>
                  <a:cubicBezTo>
                    <a:pt x="1661" y="156"/>
                    <a:pt x="1661" y="156"/>
                    <a:pt x="1661" y="156"/>
                  </a:cubicBezTo>
                  <a:cubicBezTo>
                    <a:pt x="1658" y="160"/>
                    <a:pt x="1654" y="162"/>
                    <a:pt x="1649" y="162"/>
                  </a:cubicBezTo>
                  <a:cubicBezTo>
                    <a:pt x="1592" y="162"/>
                    <a:pt x="1592" y="162"/>
                    <a:pt x="1592" y="162"/>
                  </a:cubicBezTo>
                  <a:cubicBezTo>
                    <a:pt x="1587" y="162"/>
                    <a:pt x="1532" y="169"/>
                    <a:pt x="1525" y="170"/>
                  </a:cubicBezTo>
                  <a:cubicBezTo>
                    <a:pt x="1525" y="170"/>
                    <a:pt x="1524" y="171"/>
                    <a:pt x="1524" y="171"/>
                  </a:cubicBezTo>
                  <a:cubicBezTo>
                    <a:pt x="1453" y="189"/>
                    <a:pt x="1453" y="189"/>
                    <a:pt x="1453" y="189"/>
                  </a:cubicBezTo>
                  <a:cubicBezTo>
                    <a:pt x="1448" y="190"/>
                    <a:pt x="1444" y="193"/>
                    <a:pt x="1443" y="198"/>
                  </a:cubicBezTo>
                  <a:cubicBezTo>
                    <a:pt x="1408" y="277"/>
                    <a:pt x="1408" y="277"/>
                    <a:pt x="1408" y="277"/>
                  </a:cubicBezTo>
                  <a:cubicBezTo>
                    <a:pt x="1407" y="279"/>
                    <a:pt x="1405" y="281"/>
                    <a:pt x="1404" y="282"/>
                  </a:cubicBezTo>
                  <a:cubicBezTo>
                    <a:pt x="1351" y="327"/>
                    <a:pt x="1351" y="327"/>
                    <a:pt x="1351" y="327"/>
                  </a:cubicBezTo>
                  <a:cubicBezTo>
                    <a:pt x="1350" y="328"/>
                    <a:pt x="1349" y="328"/>
                    <a:pt x="1348" y="329"/>
                  </a:cubicBezTo>
                  <a:cubicBezTo>
                    <a:pt x="1303" y="350"/>
                    <a:pt x="1303" y="350"/>
                    <a:pt x="1303" y="350"/>
                  </a:cubicBezTo>
                  <a:cubicBezTo>
                    <a:pt x="1300" y="351"/>
                    <a:pt x="1296" y="352"/>
                    <a:pt x="1293" y="351"/>
                  </a:cubicBezTo>
                  <a:cubicBezTo>
                    <a:pt x="1277" y="347"/>
                    <a:pt x="1277" y="347"/>
                    <a:pt x="1277" y="347"/>
                  </a:cubicBezTo>
                  <a:cubicBezTo>
                    <a:pt x="1273" y="346"/>
                    <a:pt x="1270" y="343"/>
                    <a:pt x="1268" y="340"/>
                  </a:cubicBezTo>
                  <a:cubicBezTo>
                    <a:pt x="1252" y="315"/>
                    <a:pt x="1252" y="315"/>
                    <a:pt x="1252" y="315"/>
                  </a:cubicBezTo>
                  <a:cubicBezTo>
                    <a:pt x="1252" y="315"/>
                    <a:pt x="1252" y="314"/>
                    <a:pt x="1252" y="314"/>
                  </a:cubicBezTo>
                  <a:cubicBezTo>
                    <a:pt x="1222" y="273"/>
                    <a:pt x="1222" y="273"/>
                    <a:pt x="1222" y="273"/>
                  </a:cubicBezTo>
                  <a:cubicBezTo>
                    <a:pt x="1220" y="271"/>
                    <a:pt x="1219" y="268"/>
                    <a:pt x="1219" y="266"/>
                  </a:cubicBezTo>
                  <a:cubicBezTo>
                    <a:pt x="1214" y="217"/>
                    <a:pt x="1214" y="217"/>
                    <a:pt x="1214" y="217"/>
                  </a:cubicBezTo>
                  <a:cubicBezTo>
                    <a:pt x="1214" y="217"/>
                    <a:pt x="1214" y="217"/>
                    <a:pt x="1214" y="216"/>
                  </a:cubicBezTo>
                  <a:cubicBezTo>
                    <a:pt x="1213" y="153"/>
                    <a:pt x="1213" y="153"/>
                    <a:pt x="1213" y="153"/>
                  </a:cubicBezTo>
                  <a:cubicBezTo>
                    <a:pt x="1212" y="152"/>
                    <a:pt x="1212" y="151"/>
                    <a:pt x="1212" y="15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1186" y="48"/>
                    <a:pt x="1183" y="44"/>
                    <a:pt x="1179" y="42"/>
                  </a:cubicBezTo>
                  <a:cubicBezTo>
                    <a:pt x="1126" y="14"/>
                    <a:pt x="1126" y="14"/>
                    <a:pt x="1126" y="14"/>
                  </a:cubicBezTo>
                  <a:cubicBezTo>
                    <a:pt x="1126" y="13"/>
                    <a:pt x="1125" y="13"/>
                    <a:pt x="1125" y="13"/>
                  </a:cubicBezTo>
                  <a:cubicBezTo>
                    <a:pt x="1114" y="31"/>
                    <a:pt x="1114" y="31"/>
                    <a:pt x="1114" y="31"/>
                  </a:cubicBezTo>
                  <a:cubicBezTo>
                    <a:pt x="1107" y="43"/>
                    <a:pt x="1091" y="47"/>
                    <a:pt x="1078" y="41"/>
                  </a:cubicBezTo>
                  <a:cubicBezTo>
                    <a:pt x="1015" y="9"/>
                    <a:pt x="1015" y="9"/>
                    <a:pt x="1015" y="9"/>
                  </a:cubicBezTo>
                  <a:cubicBezTo>
                    <a:pt x="996" y="0"/>
                    <a:pt x="974" y="15"/>
                    <a:pt x="976" y="37"/>
                  </a:cubicBezTo>
                  <a:cubicBezTo>
                    <a:pt x="986" y="153"/>
                    <a:pt x="986" y="153"/>
                    <a:pt x="986" y="153"/>
                  </a:cubicBezTo>
                  <a:cubicBezTo>
                    <a:pt x="986" y="154"/>
                    <a:pt x="987" y="155"/>
                    <a:pt x="987" y="156"/>
                  </a:cubicBezTo>
                  <a:cubicBezTo>
                    <a:pt x="999" y="218"/>
                    <a:pt x="999" y="218"/>
                    <a:pt x="999" y="218"/>
                  </a:cubicBezTo>
                  <a:cubicBezTo>
                    <a:pt x="999" y="219"/>
                    <a:pt x="999" y="220"/>
                    <a:pt x="999" y="221"/>
                  </a:cubicBezTo>
                  <a:cubicBezTo>
                    <a:pt x="1032" y="333"/>
                    <a:pt x="1032" y="333"/>
                    <a:pt x="1032" y="333"/>
                  </a:cubicBezTo>
                  <a:cubicBezTo>
                    <a:pt x="1032" y="336"/>
                    <a:pt x="1033" y="338"/>
                    <a:pt x="1033" y="341"/>
                  </a:cubicBezTo>
                  <a:cubicBezTo>
                    <a:pt x="1033" y="365"/>
                    <a:pt x="1033" y="365"/>
                    <a:pt x="1033" y="365"/>
                  </a:cubicBezTo>
                  <a:cubicBezTo>
                    <a:pt x="1033" y="385"/>
                    <a:pt x="1011" y="398"/>
                    <a:pt x="993" y="389"/>
                  </a:cubicBezTo>
                  <a:cubicBezTo>
                    <a:pt x="858" y="322"/>
                    <a:pt x="858" y="322"/>
                    <a:pt x="858" y="322"/>
                  </a:cubicBezTo>
                  <a:cubicBezTo>
                    <a:pt x="857" y="322"/>
                    <a:pt x="856" y="322"/>
                    <a:pt x="855" y="321"/>
                  </a:cubicBezTo>
                  <a:cubicBezTo>
                    <a:pt x="720" y="268"/>
                    <a:pt x="720" y="268"/>
                    <a:pt x="720" y="268"/>
                  </a:cubicBezTo>
                  <a:cubicBezTo>
                    <a:pt x="716" y="267"/>
                    <a:pt x="712" y="266"/>
                    <a:pt x="708" y="267"/>
                  </a:cubicBezTo>
                  <a:cubicBezTo>
                    <a:pt x="531" y="283"/>
                    <a:pt x="531" y="283"/>
                    <a:pt x="531" y="283"/>
                  </a:cubicBezTo>
                  <a:cubicBezTo>
                    <a:pt x="523" y="284"/>
                    <a:pt x="516" y="282"/>
                    <a:pt x="510" y="277"/>
                  </a:cubicBezTo>
                  <a:cubicBezTo>
                    <a:pt x="432" y="208"/>
                    <a:pt x="432" y="208"/>
                    <a:pt x="432" y="208"/>
                  </a:cubicBezTo>
                  <a:cubicBezTo>
                    <a:pt x="424" y="202"/>
                    <a:pt x="415" y="200"/>
                    <a:pt x="405" y="202"/>
                  </a:cubicBezTo>
                  <a:cubicBezTo>
                    <a:pt x="276" y="242"/>
                    <a:pt x="276" y="242"/>
                    <a:pt x="276" y="242"/>
                  </a:cubicBezTo>
                  <a:cubicBezTo>
                    <a:pt x="266" y="245"/>
                    <a:pt x="258" y="254"/>
                    <a:pt x="257" y="264"/>
                  </a:cubicBezTo>
                  <a:cubicBezTo>
                    <a:pt x="241" y="358"/>
                    <a:pt x="241" y="358"/>
                    <a:pt x="241" y="358"/>
                  </a:cubicBezTo>
                  <a:cubicBezTo>
                    <a:pt x="241" y="361"/>
                    <a:pt x="240" y="363"/>
                    <a:pt x="239" y="365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3" y="469"/>
                    <a:pt x="186" y="474"/>
                    <a:pt x="178" y="477"/>
                  </a:cubicBezTo>
                  <a:cubicBezTo>
                    <a:pt x="46" y="509"/>
                    <a:pt x="46" y="509"/>
                    <a:pt x="46" y="509"/>
                  </a:cubicBezTo>
                  <a:cubicBezTo>
                    <a:pt x="35" y="512"/>
                    <a:pt x="26" y="521"/>
                    <a:pt x="25" y="533"/>
                  </a:cubicBezTo>
                  <a:cubicBezTo>
                    <a:pt x="14" y="653"/>
                    <a:pt x="14" y="653"/>
                    <a:pt x="14" y="653"/>
                  </a:cubicBezTo>
                  <a:cubicBezTo>
                    <a:pt x="13" y="662"/>
                    <a:pt x="8" y="670"/>
                    <a:pt x="0" y="674"/>
                  </a:cubicBezTo>
                  <a:cubicBezTo>
                    <a:pt x="0" y="674"/>
                    <a:pt x="1" y="675"/>
                    <a:pt x="1" y="675"/>
                  </a:cubicBezTo>
                  <a:cubicBezTo>
                    <a:pt x="6" y="679"/>
                    <a:pt x="28" y="697"/>
                    <a:pt x="37" y="686"/>
                  </a:cubicBezTo>
                  <a:cubicBezTo>
                    <a:pt x="45" y="677"/>
                    <a:pt x="95" y="660"/>
                    <a:pt x="111" y="655"/>
                  </a:cubicBezTo>
                  <a:cubicBezTo>
                    <a:pt x="114" y="654"/>
                    <a:pt x="117" y="654"/>
                    <a:pt x="120" y="656"/>
                  </a:cubicBezTo>
                  <a:cubicBezTo>
                    <a:pt x="134" y="661"/>
                    <a:pt x="172" y="675"/>
                    <a:pt x="188" y="678"/>
                  </a:cubicBezTo>
                  <a:cubicBezTo>
                    <a:pt x="204" y="680"/>
                    <a:pt x="248" y="708"/>
                    <a:pt x="257" y="714"/>
                  </a:cubicBezTo>
                  <a:cubicBezTo>
                    <a:pt x="259" y="715"/>
                    <a:pt x="260" y="716"/>
                    <a:pt x="261" y="717"/>
                  </a:cubicBezTo>
                  <a:cubicBezTo>
                    <a:pt x="297" y="763"/>
                    <a:pt x="297" y="763"/>
                    <a:pt x="297" y="763"/>
                  </a:cubicBezTo>
                  <a:cubicBezTo>
                    <a:pt x="298" y="764"/>
                    <a:pt x="299" y="766"/>
                    <a:pt x="300" y="768"/>
                  </a:cubicBezTo>
                  <a:cubicBezTo>
                    <a:pt x="314" y="810"/>
                    <a:pt x="314" y="810"/>
                    <a:pt x="314" y="810"/>
                  </a:cubicBezTo>
                  <a:cubicBezTo>
                    <a:pt x="314" y="811"/>
                    <a:pt x="315" y="812"/>
                    <a:pt x="315" y="813"/>
                  </a:cubicBezTo>
                  <a:cubicBezTo>
                    <a:pt x="339" y="856"/>
                    <a:pt x="339" y="856"/>
                    <a:pt x="339" y="856"/>
                  </a:cubicBezTo>
                  <a:cubicBezTo>
                    <a:pt x="340" y="857"/>
                    <a:pt x="341" y="858"/>
                    <a:pt x="341" y="859"/>
                  </a:cubicBezTo>
                  <a:cubicBezTo>
                    <a:pt x="387" y="911"/>
                    <a:pt x="387" y="911"/>
                    <a:pt x="387" y="911"/>
                  </a:cubicBezTo>
                  <a:cubicBezTo>
                    <a:pt x="390" y="914"/>
                    <a:pt x="394" y="916"/>
                    <a:pt x="398" y="916"/>
                  </a:cubicBezTo>
                  <a:cubicBezTo>
                    <a:pt x="460" y="916"/>
                    <a:pt x="460" y="916"/>
                    <a:pt x="460" y="916"/>
                  </a:cubicBezTo>
                  <a:cubicBezTo>
                    <a:pt x="463" y="916"/>
                    <a:pt x="467" y="917"/>
                    <a:pt x="469" y="919"/>
                  </a:cubicBezTo>
                  <a:cubicBezTo>
                    <a:pt x="508" y="951"/>
                    <a:pt x="508" y="951"/>
                    <a:pt x="508" y="951"/>
                  </a:cubicBezTo>
                  <a:cubicBezTo>
                    <a:pt x="510" y="953"/>
                    <a:pt x="512" y="955"/>
                    <a:pt x="513" y="958"/>
                  </a:cubicBezTo>
                  <a:cubicBezTo>
                    <a:pt x="522" y="991"/>
                    <a:pt x="522" y="991"/>
                    <a:pt x="522" y="991"/>
                  </a:cubicBezTo>
                  <a:cubicBezTo>
                    <a:pt x="523" y="995"/>
                    <a:pt x="526" y="999"/>
                    <a:pt x="531" y="1001"/>
                  </a:cubicBezTo>
                  <a:cubicBezTo>
                    <a:pt x="570" y="1015"/>
                    <a:pt x="570" y="1015"/>
                    <a:pt x="570" y="1015"/>
                  </a:cubicBezTo>
                  <a:cubicBezTo>
                    <a:pt x="685" y="1062"/>
                    <a:pt x="685" y="1062"/>
                    <a:pt x="685" y="1062"/>
                  </a:cubicBezTo>
                  <a:cubicBezTo>
                    <a:pt x="687" y="1063"/>
                    <a:pt x="689" y="1064"/>
                    <a:pt x="690" y="1066"/>
                  </a:cubicBezTo>
                  <a:cubicBezTo>
                    <a:pt x="770" y="1154"/>
                    <a:pt x="770" y="1154"/>
                    <a:pt x="770" y="1154"/>
                  </a:cubicBezTo>
                  <a:cubicBezTo>
                    <a:pt x="772" y="1157"/>
                    <a:pt x="774" y="1161"/>
                    <a:pt x="774" y="1164"/>
                  </a:cubicBezTo>
                  <a:cubicBezTo>
                    <a:pt x="774" y="1170"/>
                    <a:pt x="774" y="1170"/>
                    <a:pt x="774" y="1170"/>
                  </a:cubicBezTo>
                  <a:cubicBezTo>
                    <a:pt x="774" y="1178"/>
                    <a:pt x="780" y="1185"/>
                    <a:pt x="789" y="1185"/>
                  </a:cubicBezTo>
                  <a:cubicBezTo>
                    <a:pt x="839" y="1185"/>
                    <a:pt x="839" y="1185"/>
                    <a:pt x="839" y="1185"/>
                  </a:cubicBezTo>
                  <a:cubicBezTo>
                    <a:pt x="841" y="1185"/>
                    <a:pt x="843" y="1185"/>
                    <a:pt x="845" y="1186"/>
                  </a:cubicBezTo>
                  <a:cubicBezTo>
                    <a:pt x="967" y="1243"/>
                    <a:pt x="967" y="1243"/>
                    <a:pt x="967" y="1243"/>
                  </a:cubicBezTo>
                  <a:cubicBezTo>
                    <a:pt x="967" y="1243"/>
                    <a:pt x="968" y="1243"/>
                    <a:pt x="968" y="1244"/>
                  </a:cubicBezTo>
                  <a:cubicBezTo>
                    <a:pt x="1321" y="1373"/>
                    <a:pt x="1321" y="1373"/>
                    <a:pt x="1321" y="1373"/>
                  </a:cubicBezTo>
                  <a:cubicBezTo>
                    <a:pt x="1322" y="1373"/>
                    <a:pt x="1322" y="1374"/>
                    <a:pt x="1323" y="1374"/>
                  </a:cubicBezTo>
                  <a:cubicBezTo>
                    <a:pt x="1408" y="1392"/>
                    <a:pt x="1408" y="1392"/>
                    <a:pt x="1408" y="1392"/>
                  </a:cubicBezTo>
                  <a:cubicBezTo>
                    <a:pt x="1466" y="1406"/>
                    <a:pt x="1466" y="1406"/>
                    <a:pt x="1466" y="1406"/>
                  </a:cubicBezTo>
                  <a:cubicBezTo>
                    <a:pt x="1467" y="1406"/>
                    <a:pt x="1468" y="1406"/>
                    <a:pt x="1469" y="1407"/>
                  </a:cubicBezTo>
                  <a:cubicBezTo>
                    <a:pt x="1531" y="1435"/>
                    <a:pt x="1531" y="1435"/>
                    <a:pt x="1531" y="1435"/>
                  </a:cubicBezTo>
                  <a:cubicBezTo>
                    <a:pt x="1534" y="1436"/>
                    <a:pt x="1535" y="1438"/>
                    <a:pt x="1537" y="1440"/>
                  </a:cubicBezTo>
                  <a:cubicBezTo>
                    <a:pt x="1558" y="1468"/>
                    <a:pt x="1558" y="1468"/>
                    <a:pt x="1558" y="1468"/>
                  </a:cubicBezTo>
                  <a:cubicBezTo>
                    <a:pt x="1565" y="1477"/>
                    <a:pt x="1580" y="1475"/>
                    <a:pt x="1584" y="1464"/>
                  </a:cubicBezTo>
                  <a:cubicBezTo>
                    <a:pt x="1584" y="1464"/>
                    <a:pt x="1584" y="1464"/>
                    <a:pt x="1584" y="1464"/>
                  </a:cubicBezTo>
                  <a:cubicBezTo>
                    <a:pt x="1588" y="1455"/>
                    <a:pt x="1599" y="1452"/>
                    <a:pt x="1607" y="1458"/>
                  </a:cubicBezTo>
                  <a:cubicBezTo>
                    <a:pt x="1617" y="1467"/>
                    <a:pt x="1617" y="1467"/>
                    <a:pt x="1617" y="1467"/>
                  </a:cubicBezTo>
                  <a:cubicBezTo>
                    <a:pt x="1618" y="1467"/>
                    <a:pt x="1619" y="1468"/>
                    <a:pt x="1620" y="1469"/>
                  </a:cubicBezTo>
                  <a:cubicBezTo>
                    <a:pt x="1665" y="1530"/>
                    <a:pt x="1665" y="1530"/>
                    <a:pt x="1665" y="1530"/>
                  </a:cubicBezTo>
                  <a:cubicBezTo>
                    <a:pt x="1666" y="1532"/>
                    <a:pt x="1668" y="1533"/>
                    <a:pt x="1670" y="1535"/>
                  </a:cubicBezTo>
                  <a:cubicBezTo>
                    <a:pt x="1768" y="1588"/>
                    <a:pt x="1768" y="1588"/>
                    <a:pt x="1768" y="1588"/>
                  </a:cubicBezTo>
                  <a:cubicBezTo>
                    <a:pt x="1770" y="1589"/>
                    <a:pt x="1772" y="1589"/>
                    <a:pt x="1775" y="1589"/>
                  </a:cubicBezTo>
                  <a:cubicBezTo>
                    <a:pt x="1953" y="1589"/>
                    <a:pt x="1953" y="1589"/>
                    <a:pt x="1953" y="1589"/>
                  </a:cubicBezTo>
                  <a:cubicBezTo>
                    <a:pt x="1955" y="1589"/>
                    <a:pt x="1957" y="1590"/>
                    <a:pt x="1959" y="1591"/>
                  </a:cubicBezTo>
                  <a:cubicBezTo>
                    <a:pt x="2017" y="1617"/>
                    <a:pt x="2017" y="1617"/>
                    <a:pt x="2017" y="1617"/>
                  </a:cubicBezTo>
                  <a:cubicBezTo>
                    <a:pt x="2018" y="1617"/>
                    <a:pt x="2018" y="1617"/>
                    <a:pt x="2019" y="1617"/>
                  </a:cubicBezTo>
                  <a:cubicBezTo>
                    <a:pt x="2082" y="1639"/>
                    <a:pt x="2082" y="1639"/>
                    <a:pt x="2082" y="1639"/>
                  </a:cubicBezTo>
                  <a:cubicBezTo>
                    <a:pt x="2083" y="1639"/>
                    <a:pt x="2084" y="1639"/>
                    <a:pt x="2085" y="1639"/>
                  </a:cubicBezTo>
                  <a:cubicBezTo>
                    <a:pt x="2187" y="1649"/>
                    <a:pt x="2187" y="1649"/>
                    <a:pt x="2187" y="1649"/>
                  </a:cubicBezTo>
                  <a:cubicBezTo>
                    <a:pt x="2189" y="1649"/>
                    <a:pt x="2190" y="1650"/>
                    <a:pt x="2191" y="1650"/>
                  </a:cubicBezTo>
                  <a:cubicBezTo>
                    <a:pt x="2278" y="1687"/>
                    <a:pt x="2278" y="1687"/>
                    <a:pt x="2278" y="1687"/>
                  </a:cubicBezTo>
                  <a:cubicBezTo>
                    <a:pt x="2285" y="1690"/>
                    <a:pt x="2293" y="1687"/>
                    <a:pt x="2297" y="1681"/>
                  </a:cubicBezTo>
                  <a:cubicBezTo>
                    <a:pt x="2309" y="1659"/>
                    <a:pt x="2309" y="1659"/>
                    <a:pt x="2309" y="1659"/>
                  </a:cubicBezTo>
                  <a:cubicBezTo>
                    <a:pt x="2312" y="1653"/>
                    <a:pt x="2319" y="1650"/>
                    <a:pt x="2325" y="1652"/>
                  </a:cubicBezTo>
                  <a:cubicBezTo>
                    <a:pt x="2377" y="1664"/>
                    <a:pt x="2377" y="1664"/>
                    <a:pt x="2377" y="1664"/>
                  </a:cubicBezTo>
                  <a:cubicBezTo>
                    <a:pt x="2381" y="1665"/>
                    <a:pt x="2384" y="1667"/>
                    <a:pt x="2386" y="1670"/>
                  </a:cubicBezTo>
                  <a:cubicBezTo>
                    <a:pt x="2422" y="1724"/>
                    <a:pt x="2422" y="1724"/>
                    <a:pt x="2422" y="1724"/>
                  </a:cubicBezTo>
                  <a:cubicBezTo>
                    <a:pt x="2422" y="1725"/>
                    <a:pt x="2423" y="1725"/>
                    <a:pt x="2423" y="1725"/>
                  </a:cubicBezTo>
                  <a:cubicBezTo>
                    <a:pt x="2470" y="1782"/>
                    <a:pt x="2470" y="1782"/>
                    <a:pt x="2470" y="1782"/>
                  </a:cubicBezTo>
                  <a:cubicBezTo>
                    <a:pt x="2470" y="1783"/>
                    <a:pt x="2471" y="1783"/>
                    <a:pt x="2471" y="1784"/>
                  </a:cubicBezTo>
                  <a:cubicBezTo>
                    <a:pt x="2514" y="1820"/>
                    <a:pt x="2514" y="1820"/>
                    <a:pt x="2514" y="1820"/>
                  </a:cubicBezTo>
                  <a:cubicBezTo>
                    <a:pt x="2515" y="1822"/>
                    <a:pt x="2517" y="1822"/>
                    <a:pt x="2518" y="1823"/>
                  </a:cubicBezTo>
                  <a:lnTo>
                    <a:pt x="2661" y="1759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476;p84">
              <a:extLst>
                <a:ext uri="{FF2B5EF4-FFF2-40B4-BE49-F238E27FC236}">
                  <a16:creationId xmlns:a16="http://schemas.microsoft.com/office/drawing/2014/main" id="{5E5D176E-C5F3-FD18-084F-B553FEF702A6}"/>
                </a:ext>
              </a:extLst>
            </p:cNvPr>
            <p:cNvSpPr/>
            <p:nvPr/>
          </p:nvSpPr>
          <p:spPr>
            <a:xfrm>
              <a:off x="13273088" y="10266363"/>
              <a:ext cx="390525" cy="357188"/>
            </a:xfrm>
            <a:custGeom>
              <a:avLst/>
              <a:gdLst/>
              <a:ahLst/>
              <a:cxnLst/>
              <a:rect l="0" t="0" r="0" b="0"/>
              <a:pathLst>
                <a:path w="613" h="561" extrusionOk="0">
                  <a:moveTo>
                    <a:pt x="2" y="349"/>
                  </a:moveTo>
                  <a:cubicBezTo>
                    <a:pt x="3" y="349"/>
                    <a:pt x="4" y="350"/>
                    <a:pt x="5" y="351"/>
                  </a:cubicBezTo>
                  <a:cubicBezTo>
                    <a:pt x="94" y="440"/>
                    <a:pt x="94" y="440"/>
                    <a:pt x="94" y="440"/>
                  </a:cubicBezTo>
                  <a:cubicBezTo>
                    <a:pt x="95" y="440"/>
                    <a:pt x="95" y="441"/>
                    <a:pt x="95" y="441"/>
                  </a:cubicBezTo>
                  <a:cubicBezTo>
                    <a:pt x="149" y="504"/>
                    <a:pt x="149" y="504"/>
                    <a:pt x="149" y="504"/>
                  </a:cubicBezTo>
                  <a:cubicBezTo>
                    <a:pt x="152" y="508"/>
                    <a:pt x="158" y="510"/>
                    <a:pt x="164" y="509"/>
                  </a:cubicBezTo>
                  <a:cubicBezTo>
                    <a:pt x="199" y="500"/>
                    <a:pt x="199" y="500"/>
                    <a:pt x="199" y="500"/>
                  </a:cubicBezTo>
                  <a:cubicBezTo>
                    <a:pt x="202" y="499"/>
                    <a:pt x="206" y="497"/>
                    <a:pt x="208" y="494"/>
                  </a:cubicBezTo>
                  <a:cubicBezTo>
                    <a:pt x="229" y="462"/>
                    <a:pt x="229" y="462"/>
                    <a:pt x="229" y="462"/>
                  </a:cubicBezTo>
                  <a:cubicBezTo>
                    <a:pt x="234" y="456"/>
                    <a:pt x="242" y="454"/>
                    <a:pt x="249" y="458"/>
                  </a:cubicBezTo>
                  <a:cubicBezTo>
                    <a:pt x="264" y="467"/>
                    <a:pt x="264" y="467"/>
                    <a:pt x="264" y="467"/>
                  </a:cubicBezTo>
                  <a:cubicBezTo>
                    <a:pt x="266" y="468"/>
                    <a:pt x="267" y="469"/>
                    <a:pt x="268" y="470"/>
                  </a:cubicBezTo>
                  <a:cubicBezTo>
                    <a:pt x="348" y="558"/>
                    <a:pt x="348" y="558"/>
                    <a:pt x="348" y="558"/>
                  </a:cubicBezTo>
                  <a:cubicBezTo>
                    <a:pt x="349" y="559"/>
                    <a:pt x="350" y="560"/>
                    <a:pt x="351" y="561"/>
                  </a:cubicBezTo>
                  <a:cubicBezTo>
                    <a:pt x="362" y="557"/>
                    <a:pt x="449" y="512"/>
                    <a:pt x="462" y="506"/>
                  </a:cubicBezTo>
                  <a:cubicBezTo>
                    <a:pt x="463" y="505"/>
                    <a:pt x="464" y="504"/>
                    <a:pt x="465" y="503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503" y="463"/>
                    <a:pt x="509" y="462"/>
                    <a:pt x="513" y="465"/>
                  </a:cubicBezTo>
                  <a:cubicBezTo>
                    <a:pt x="550" y="490"/>
                    <a:pt x="550" y="490"/>
                    <a:pt x="550" y="490"/>
                  </a:cubicBezTo>
                  <a:cubicBezTo>
                    <a:pt x="557" y="495"/>
                    <a:pt x="567" y="489"/>
                    <a:pt x="567" y="480"/>
                  </a:cubicBezTo>
                  <a:cubicBezTo>
                    <a:pt x="565" y="423"/>
                    <a:pt x="565" y="423"/>
                    <a:pt x="565" y="423"/>
                  </a:cubicBezTo>
                  <a:cubicBezTo>
                    <a:pt x="565" y="422"/>
                    <a:pt x="565" y="421"/>
                    <a:pt x="564" y="420"/>
                  </a:cubicBezTo>
                  <a:cubicBezTo>
                    <a:pt x="552" y="374"/>
                    <a:pt x="552" y="374"/>
                    <a:pt x="552" y="374"/>
                  </a:cubicBezTo>
                  <a:cubicBezTo>
                    <a:pt x="551" y="371"/>
                    <a:pt x="551" y="368"/>
                    <a:pt x="553" y="366"/>
                  </a:cubicBezTo>
                  <a:cubicBezTo>
                    <a:pt x="573" y="332"/>
                    <a:pt x="573" y="332"/>
                    <a:pt x="573" y="332"/>
                  </a:cubicBezTo>
                  <a:cubicBezTo>
                    <a:pt x="575" y="329"/>
                    <a:pt x="575" y="324"/>
                    <a:pt x="573" y="321"/>
                  </a:cubicBezTo>
                  <a:cubicBezTo>
                    <a:pt x="539" y="261"/>
                    <a:pt x="539" y="261"/>
                    <a:pt x="539" y="261"/>
                  </a:cubicBezTo>
                  <a:cubicBezTo>
                    <a:pt x="536" y="257"/>
                    <a:pt x="537" y="253"/>
                    <a:pt x="539" y="249"/>
                  </a:cubicBezTo>
                  <a:cubicBezTo>
                    <a:pt x="582" y="192"/>
                    <a:pt x="582" y="192"/>
                    <a:pt x="582" y="192"/>
                  </a:cubicBezTo>
                  <a:cubicBezTo>
                    <a:pt x="582" y="191"/>
                    <a:pt x="583" y="191"/>
                    <a:pt x="583" y="190"/>
                  </a:cubicBezTo>
                  <a:cubicBezTo>
                    <a:pt x="612" y="118"/>
                    <a:pt x="612" y="118"/>
                    <a:pt x="612" y="118"/>
                  </a:cubicBezTo>
                  <a:cubicBezTo>
                    <a:pt x="613" y="116"/>
                    <a:pt x="613" y="114"/>
                    <a:pt x="613" y="112"/>
                  </a:cubicBezTo>
                  <a:cubicBezTo>
                    <a:pt x="610" y="93"/>
                    <a:pt x="610" y="93"/>
                    <a:pt x="610" y="93"/>
                  </a:cubicBezTo>
                  <a:cubicBezTo>
                    <a:pt x="573" y="104"/>
                    <a:pt x="573" y="104"/>
                    <a:pt x="573" y="104"/>
                  </a:cubicBezTo>
                  <a:cubicBezTo>
                    <a:pt x="572" y="104"/>
                    <a:pt x="572" y="104"/>
                    <a:pt x="571" y="104"/>
                  </a:cubicBezTo>
                  <a:cubicBezTo>
                    <a:pt x="522" y="115"/>
                    <a:pt x="522" y="115"/>
                    <a:pt x="522" y="115"/>
                  </a:cubicBezTo>
                  <a:cubicBezTo>
                    <a:pt x="518" y="116"/>
                    <a:pt x="513" y="115"/>
                    <a:pt x="509" y="114"/>
                  </a:cubicBezTo>
                  <a:cubicBezTo>
                    <a:pt x="447" y="97"/>
                    <a:pt x="447" y="97"/>
                    <a:pt x="447" y="97"/>
                  </a:cubicBezTo>
                  <a:cubicBezTo>
                    <a:pt x="445" y="96"/>
                    <a:pt x="442" y="95"/>
                    <a:pt x="439" y="93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4" y="77"/>
                    <a:pt x="412" y="74"/>
                    <a:pt x="410" y="72"/>
                  </a:cubicBezTo>
                  <a:cubicBezTo>
                    <a:pt x="369" y="16"/>
                    <a:pt x="369" y="16"/>
                    <a:pt x="369" y="16"/>
                  </a:cubicBezTo>
                  <a:cubicBezTo>
                    <a:pt x="364" y="9"/>
                    <a:pt x="355" y="5"/>
                    <a:pt x="347" y="5"/>
                  </a:cubicBezTo>
                  <a:cubicBezTo>
                    <a:pt x="344" y="5"/>
                    <a:pt x="344" y="5"/>
                    <a:pt x="344" y="5"/>
                  </a:cubicBezTo>
                  <a:cubicBezTo>
                    <a:pt x="342" y="5"/>
                    <a:pt x="339" y="5"/>
                    <a:pt x="337" y="6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67" y="25"/>
                    <a:pt x="265" y="25"/>
                    <a:pt x="262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5" y="25"/>
                    <a:pt x="232" y="25"/>
                    <a:pt x="230" y="24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197" y="16"/>
                    <a:pt x="194" y="14"/>
                    <a:pt x="191" y="12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74" y="0"/>
                    <a:pt x="153" y="7"/>
                    <a:pt x="147" y="24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2" y="38"/>
                    <a:pt x="142" y="45"/>
                    <a:pt x="145" y="51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9" y="110"/>
                    <a:pt x="167" y="121"/>
                    <a:pt x="160" y="129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7" y="191"/>
                    <a:pt x="106" y="191"/>
                    <a:pt x="106" y="192"/>
                  </a:cubicBezTo>
                  <a:cubicBezTo>
                    <a:pt x="63" y="236"/>
                    <a:pt x="63" y="236"/>
                    <a:pt x="63" y="236"/>
                  </a:cubicBezTo>
                  <a:cubicBezTo>
                    <a:pt x="61" y="238"/>
                    <a:pt x="60" y="240"/>
                    <a:pt x="58" y="242"/>
                  </a:cubicBezTo>
                  <a:cubicBezTo>
                    <a:pt x="0" y="348"/>
                    <a:pt x="0" y="348"/>
                    <a:pt x="0" y="348"/>
                  </a:cubicBezTo>
                  <a:lnTo>
                    <a:pt x="2" y="349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477;p84">
              <a:extLst>
                <a:ext uri="{FF2B5EF4-FFF2-40B4-BE49-F238E27FC236}">
                  <a16:creationId xmlns:a16="http://schemas.microsoft.com/office/drawing/2014/main" id="{BC017C0B-B97B-C53A-85D3-E40725D3D827}"/>
                </a:ext>
              </a:extLst>
            </p:cNvPr>
            <p:cNvSpPr/>
            <p:nvPr/>
          </p:nvSpPr>
          <p:spPr>
            <a:xfrm>
              <a:off x="13482638" y="10075863"/>
              <a:ext cx="180975" cy="263525"/>
            </a:xfrm>
            <a:custGeom>
              <a:avLst/>
              <a:gdLst/>
              <a:ahLst/>
              <a:cxnLst/>
              <a:rect l="0" t="0" r="0" b="0"/>
              <a:pathLst>
                <a:path w="283" h="414" extrusionOk="0">
                  <a:moveTo>
                    <a:pt x="16" y="176"/>
                  </a:moveTo>
                  <a:cubicBezTo>
                    <a:pt x="16" y="179"/>
                    <a:pt x="17" y="182"/>
                    <a:pt x="19" y="184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7" y="249"/>
                    <a:pt x="59" y="253"/>
                    <a:pt x="59" y="258"/>
                  </a:cubicBezTo>
                  <a:cubicBezTo>
                    <a:pt x="59" y="308"/>
                    <a:pt x="59" y="308"/>
                    <a:pt x="59" y="308"/>
                  </a:cubicBezTo>
                  <a:cubicBezTo>
                    <a:pt x="59" y="310"/>
                    <a:pt x="58" y="312"/>
                    <a:pt x="58" y="315"/>
                  </a:cubicBezTo>
                  <a:cubicBezTo>
                    <a:pt x="53" y="333"/>
                    <a:pt x="53" y="333"/>
                    <a:pt x="53" y="33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82" y="372"/>
                    <a:pt x="84" y="375"/>
                    <a:pt x="87" y="376"/>
                  </a:cubicBezTo>
                  <a:cubicBezTo>
                    <a:pt x="109" y="391"/>
                    <a:pt x="109" y="391"/>
                    <a:pt x="109" y="391"/>
                  </a:cubicBezTo>
                  <a:cubicBezTo>
                    <a:pt x="112" y="393"/>
                    <a:pt x="115" y="394"/>
                    <a:pt x="117" y="395"/>
                  </a:cubicBezTo>
                  <a:cubicBezTo>
                    <a:pt x="179" y="412"/>
                    <a:pt x="179" y="412"/>
                    <a:pt x="179" y="412"/>
                  </a:cubicBezTo>
                  <a:cubicBezTo>
                    <a:pt x="183" y="413"/>
                    <a:pt x="188" y="414"/>
                    <a:pt x="192" y="413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2" y="402"/>
                    <a:pt x="242" y="402"/>
                    <a:pt x="243" y="402"/>
                  </a:cubicBezTo>
                  <a:cubicBezTo>
                    <a:pt x="280" y="391"/>
                    <a:pt x="280" y="391"/>
                    <a:pt x="280" y="391"/>
                  </a:cubicBezTo>
                  <a:cubicBezTo>
                    <a:pt x="283" y="410"/>
                    <a:pt x="283" y="410"/>
                    <a:pt x="283" y="410"/>
                  </a:cubicBezTo>
                  <a:cubicBezTo>
                    <a:pt x="265" y="268"/>
                    <a:pt x="265" y="268"/>
                    <a:pt x="265" y="268"/>
                  </a:cubicBezTo>
                  <a:cubicBezTo>
                    <a:pt x="265" y="268"/>
                    <a:pt x="264" y="267"/>
                    <a:pt x="264" y="26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59" y="76"/>
                    <a:pt x="266" y="70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1" y="35"/>
                    <a:pt x="250" y="34"/>
                    <a:pt x="249" y="32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4" y="9"/>
                    <a:pt x="173" y="9"/>
                    <a:pt x="172" y="9"/>
                  </a:cubicBezTo>
                  <a:cubicBezTo>
                    <a:pt x="161" y="7"/>
                    <a:pt x="101" y="0"/>
                    <a:pt x="95" y="9"/>
                  </a:cubicBezTo>
                  <a:cubicBezTo>
                    <a:pt x="91" y="16"/>
                    <a:pt x="68" y="13"/>
                    <a:pt x="55" y="11"/>
                  </a:cubicBezTo>
                  <a:cubicBezTo>
                    <a:pt x="48" y="10"/>
                    <a:pt x="41" y="11"/>
                    <a:pt x="35" y="15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5" y="34"/>
                    <a:pt x="0" y="43"/>
                    <a:pt x="0" y="5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0" y="105"/>
                    <a:pt x="1" y="107"/>
                  </a:cubicBezTo>
                  <a:lnTo>
                    <a:pt x="16" y="176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478;p84">
              <a:extLst>
                <a:ext uri="{FF2B5EF4-FFF2-40B4-BE49-F238E27FC236}">
                  <a16:creationId xmlns:a16="http://schemas.microsoft.com/office/drawing/2014/main" id="{9402EB73-6F8A-1277-EC27-64DA47C8D21C}"/>
                </a:ext>
              </a:extLst>
            </p:cNvPr>
            <p:cNvSpPr/>
            <p:nvPr/>
          </p:nvSpPr>
          <p:spPr>
            <a:xfrm>
              <a:off x="12801601" y="10429875"/>
              <a:ext cx="1588" cy="1588"/>
            </a:xfrm>
            <a:prstGeom prst="rect">
              <a:avLst/>
            </a:pr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479;p84">
              <a:extLst>
                <a:ext uri="{FF2B5EF4-FFF2-40B4-BE49-F238E27FC236}">
                  <a16:creationId xmlns:a16="http://schemas.microsoft.com/office/drawing/2014/main" id="{3413EADB-7653-EA42-3BC4-FA8D72AD91D5}"/>
                </a:ext>
              </a:extLst>
            </p:cNvPr>
            <p:cNvSpPr/>
            <p:nvPr/>
          </p:nvSpPr>
          <p:spPr>
            <a:xfrm>
              <a:off x="12831763" y="9745663"/>
              <a:ext cx="838200" cy="882650"/>
            </a:xfrm>
            <a:custGeom>
              <a:avLst/>
              <a:gdLst/>
              <a:ahLst/>
              <a:cxnLst/>
              <a:rect l="0" t="0" r="0" b="0"/>
              <a:pathLst>
                <a:path w="1315" h="1385" extrusionOk="0">
                  <a:moveTo>
                    <a:pt x="879" y="253"/>
                  </a:moveTo>
                  <a:cubicBezTo>
                    <a:pt x="879" y="261"/>
                    <a:pt x="841" y="315"/>
                    <a:pt x="829" y="337"/>
                  </a:cubicBezTo>
                  <a:cubicBezTo>
                    <a:pt x="817" y="358"/>
                    <a:pt x="793" y="392"/>
                    <a:pt x="787" y="392"/>
                  </a:cubicBezTo>
                  <a:cubicBezTo>
                    <a:pt x="780" y="392"/>
                    <a:pt x="744" y="321"/>
                    <a:pt x="742" y="313"/>
                  </a:cubicBezTo>
                  <a:cubicBezTo>
                    <a:pt x="741" y="307"/>
                    <a:pt x="720" y="283"/>
                    <a:pt x="712" y="272"/>
                  </a:cubicBezTo>
                  <a:cubicBezTo>
                    <a:pt x="709" y="269"/>
                    <a:pt x="706" y="267"/>
                    <a:pt x="703" y="265"/>
                  </a:cubicBezTo>
                  <a:cubicBezTo>
                    <a:pt x="693" y="261"/>
                    <a:pt x="672" y="249"/>
                    <a:pt x="672" y="243"/>
                  </a:cubicBezTo>
                  <a:cubicBezTo>
                    <a:pt x="672" y="235"/>
                    <a:pt x="668" y="197"/>
                    <a:pt x="682" y="184"/>
                  </a:cubicBezTo>
                  <a:cubicBezTo>
                    <a:pt x="696" y="172"/>
                    <a:pt x="708" y="150"/>
                    <a:pt x="704" y="144"/>
                  </a:cubicBezTo>
                  <a:cubicBezTo>
                    <a:pt x="701" y="139"/>
                    <a:pt x="659" y="116"/>
                    <a:pt x="642" y="107"/>
                  </a:cubicBezTo>
                  <a:cubicBezTo>
                    <a:pt x="638" y="104"/>
                    <a:pt x="633" y="103"/>
                    <a:pt x="628" y="103"/>
                  </a:cubicBezTo>
                  <a:cubicBezTo>
                    <a:pt x="587" y="106"/>
                    <a:pt x="587" y="106"/>
                    <a:pt x="587" y="106"/>
                  </a:cubicBezTo>
                  <a:cubicBezTo>
                    <a:pt x="581" y="106"/>
                    <a:pt x="574" y="104"/>
                    <a:pt x="569" y="10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390" y="0"/>
                    <a:pt x="379" y="11"/>
                    <a:pt x="379" y="24"/>
                  </a:cubicBezTo>
                  <a:cubicBezTo>
                    <a:pt x="379" y="96"/>
                    <a:pt x="379" y="96"/>
                    <a:pt x="379" y="96"/>
                  </a:cubicBezTo>
                  <a:cubicBezTo>
                    <a:pt x="379" y="103"/>
                    <a:pt x="376" y="110"/>
                    <a:pt x="371" y="114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6" y="173"/>
                    <a:pt x="306" y="173"/>
                    <a:pt x="305" y="173"/>
                  </a:cubicBezTo>
                  <a:cubicBezTo>
                    <a:pt x="255" y="213"/>
                    <a:pt x="255" y="213"/>
                    <a:pt x="255" y="213"/>
                  </a:cubicBezTo>
                  <a:cubicBezTo>
                    <a:pt x="276" y="240"/>
                    <a:pt x="276" y="240"/>
                    <a:pt x="276" y="240"/>
                  </a:cubicBezTo>
                  <a:cubicBezTo>
                    <a:pt x="278" y="242"/>
                    <a:pt x="280" y="244"/>
                    <a:pt x="281" y="247"/>
                  </a:cubicBezTo>
                  <a:cubicBezTo>
                    <a:pt x="304" y="308"/>
                    <a:pt x="304" y="308"/>
                    <a:pt x="304" y="308"/>
                  </a:cubicBezTo>
                  <a:cubicBezTo>
                    <a:pt x="308" y="318"/>
                    <a:pt x="306" y="329"/>
                    <a:pt x="299" y="337"/>
                  </a:cubicBezTo>
                  <a:cubicBezTo>
                    <a:pt x="252" y="388"/>
                    <a:pt x="252" y="388"/>
                    <a:pt x="252" y="388"/>
                  </a:cubicBezTo>
                  <a:cubicBezTo>
                    <a:pt x="248" y="393"/>
                    <a:pt x="245" y="399"/>
                    <a:pt x="245" y="405"/>
                  </a:cubicBezTo>
                  <a:cubicBezTo>
                    <a:pt x="242" y="494"/>
                    <a:pt x="242" y="494"/>
                    <a:pt x="242" y="494"/>
                  </a:cubicBezTo>
                  <a:cubicBezTo>
                    <a:pt x="242" y="498"/>
                    <a:pt x="243" y="503"/>
                    <a:pt x="245" y="507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303" y="625"/>
                    <a:pt x="294" y="644"/>
                    <a:pt x="277" y="648"/>
                  </a:cubicBezTo>
                  <a:cubicBezTo>
                    <a:pt x="244" y="656"/>
                    <a:pt x="244" y="656"/>
                    <a:pt x="244" y="656"/>
                  </a:cubicBezTo>
                  <a:cubicBezTo>
                    <a:pt x="237" y="657"/>
                    <a:pt x="231" y="662"/>
                    <a:pt x="227" y="668"/>
                  </a:cubicBezTo>
                  <a:cubicBezTo>
                    <a:pt x="137" y="819"/>
                    <a:pt x="137" y="819"/>
                    <a:pt x="137" y="819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046"/>
                    <a:pt x="1" y="1046"/>
                    <a:pt x="1" y="1047"/>
                  </a:cubicBezTo>
                  <a:cubicBezTo>
                    <a:pt x="54" y="1075"/>
                    <a:pt x="54" y="1075"/>
                    <a:pt x="54" y="1075"/>
                  </a:cubicBezTo>
                  <a:cubicBezTo>
                    <a:pt x="58" y="1077"/>
                    <a:pt x="61" y="1081"/>
                    <a:pt x="62" y="1085"/>
                  </a:cubicBezTo>
                  <a:cubicBezTo>
                    <a:pt x="87" y="1183"/>
                    <a:pt x="87" y="1183"/>
                    <a:pt x="87" y="1183"/>
                  </a:cubicBezTo>
                  <a:cubicBezTo>
                    <a:pt x="87" y="1184"/>
                    <a:pt x="87" y="1185"/>
                    <a:pt x="88" y="1186"/>
                  </a:cubicBezTo>
                  <a:cubicBezTo>
                    <a:pt x="89" y="1249"/>
                    <a:pt x="89" y="1249"/>
                    <a:pt x="89" y="1249"/>
                  </a:cubicBezTo>
                  <a:cubicBezTo>
                    <a:pt x="89" y="1250"/>
                    <a:pt x="89" y="1250"/>
                    <a:pt x="89" y="1250"/>
                  </a:cubicBezTo>
                  <a:cubicBezTo>
                    <a:pt x="94" y="1299"/>
                    <a:pt x="94" y="1299"/>
                    <a:pt x="94" y="1299"/>
                  </a:cubicBezTo>
                  <a:cubicBezTo>
                    <a:pt x="94" y="1301"/>
                    <a:pt x="95" y="1304"/>
                    <a:pt x="97" y="1306"/>
                  </a:cubicBezTo>
                  <a:cubicBezTo>
                    <a:pt x="127" y="1347"/>
                    <a:pt x="127" y="1347"/>
                    <a:pt x="127" y="1347"/>
                  </a:cubicBezTo>
                  <a:cubicBezTo>
                    <a:pt x="127" y="1347"/>
                    <a:pt x="127" y="1348"/>
                    <a:pt x="127" y="1348"/>
                  </a:cubicBezTo>
                  <a:cubicBezTo>
                    <a:pt x="143" y="1373"/>
                    <a:pt x="143" y="1373"/>
                    <a:pt x="143" y="1373"/>
                  </a:cubicBezTo>
                  <a:cubicBezTo>
                    <a:pt x="145" y="1376"/>
                    <a:pt x="148" y="1379"/>
                    <a:pt x="152" y="1380"/>
                  </a:cubicBezTo>
                  <a:cubicBezTo>
                    <a:pt x="168" y="1384"/>
                    <a:pt x="168" y="1384"/>
                    <a:pt x="168" y="1384"/>
                  </a:cubicBezTo>
                  <a:cubicBezTo>
                    <a:pt x="171" y="1385"/>
                    <a:pt x="175" y="1384"/>
                    <a:pt x="178" y="1383"/>
                  </a:cubicBezTo>
                  <a:cubicBezTo>
                    <a:pt x="223" y="1362"/>
                    <a:pt x="223" y="1362"/>
                    <a:pt x="223" y="1362"/>
                  </a:cubicBezTo>
                  <a:cubicBezTo>
                    <a:pt x="224" y="1361"/>
                    <a:pt x="225" y="1361"/>
                    <a:pt x="226" y="1360"/>
                  </a:cubicBezTo>
                  <a:cubicBezTo>
                    <a:pt x="279" y="1315"/>
                    <a:pt x="279" y="1315"/>
                    <a:pt x="279" y="1315"/>
                  </a:cubicBezTo>
                  <a:cubicBezTo>
                    <a:pt x="280" y="1314"/>
                    <a:pt x="282" y="1312"/>
                    <a:pt x="283" y="1310"/>
                  </a:cubicBezTo>
                  <a:cubicBezTo>
                    <a:pt x="318" y="1231"/>
                    <a:pt x="318" y="1231"/>
                    <a:pt x="318" y="1231"/>
                  </a:cubicBezTo>
                  <a:cubicBezTo>
                    <a:pt x="319" y="1226"/>
                    <a:pt x="323" y="1223"/>
                    <a:pt x="328" y="1222"/>
                  </a:cubicBezTo>
                  <a:cubicBezTo>
                    <a:pt x="399" y="1204"/>
                    <a:pt x="399" y="1204"/>
                    <a:pt x="399" y="1204"/>
                  </a:cubicBezTo>
                  <a:cubicBezTo>
                    <a:pt x="399" y="1204"/>
                    <a:pt x="400" y="1203"/>
                    <a:pt x="400" y="1203"/>
                  </a:cubicBezTo>
                  <a:cubicBezTo>
                    <a:pt x="407" y="1202"/>
                    <a:pt x="462" y="1195"/>
                    <a:pt x="467" y="1195"/>
                  </a:cubicBezTo>
                  <a:cubicBezTo>
                    <a:pt x="524" y="1195"/>
                    <a:pt x="524" y="1195"/>
                    <a:pt x="524" y="1195"/>
                  </a:cubicBezTo>
                  <a:cubicBezTo>
                    <a:pt x="529" y="1195"/>
                    <a:pt x="533" y="1193"/>
                    <a:pt x="536" y="1189"/>
                  </a:cubicBezTo>
                  <a:cubicBezTo>
                    <a:pt x="590" y="1117"/>
                    <a:pt x="590" y="1117"/>
                    <a:pt x="590" y="1117"/>
                  </a:cubicBezTo>
                  <a:cubicBezTo>
                    <a:pt x="595" y="1111"/>
                    <a:pt x="603" y="1110"/>
                    <a:pt x="610" y="1114"/>
                  </a:cubicBezTo>
                  <a:cubicBezTo>
                    <a:pt x="692" y="1164"/>
                    <a:pt x="692" y="1164"/>
                    <a:pt x="692" y="1164"/>
                  </a:cubicBezTo>
                  <a:cubicBezTo>
                    <a:pt x="750" y="1058"/>
                    <a:pt x="750" y="1058"/>
                    <a:pt x="750" y="1058"/>
                  </a:cubicBezTo>
                  <a:cubicBezTo>
                    <a:pt x="752" y="1056"/>
                    <a:pt x="753" y="1054"/>
                    <a:pt x="755" y="1052"/>
                  </a:cubicBezTo>
                  <a:cubicBezTo>
                    <a:pt x="798" y="1008"/>
                    <a:pt x="798" y="1008"/>
                    <a:pt x="798" y="1008"/>
                  </a:cubicBezTo>
                  <a:cubicBezTo>
                    <a:pt x="798" y="1007"/>
                    <a:pt x="799" y="1007"/>
                    <a:pt x="799" y="1007"/>
                  </a:cubicBezTo>
                  <a:cubicBezTo>
                    <a:pt x="852" y="945"/>
                    <a:pt x="852" y="945"/>
                    <a:pt x="852" y="945"/>
                  </a:cubicBezTo>
                  <a:cubicBezTo>
                    <a:pt x="859" y="937"/>
                    <a:pt x="861" y="926"/>
                    <a:pt x="857" y="917"/>
                  </a:cubicBezTo>
                  <a:cubicBezTo>
                    <a:pt x="837" y="867"/>
                    <a:pt x="837" y="867"/>
                    <a:pt x="837" y="867"/>
                  </a:cubicBezTo>
                  <a:cubicBezTo>
                    <a:pt x="834" y="861"/>
                    <a:pt x="834" y="854"/>
                    <a:pt x="836" y="848"/>
                  </a:cubicBezTo>
                  <a:cubicBezTo>
                    <a:pt x="839" y="840"/>
                    <a:pt x="839" y="840"/>
                    <a:pt x="839" y="840"/>
                  </a:cubicBezTo>
                  <a:cubicBezTo>
                    <a:pt x="845" y="823"/>
                    <a:pt x="866" y="816"/>
                    <a:pt x="881" y="827"/>
                  </a:cubicBezTo>
                  <a:cubicBezTo>
                    <a:pt x="883" y="828"/>
                    <a:pt x="883" y="828"/>
                    <a:pt x="883" y="828"/>
                  </a:cubicBezTo>
                  <a:cubicBezTo>
                    <a:pt x="886" y="830"/>
                    <a:pt x="889" y="832"/>
                    <a:pt x="892" y="833"/>
                  </a:cubicBezTo>
                  <a:cubicBezTo>
                    <a:pt x="922" y="840"/>
                    <a:pt x="922" y="840"/>
                    <a:pt x="922" y="840"/>
                  </a:cubicBezTo>
                  <a:cubicBezTo>
                    <a:pt x="924" y="841"/>
                    <a:pt x="927" y="841"/>
                    <a:pt x="929" y="841"/>
                  </a:cubicBezTo>
                  <a:cubicBezTo>
                    <a:pt x="954" y="841"/>
                    <a:pt x="954" y="841"/>
                    <a:pt x="954" y="841"/>
                  </a:cubicBezTo>
                  <a:cubicBezTo>
                    <a:pt x="957" y="841"/>
                    <a:pt x="959" y="841"/>
                    <a:pt x="962" y="840"/>
                  </a:cubicBezTo>
                  <a:cubicBezTo>
                    <a:pt x="1029" y="822"/>
                    <a:pt x="1029" y="822"/>
                    <a:pt x="1029" y="822"/>
                  </a:cubicBezTo>
                  <a:cubicBezTo>
                    <a:pt x="1031" y="821"/>
                    <a:pt x="1034" y="821"/>
                    <a:pt x="1036" y="821"/>
                  </a:cubicBezTo>
                  <a:cubicBezTo>
                    <a:pt x="1039" y="821"/>
                    <a:pt x="1039" y="821"/>
                    <a:pt x="1039" y="821"/>
                  </a:cubicBezTo>
                  <a:cubicBezTo>
                    <a:pt x="1047" y="821"/>
                    <a:pt x="1056" y="825"/>
                    <a:pt x="1061" y="832"/>
                  </a:cubicBezTo>
                  <a:cubicBezTo>
                    <a:pt x="1075" y="851"/>
                    <a:pt x="1075" y="851"/>
                    <a:pt x="1075" y="851"/>
                  </a:cubicBezTo>
                  <a:cubicBezTo>
                    <a:pt x="1080" y="833"/>
                    <a:pt x="1080" y="833"/>
                    <a:pt x="1080" y="833"/>
                  </a:cubicBezTo>
                  <a:cubicBezTo>
                    <a:pt x="1080" y="830"/>
                    <a:pt x="1081" y="828"/>
                    <a:pt x="1081" y="826"/>
                  </a:cubicBezTo>
                  <a:cubicBezTo>
                    <a:pt x="1081" y="776"/>
                    <a:pt x="1081" y="776"/>
                    <a:pt x="1081" y="776"/>
                  </a:cubicBezTo>
                  <a:cubicBezTo>
                    <a:pt x="1081" y="771"/>
                    <a:pt x="1079" y="767"/>
                    <a:pt x="1077" y="762"/>
                  </a:cubicBezTo>
                  <a:cubicBezTo>
                    <a:pt x="1041" y="702"/>
                    <a:pt x="1041" y="702"/>
                    <a:pt x="1041" y="702"/>
                  </a:cubicBezTo>
                  <a:cubicBezTo>
                    <a:pt x="1039" y="700"/>
                    <a:pt x="1038" y="697"/>
                    <a:pt x="1038" y="694"/>
                  </a:cubicBezTo>
                  <a:cubicBezTo>
                    <a:pt x="1023" y="625"/>
                    <a:pt x="1023" y="625"/>
                    <a:pt x="1023" y="625"/>
                  </a:cubicBezTo>
                  <a:cubicBezTo>
                    <a:pt x="1022" y="623"/>
                    <a:pt x="1022" y="621"/>
                    <a:pt x="1022" y="619"/>
                  </a:cubicBezTo>
                  <a:cubicBezTo>
                    <a:pt x="1022" y="570"/>
                    <a:pt x="1022" y="570"/>
                    <a:pt x="1022" y="570"/>
                  </a:cubicBezTo>
                  <a:cubicBezTo>
                    <a:pt x="1022" y="561"/>
                    <a:pt x="1027" y="552"/>
                    <a:pt x="1035" y="547"/>
                  </a:cubicBezTo>
                  <a:cubicBezTo>
                    <a:pt x="1057" y="533"/>
                    <a:pt x="1057" y="533"/>
                    <a:pt x="1057" y="533"/>
                  </a:cubicBezTo>
                  <a:cubicBezTo>
                    <a:pt x="1063" y="529"/>
                    <a:pt x="1070" y="528"/>
                    <a:pt x="1077" y="529"/>
                  </a:cubicBezTo>
                  <a:cubicBezTo>
                    <a:pt x="1090" y="531"/>
                    <a:pt x="1113" y="534"/>
                    <a:pt x="1117" y="527"/>
                  </a:cubicBezTo>
                  <a:cubicBezTo>
                    <a:pt x="1123" y="518"/>
                    <a:pt x="1183" y="525"/>
                    <a:pt x="1194" y="527"/>
                  </a:cubicBezTo>
                  <a:cubicBezTo>
                    <a:pt x="1195" y="527"/>
                    <a:pt x="1196" y="527"/>
                    <a:pt x="1197" y="527"/>
                  </a:cubicBezTo>
                  <a:cubicBezTo>
                    <a:pt x="1245" y="527"/>
                    <a:pt x="1245" y="527"/>
                    <a:pt x="1245" y="527"/>
                  </a:cubicBezTo>
                  <a:cubicBezTo>
                    <a:pt x="1245" y="527"/>
                    <a:pt x="1245" y="527"/>
                    <a:pt x="1246" y="527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46" y="527"/>
                    <a:pt x="1246" y="527"/>
                    <a:pt x="1246" y="527"/>
                  </a:cubicBezTo>
                  <a:cubicBezTo>
                    <a:pt x="1232" y="514"/>
                    <a:pt x="1240" y="492"/>
                    <a:pt x="1259" y="490"/>
                  </a:cubicBezTo>
                  <a:cubicBezTo>
                    <a:pt x="1268" y="490"/>
                    <a:pt x="1278" y="489"/>
                    <a:pt x="1285" y="489"/>
                  </a:cubicBezTo>
                  <a:cubicBezTo>
                    <a:pt x="1279" y="476"/>
                    <a:pt x="1279" y="476"/>
                    <a:pt x="1279" y="476"/>
                  </a:cubicBezTo>
                  <a:cubicBezTo>
                    <a:pt x="1277" y="471"/>
                    <a:pt x="1277" y="466"/>
                    <a:pt x="1278" y="460"/>
                  </a:cubicBezTo>
                  <a:cubicBezTo>
                    <a:pt x="1290" y="398"/>
                    <a:pt x="1290" y="398"/>
                    <a:pt x="1290" y="398"/>
                  </a:cubicBezTo>
                  <a:cubicBezTo>
                    <a:pt x="1290" y="395"/>
                    <a:pt x="1291" y="393"/>
                    <a:pt x="1293" y="390"/>
                  </a:cubicBezTo>
                  <a:cubicBezTo>
                    <a:pt x="1308" y="362"/>
                    <a:pt x="1308" y="362"/>
                    <a:pt x="1308" y="362"/>
                  </a:cubicBezTo>
                  <a:cubicBezTo>
                    <a:pt x="1315" y="349"/>
                    <a:pt x="1311" y="334"/>
                    <a:pt x="1300" y="326"/>
                  </a:cubicBezTo>
                  <a:cubicBezTo>
                    <a:pt x="1249" y="292"/>
                    <a:pt x="1249" y="292"/>
                    <a:pt x="1249" y="292"/>
                  </a:cubicBezTo>
                  <a:cubicBezTo>
                    <a:pt x="1245" y="289"/>
                    <a:pt x="1240" y="287"/>
                    <a:pt x="1234" y="287"/>
                  </a:cubicBezTo>
                  <a:cubicBezTo>
                    <a:pt x="1197" y="287"/>
                    <a:pt x="1197" y="287"/>
                    <a:pt x="1197" y="287"/>
                  </a:cubicBezTo>
                  <a:cubicBezTo>
                    <a:pt x="1188" y="287"/>
                    <a:pt x="1181" y="291"/>
                    <a:pt x="1175" y="298"/>
                  </a:cubicBezTo>
                  <a:cubicBezTo>
                    <a:pt x="1167" y="309"/>
                    <a:pt x="1153" y="326"/>
                    <a:pt x="1149" y="330"/>
                  </a:cubicBezTo>
                  <a:cubicBezTo>
                    <a:pt x="1145" y="334"/>
                    <a:pt x="1124" y="343"/>
                    <a:pt x="1114" y="348"/>
                  </a:cubicBezTo>
                  <a:cubicBezTo>
                    <a:pt x="1111" y="349"/>
                    <a:pt x="1107" y="350"/>
                    <a:pt x="1103" y="350"/>
                  </a:cubicBezTo>
                  <a:cubicBezTo>
                    <a:pt x="1094" y="350"/>
                    <a:pt x="1094" y="350"/>
                    <a:pt x="1094" y="350"/>
                  </a:cubicBezTo>
                  <a:cubicBezTo>
                    <a:pt x="1087" y="350"/>
                    <a:pt x="1080" y="347"/>
                    <a:pt x="1075" y="342"/>
                  </a:cubicBezTo>
                  <a:cubicBezTo>
                    <a:pt x="1039" y="305"/>
                    <a:pt x="1039" y="305"/>
                    <a:pt x="1039" y="305"/>
                  </a:cubicBezTo>
                  <a:cubicBezTo>
                    <a:pt x="1039" y="305"/>
                    <a:pt x="1027" y="321"/>
                    <a:pt x="1039" y="295"/>
                  </a:cubicBezTo>
                  <a:cubicBezTo>
                    <a:pt x="1050" y="269"/>
                    <a:pt x="1073" y="231"/>
                    <a:pt x="1079" y="231"/>
                  </a:cubicBezTo>
                  <a:cubicBezTo>
                    <a:pt x="1085" y="231"/>
                    <a:pt x="1095" y="158"/>
                    <a:pt x="1089" y="156"/>
                  </a:cubicBezTo>
                  <a:cubicBezTo>
                    <a:pt x="1083" y="154"/>
                    <a:pt x="1026" y="136"/>
                    <a:pt x="1012" y="136"/>
                  </a:cubicBezTo>
                  <a:cubicBezTo>
                    <a:pt x="998" y="136"/>
                    <a:pt x="907" y="160"/>
                    <a:pt x="905" y="166"/>
                  </a:cubicBezTo>
                  <a:cubicBezTo>
                    <a:pt x="903" y="172"/>
                    <a:pt x="879" y="245"/>
                    <a:pt x="879" y="25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480;p84">
              <a:extLst>
                <a:ext uri="{FF2B5EF4-FFF2-40B4-BE49-F238E27FC236}">
                  <a16:creationId xmlns:a16="http://schemas.microsoft.com/office/drawing/2014/main" id="{1E0F97ED-20B5-9950-ABEF-1A64577BFA80}"/>
                </a:ext>
              </a:extLst>
            </p:cNvPr>
            <p:cNvSpPr/>
            <p:nvPr/>
          </p:nvSpPr>
          <p:spPr>
            <a:xfrm>
              <a:off x="13646152" y="100568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481;p84">
              <a:extLst>
                <a:ext uri="{FF2B5EF4-FFF2-40B4-BE49-F238E27FC236}">
                  <a16:creationId xmlns:a16="http://schemas.microsoft.com/office/drawing/2014/main" id="{C4DBE79B-A37F-CCE5-AA40-364FD7366E78}"/>
                </a:ext>
              </a:extLst>
            </p:cNvPr>
            <p:cNvSpPr/>
            <p:nvPr/>
          </p:nvSpPr>
          <p:spPr>
            <a:xfrm>
              <a:off x="13112752" y="9220200"/>
              <a:ext cx="779463" cy="836613"/>
            </a:xfrm>
            <a:custGeom>
              <a:avLst/>
              <a:gdLst/>
              <a:ahLst/>
              <a:cxnLst/>
              <a:rect l="0" t="0" r="0" b="0"/>
              <a:pathLst>
                <a:path w="1224" h="1316" extrusionOk="0">
                  <a:moveTo>
                    <a:pt x="242" y="1011"/>
                  </a:moveTo>
                  <a:cubicBezTo>
                    <a:pt x="228" y="1024"/>
                    <a:pt x="232" y="1062"/>
                    <a:pt x="232" y="1070"/>
                  </a:cubicBezTo>
                  <a:cubicBezTo>
                    <a:pt x="232" y="1076"/>
                    <a:pt x="253" y="1088"/>
                    <a:pt x="263" y="1092"/>
                  </a:cubicBezTo>
                  <a:cubicBezTo>
                    <a:pt x="266" y="1094"/>
                    <a:pt x="269" y="1096"/>
                    <a:pt x="272" y="1099"/>
                  </a:cubicBezTo>
                  <a:cubicBezTo>
                    <a:pt x="280" y="1110"/>
                    <a:pt x="301" y="1134"/>
                    <a:pt x="302" y="1140"/>
                  </a:cubicBezTo>
                  <a:cubicBezTo>
                    <a:pt x="304" y="1148"/>
                    <a:pt x="340" y="1219"/>
                    <a:pt x="347" y="1219"/>
                  </a:cubicBezTo>
                  <a:cubicBezTo>
                    <a:pt x="353" y="1219"/>
                    <a:pt x="377" y="1185"/>
                    <a:pt x="389" y="1164"/>
                  </a:cubicBezTo>
                  <a:cubicBezTo>
                    <a:pt x="401" y="1142"/>
                    <a:pt x="439" y="1088"/>
                    <a:pt x="439" y="1080"/>
                  </a:cubicBezTo>
                  <a:cubicBezTo>
                    <a:pt x="439" y="1072"/>
                    <a:pt x="463" y="999"/>
                    <a:pt x="465" y="993"/>
                  </a:cubicBezTo>
                  <a:cubicBezTo>
                    <a:pt x="467" y="987"/>
                    <a:pt x="558" y="963"/>
                    <a:pt x="572" y="963"/>
                  </a:cubicBezTo>
                  <a:cubicBezTo>
                    <a:pt x="586" y="963"/>
                    <a:pt x="643" y="981"/>
                    <a:pt x="649" y="983"/>
                  </a:cubicBezTo>
                  <a:cubicBezTo>
                    <a:pt x="655" y="985"/>
                    <a:pt x="645" y="1058"/>
                    <a:pt x="639" y="1058"/>
                  </a:cubicBezTo>
                  <a:cubicBezTo>
                    <a:pt x="633" y="1058"/>
                    <a:pt x="610" y="1096"/>
                    <a:pt x="599" y="1122"/>
                  </a:cubicBezTo>
                  <a:cubicBezTo>
                    <a:pt x="587" y="1148"/>
                    <a:pt x="599" y="1132"/>
                    <a:pt x="599" y="1132"/>
                  </a:cubicBezTo>
                  <a:cubicBezTo>
                    <a:pt x="635" y="1169"/>
                    <a:pt x="635" y="1169"/>
                    <a:pt x="635" y="1169"/>
                  </a:cubicBezTo>
                  <a:cubicBezTo>
                    <a:pt x="640" y="1174"/>
                    <a:pt x="647" y="1177"/>
                    <a:pt x="654" y="1177"/>
                  </a:cubicBezTo>
                  <a:cubicBezTo>
                    <a:pt x="663" y="1177"/>
                    <a:pt x="663" y="1177"/>
                    <a:pt x="663" y="1177"/>
                  </a:cubicBezTo>
                  <a:cubicBezTo>
                    <a:pt x="667" y="1177"/>
                    <a:pt x="671" y="1176"/>
                    <a:pt x="674" y="1175"/>
                  </a:cubicBezTo>
                  <a:cubicBezTo>
                    <a:pt x="684" y="1170"/>
                    <a:pt x="705" y="1161"/>
                    <a:pt x="709" y="1157"/>
                  </a:cubicBezTo>
                  <a:cubicBezTo>
                    <a:pt x="713" y="1153"/>
                    <a:pt x="727" y="1136"/>
                    <a:pt x="735" y="1125"/>
                  </a:cubicBezTo>
                  <a:cubicBezTo>
                    <a:pt x="741" y="1118"/>
                    <a:pt x="748" y="1114"/>
                    <a:pt x="757" y="1114"/>
                  </a:cubicBezTo>
                  <a:cubicBezTo>
                    <a:pt x="794" y="1114"/>
                    <a:pt x="794" y="1114"/>
                    <a:pt x="794" y="1114"/>
                  </a:cubicBezTo>
                  <a:cubicBezTo>
                    <a:pt x="800" y="1114"/>
                    <a:pt x="805" y="1116"/>
                    <a:pt x="809" y="1119"/>
                  </a:cubicBezTo>
                  <a:cubicBezTo>
                    <a:pt x="860" y="1153"/>
                    <a:pt x="860" y="1153"/>
                    <a:pt x="860" y="1153"/>
                  </a:cubicBezTo>
                  <a:cubicBezTo>
                    <a:pt x="871" y="1161"/>
                    <a:pt x="875" y="1176"/>
                    <a:pt x="868" y="1189"/>
                  </a:cubicBezTo>
                  <a:cubicBezTo>
                    <a:pt x="853" y="1217"/>
                    <a:pt x="853" y="1217"/>
                    <a:pt x="853" y="1217"/>
                  </a:cubicBezTo>
                  <a:cubicBezTo>
                    <a:pt x="851" y="1220"/>
                    <a:pt x="850" y="1222"/>
                    <a:pt x="850" y="1225"/>
                  </a:cubicBezTo>
                  <a:cubicBezTo>
                    <a:pt x="838" y="1287"/>
                    <a:pt x="838" y="1287"/>
                    <a:pt x="838" y="1287"/>
                  </a:cubicBezTo>
                  <a:cubicBezTo>
                    <a:pt x="837" y="1293"/>
                    <a:pt x="837" y="1298"/>
                    <a:pt x="839" y="1303"/>
                  </a:cubicBezTo>
                  <a:cubicBezTo>
                    <a:pt x="845" y="1316"/>
                    <a:pt x="845" y="1316"/>
                    <a:pt x="845" y="1316"/>
                  </a:cubicBezTo>
                  <a:cubicBezTo>
                    <a:pt x="845" y="1316"/>
                    <a:pt x="844" y="1316"/>
                    <a:pt x="844" y="1316"/>
                  </a:cubicBezTo>
                  <a:cubicBezTo>
                    <a:pt x="851" y="1315"/>
                    <a:pt x="855" y="1315"/>
                    <a:pt x="857" y="1315"/>
                  </a:cubicBezTo>
                  <a:cubicBezTo>
                    <a:pt x="865" y="1315"/>
                    <a:pt x="882" y="1305"/>
                    <a:pt x="886" y="1304"/>
                  </a:cubicBezTo>
                  <a:cubicBezTo>
                    <a:pt x="889" y="1303"/>
                    <a:pt x="903" y="1276"/>
                    <a:pt x="903" y="1273"/>
                  </a:cubicBezTo>
                  <a:cubicBezTo>
                    <a:pt x="903" y="1271"/>
                    <a:pt x="912" y="1258"/>
                    <a:pt x="919" y="1248"/>
                  </a:cubicBezTo>
                  <a:cubicBezTo>
                    <a:pt x="924" y="1241"/>
                    <a:pt x="934" y="1238"/>
                    <a:pt x="942" y="1240"/>
                  </a:cubicBezTo>
                  <a:cubicBezTo>
                    <a:pt x="942" y="1240"/>
                    <a:pt x="942" y="1240"/>
                    <a:pt x="942" y="1240"/>
                  </a:cubicBezTo>
                  <a:cubicBezTo>
                    <a:pt x="944" y="1241"/>
                    <a:pt x="946" y="1242"/>
                    <a:pt x="947" y="1243"/>
                  </a:cubicBezTo>
                  <a:cubicBezTo>
                    <a:pt x="986" y="1267"/>
                    <a:pt x="986" y="1267"/>
                    <a:pt x="986" y="1267"/>
                  </a:cubicBezTo>
                  <a:cubicBezTo>
                    <a:pt x="987" y="1268"/>
                    <a:pt x="989" y="1269"/>
                    <a:pt x="990" y="1270"/>
                  </a:cubicBezTo>
                  <a:cubicBezTo>
                    <a:pt x="1018" y="1296"/>
                    <a:pt x="1018" y="1296"/>
                    <a:pt x="1018" y="1296"/>
                  </a:cubicBezTo>
                  <a:cubicBezTo>
                    <a:pt x="1023" y="1301"/>
                    <a:pt x="1029" y="1303"/>
                    <a:pt x="1036" y="1302"/>
                  </a:cubicBezTo>
                  <a:cubicBezTo>
                    <a:pt x="1041" y="1301"/>
                    <a:pt x="1041" y="1301"/>
                    <a:pt x="1041" y="1301"/>
                  </a:cubicBezTo>
                  <a:cubicBezTo>
                    <a:pt x="1048" y="1300"/>
                    <a:pt x="1054" y="1296"/>
                    <a:pt x="1057" y="1289"/>
                  </a:cubicBezTo>
                  <a:cubicBezTo>
                    <a:pt x="1080" y="1241"/>
                    <a:pt x="1080" y="1241"/>
                    <a:pt x="1080" y="1241"/>
                  </a:cubicBezTo>
                  <a:cubicBezTo>
                    <a:pt x="1082" y="1239"/>
                    <a:pt x="1082" y="1236"/>
                    <a:pt x="1082" y="1234"/>
                  </a:cubicBezTo>
                  <a:cubicBezTo>
                    <a:pt x="1085" y="1206"/>
                    <a:pt x="1085" y="1206"/>
                    <a:pt x="1085" y="1206"/>
                  </a:cubicBezTo>
                  <a:cubicBezTo>
                    <a:pt x="1085" y="1204"/>
                    <a:pt x="1086" y="1203"/>
                    <a:pt x="1086" y="1202"/>
                  </a:cubicBezTo>
                  <a:cubicBezTo>
                    <a:pt x="1086" y="1201"/>
                    <a:pt x="1086" y="1200"/>
                    <a:pt x="1086" y="1199"/>
                  </a:cubicBezTo>
                  <a:cubicBezTo>
                    <a:pt x="1096" y="1097"/>
                    <a:pt x="1096" y="1097"/>
                    <a:pt x="1096" y="1097"/>
                  </a:cubicBezTo>
                  <a:cubicBezTo>
                    <a:pt x="1096" y="1096"/>
                    <a:pt x="1097" y="1094"/>
                    <a:pt x="1097" y="1093"/>
                  </a:cubicBezTo>
                  <a:cubicBezTo>
                    <a:pt x="1140" y="1013"/>
                    <a:pt x="1140" y="1013"/>
                    <a:pt x="1140" y="1013"/>
                  </a:cubicBezTo>
                  <a:cubicBezTo>
                    <a:pt x="1141" y="1012"/>
                    <a:pt x="1141" y="1011"/>
                    <a:pt x="1142" y="1011"/>
                  </a:cubicBezTo>
                  <a:cubicBezTo>
                    <a:pt x="1168" y="985"/>
                    <a:pt x="1168" y="985"/>
                    <a:pt x="1168" y="985"/>
                  </a:cubicBezTo>
                  <a:cubicBezTo>
                    <a:pt x="1205" y="945"/>
                    <a:pt x="1205" y="945"/>
                    <a:pt x="1205" y="945"/>
                  </a:cubicBezTo>
                  <a:cubicBezTo>
                    <a:pt x="1209" y="941"/>
                    <a:pt x="1209" y="934"/>
                    <a:pt x="1205" y="930"/>
                  </a:cubicBezTo>
                  <a:cubicBezTo>
                    <a:pt x="1166" y="891"/>
                    <a:pt x="1166" y="891"/>
                    <a:pt x="1166" y="891"/>
                  </a:cubicBezTo>
                  <a:cubicBezTo>
                    <a:pt x="1165" y="890"/>
                    <a:pt x="1164" y="889"/>
                    <a:pt x="1164" y="889"/>
                  </a:cubicBezTo>
                  <a:cubicBezTo>
                    <a:pt x="1144" y="856"/>
                    <a:pt x="1144" y="856"/>
                    <a:pt x="1144" y="856"/>
                  </a:cubicBezTo>
                  <a:cubicBezTo>
                    <a:pt x="1142" y="853"/>
                    <a:pt x="1139" y="851"/>
                    <a:pt x="1135" y="851"/>
                  </a:cubicBezTo>
                  <a:cubicBezTo>
                    <a:pt x="1096" y="851"/>
                    <a:pt x="1096" y="851"/>
                    <a:pt x="1096" y="851"/>
                  </a:cubicBezTo>
                  <a:cubicBezTo>
                    <a:pt x="1090" y="851"/>
                    <a:pt x="1085" y="846"/>
                    <a:pt x="1085" y="840"/>
                  </a:cubicBezTo>
                  <a:cubicBezTo>
                    <a:pt x="1085" y="794"/>
                    <a:pt x="1085" y="794"/>
                    <a:pt x="1085" y="794"/>
                  </a:cubicBezTo>
                  <a:cubicBezTo>
                    <a:pt x="1085" y="792"/>
                    <a:pt x="1086" y="791"/>
                    <a:pt x="1086" y="790"/>
                  </a:cubicBezTo>
                  <a:cubicBezTo>
                    <a:pt x="1096" y="765"/>
                    <a:pt x="1096" y="765"/>
                    <a:pt x="1096" y="765"/>
                  </a:cubicBezTo>
                  <a:cubicBezTo>
                    <a:pt x="1098" y="761"/>
                    <a:pt x="1102" y="758"/>
                    <a:pt x="1107" y="758"/>
                  </a:cubicBezTo>
                  <a:cubicBezTo>
                    <a:pt x="1143" y="758"/>
                    <a:pt x="1143" y="758"/>
                    <a:pt x="1143" y="758"/>
                  </a:cubicBezTo>
                  <a:cubicBezTo>
                    <a:pt x="1146" y="758"/>
                    <a:pt x="1148" y="757"/>
                    <a:pt x="1150" y="756"/>
                  </a:cubicBezTo>
                  <a:cubicBezTo>
                    <a:pt x="1175" y="737"/>
                    <a:pt x="1175" y="737"/>
                    <a:pt x="1175" y="737"/>
                  </a:cubicBezTo>
                  <a:cubicBezTo>
                    <a:pt x="1176" y="736"/>
                    <a:pt x="1177" y="734"/>
                    <a:pt x="1178" y="733"/>
                  </a:cubicBezTo>
                  <a:cubicBezTo>
                    <a:pt x="1203" y="679"/>
                    <a:pt x="1203" y="679"/>
                    <a:pt x="1203" y="679"/>
                  </a:cubicBezTo>
                  <a:cubicBezTo>
                    <a:pt x="1203" y="679"/>
                    <a:pt x="1203" y="679"/>
                    <a:pt x="1204" y="678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18" y="636"/>
                    <a:pt x="1218" y="636"/>
                    <a:pt x="1218" y="635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24" y="540"/>
                    <a:pt x="1224" y="540"/>
                    <a:pt x="1224" y="540"/>
                  </a:cubicBezTo>
                  <a:cubicBezTo>
                    <a:pt x="1224" y="536"/>
                    <a:pt x="1221" y="531"/>
                    <a:pt x="1217" y="529"/>
                  </a:cubicBezTo>
                  <a:cubicBezTo>
                    <a:pt x="1193" y="515"/>
                    <a:pt x="1193" y="515"/>
                    <a:pt x="1193" y="515"/>
                  </a:cubicBezTo>
                  <a:cubicBezTo>
                    <a:pt x="1188" y="512"/>
                    <a:pt x="1181" y="513"/>
                    <a:pt x="1177" y="518"/>
                  </a:cubicBezTo>
                  <a:cubicBezTo>
                    <a:pt x="1118" y="587"/>
                    <a:pt x="1118" y="587"/>
                    <a:pt x="1118" y="587"/>
                  </a:cubicBezTo>
                  <a:cubicBezTo>
                    <a:pt x="1118" y="587"/>
                    <a:pt x="1117" y="587"/>
                    <a:pt x="1117" y="588"/>
                  </a:cubicBezTo>
                  <a:cubicBezTo>
                    <a:pt x="956" y="735"/>
                    <a:pt x="956" y="735"/>
                    <a:pt x="956" y="735"/>
                  </a:cubicBezTo>
                  <a:cubicBezTo>
                    <a:pt x="950" y="740"/>
                    <a:pt x="941" y="739"/>
                    <a:pt x="937" y="732"/>
                  </a:cubicBezTo>
                  <a:cubicBezTo>
                    <a:pt x="889" y="657"/>
                    <a:pt x="889" y="657"/>
                    <a:pt x="889" y="657"/>
                  </a:cubicBezTo>
                  <a:cubicBezTo>
                    <a:pt x="886" y="654"/>
                    <a:pt x="886" y="649"/>
                    <a:pt x="888" y="645"/>
                  </a:cubicBezTo>
                  <a:cubicBezTo>
                    <a:pt x="962" y="499"/>
                    <a:pt x="962" y="499"/>
                    <a:pt x="962" y="499"/>
                  </a:cubicBezTo>
                  <a:cubicBezTo>
                    <a:pt x="965" y="493"/>
                    <a:pt x="962" y="485"/>
                    <a:pt x="955" y="482"/>
                  </a:cubicBezTo>
                  <a:cubicBezTo>
                    <a:pt x="923" y="469"/>
                    <a:pt x="923" y="469"/>
                    <a:pt x="923" y="469"/>
                  </a:cubicBezTo>
                  <a:cubicBezTo>
                    <a:pt x="914" y="465"/>
                    <a:pt x="912" y="453"/>
                    <a:pt x="919" y="447"/>
                  </a:cubicBezTo>
                  <a:cubicBezTo>
                    <a:pt x="986" y="395"/>
                    <a:pt x="986" y="395"/>
                    <a:pt x="986" y="395"/>
                  </a:cubicBezTo>
                  <a:cubicBezTo>
                    <a:pt x="988" y="393"/>
                    <a:pt x="991" y="392"/>
                    <a:pt x="995" y="392"/>
                  </a:cubicBezTo>
                  <a:cubicBezTo>
                    <a:pt x="1085" y="402"/>
                    <a:pt x="1085" y="402"/>
                    <a:pt x="1085" y="402"/>
                  </a:cubicBezTo>
                  <a:cubicBezTo>
                    <a:pt x="1092" y="403"/>
                    <a:pt x="1099" y="397"/>
                    <a:pt x="1099" y="389"/>
                  </a:cubicBezTo>
                  <a:cubicBezTo>
                    <a:pt x="1097" y="312"/>
                    <a:pt x="1097" y="312"/>
                    <a:pt x="1097" y="312"/>
                  </a:cubicBezTo>
                  <a:cubicBezTo>
                    <a:pt x="1097" y="309"/>
                    <a:pt x="1098" y="306"/>
                    <a:pt x="1099" y="304"/>
                  </a:cubicBezTo>
                  <a:cubicBezTo>
                    <a:pt x="1136" y="254"/>
                    <a:pt x="1136" y="254"/>
                    <a:pt x="1136" y="254"/>
                  </a:cubicBezTo>
                  <a:cubicBezTo>
                    <a:pt x="1139" y="251"/>
                    <a:pt x="1139" y="246"/>
                    <a:pt x="1138" y="243"/>
                  </a:cubicBezTo>
                  <a:cubicBezTo>
                    <a:pt x="1116" y="169"/>
                    <a:pt x="1116" y="169"/>
                    <a:pt x="1116" y="169"/>
                  </a:cubicBezTo>
                  <a:cubicBezTo>
                    <a:pt x="1116" y="168"/>
                    <a:pt x="1115" y="166"/>
                    <a:pt x="1114" y="165"/>
                  </a:cubicBezTo>
                  <a:cubicBezTo>
                    <a:pt x="1051" y="80"/>
                    <a:pt x="1051" y="80"/>
                    <a:pt x="1051" y="80"/>
                  </a:cubicBezTo>
                  <a:cubicBezTo>
                    <a:pt x="1046" y="73"/>
                    <a:pt x="1034" y="74"/>
                    <a:pt x="1030" y="82"/>
                  </a:cubicBezTo>
                  <a:cubicBezTo>
                    <a:pt x="987" y="167"/>
                    <a:pt x="987" y="167"/>
                    <a:pt x="987" y="167"/>
                  </a:cubicBezTo>
                  <a:cubicBezTo>
                    <a:pt x="984" y="173"/>
                    <a:pt x="976" y="176"/>
                    <a:pt x="969" y="172"/>
                  </a:cubicBezTo>
                  <a:cubicBezTo>
                    <a:pt x="932" y="148"/>
                    <a:pt x="932" y="148"/>
                    <a:pt x="932" y="148"/>
                  </a:cubicBezTo>
                  <a:cubicBezTo>
                    <a:pt x="929" y="146"/>
                    <a:pt x="927" y="143"/>
                    <a:pt x="926" y="139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898" y="2"/>
                    <a:pt x="895" y="3"/>
                    <a:pt x="892" y="4"/>
                  </a:cubicBezTo>
                  <a:cubicBezTo>
                    <a:pt x="841" y="21"/>
                    <a:pt x="841" y="21"/>
                    <a:pt x="841" y="21"/>
                  </a:cubicBezTo>
                  <a:cubicBezTo>
                    <a:pt x="829" y="25"/>
                    <a:pt x="821" y="35"/>
                    <a:pt x="821" y="47"/>
                  </a:cubicBezTo>
                  <a:cubicBezTo>
                    <a:pt x="821" y="98"/>
                    <a:pt x="821" y="98"/>
                    <a:pt x="821" y="98"/>
                  </a:cubicBezTo>
                  <a:cubicBezTo>
                    <a:pt x="821" y="110"/>
                    <a:pt x="814" y="120"/>
                    <a:pt x="803" y="124"/>
                  </a:cubicBezTo>
                  <a:cubicBezTo>
                    <a:pt x="706" y="156"/>
                    <a:pt x="706" y="156"/>
                    <a:pt x="706" y="156"/>
                  </a:cubicBezTo>
                  <a:cubicBezTo>
                    <a:pt x="695" y="159"/>
                    <a:pt x="682" y="155"/>
                    <a:pt x="675" y="146"/>
                  </a:cubicBezTo>
                  <a:cubicBezTo>
                    <a:pt x="632" y="91"/>
                    <a:pt x="632" y="91"/>
                    <a:pt x="632" y="91"/>
                  </a:cubicBezTo>
                  <a:cubicBezTo>
                    <a:pt x="624" y="81"/>
                    <a:pt x="611" y="77"/>
                    <a:pt x="599" y="82"/>
                  </a:cubicBezTo>
                  <a:cubicBezTo>
                    <a:pt x="525" y="115"/>
                    <a:pt x="525" y="115"/>
                    <a:pt x="525" y="115"/>
                  </a:cubicBezTo>
                  <a:cubicBezTo>
                    <a:pt x="521" y="117"/>
                    <a:pt x="516" y="117"/>
                    <a:pt x="511" y="117"/>
                  </a:cubicBezTo>
                  <a:cubicBezTo>
                    <a:pt x="507" y="116"/>
                    <a:pt x="507" y="116"/>
                    <a:pt x="507" y="116"/>
                  </a:cubicBezTo>
                  <a:cubicBezTo>
                    <a:pt x="499" y="136"/>
                    <a:pt x="499" y="136"/>
                    <a:pt x="499" y="136"/>
                  </a:cubicBezTo>
                  <a:cubicBezTo>
                    <a:pt x="498" y="136"/>
                    <a:pt x="498" y="137"/>
                    <a:pt x="498" y="138"/>
                  </a:cubicBezTo>
                  <a:cubicBezTo>
                    <a:pt x="464" y="200"/>
                    <a:pt x="464" y="200"/>
                    <a:pt x="464" y="200"/>
                  </a:cubicBezTo>
                  <a:cubicBezTo>
                    <a:pt x="460" y="208"/>
                    <a:pt x="452" y="212"/>
                    <a:pt x="443" y="213"/>
                  </a:cubicBezTo>
                  <a:cubicBezTo>
                    <a:pt x="403" y="214"/>
                    <a:pt x="403" y="214"/>
                    <a:pt x="403" y="214"/>
                  </a:cubicBezTo>
                  <a:cubicBezTo>
                    <a:pt x="403" y="214"/>
                    <a:pt x="402" y="214"/>
                    <a:pt x="402" y="213"/>
                  </a:cubicBezTo>
                  <a:cubicBezTo>
                    <a:pt x="395" y="213"/>
                    <a:pt x="344" y="211"/>
                    <a:pt x="331" y="214"/>
                  </a:cubicBezTo>
                  <a:cubicBezTo>
                    <a:pt x="317" y="216"/>
                    <a:pt x="317" y="260"/>
                    <a:pt x="317" y="260"/>
                  </a:cubicBezTo>
                  <a:cubicBezTo>
                    <a:pt x="317" y="324"/>
                    <a:pt x="317" y="324"/>
                    <a:pt x="317" y="324"/>
                  </a:cubicBezTo>
                  <a:cubicBezTo>
                    <a:pt x="317" y="337"/>
                    <a:pt x="307" y="348"/>
                    <a:pt x="293" y="348"/>
                  </a:cubicBezTo>
                  <a:cubicBezTo>
                    <a:pt x="293" y="348"/>
                    <a:pt x="293" y="348"/>
                    <a:pt x="293" y="348"/>
                  </a:cubicBezTo>
                  <a:cubicBezTo>
                    <a:pt x="286" y="348"/>
                    <a:pt x="279" y="351"/>
                    <a:pt x="274" y="357"/>
                  </a:cubicBezTo>
                  <a:cubicBezTo>
                    <a:pt x="266" y="369"/>
                    <a:pt x="252" y="388"/>
                    <a:pt x="252" y="392"/>
                  </a:cubicBezTo>
                  <a:cubicBezTo>
                    <a:pt x="252" y="479"/>
                    <a:pt x="252" y="479"/>
                    <a:pt x="252" y="479"/>
                  </a:cubicBezTo>
                  <a:cubicBezTo>
                    <a:pt x="252" y="481"/>
                    <a:pt x="251" y="483"/>
                    <a:pt x="251" y="485"/>
                  </a:cubicBezTo>
                  <a:cubicBezTo>
                    <a:pt x="219" y="589"/>
                    <a:pt x="219" y="589"/>
                    <a:pt x="219" y="589"/>
                  </a:cubicBezTo>
                  <a:cubicBezTo>
                    <a:pt x="217" y="596"/>
                    <a:pt x="212" y="601"/>
                    <a:pt x="205" y="604"/>
                  </a:cubicBezTo>
                  <a:cubicBezTo>
                    <a:pt x="40" y="665"/>
                    <a:pt x="40" y="665"/>
                    <a:pt x="40" y="665"/>
                  </a:cubicBezTo>
                  <a:cubicBezTo>
                    <a:pt x="30" y="669"/>
                    <a:pt x="24" y="678"/>
                    <a:pt x="24" y="688"/>
                  </a:cubicBezTo>
                  <a:cubicBezTo>
                    <a:pt x="24" y="803"/>
                    <a:pt x="24" y="803"/>
                    <a:pt x="24" y="803"/>
                  </a:cubicBezTo>
                  <a:cubicBezTo>
                    <a:pt x="24" y="817"/>
                    <a:pt x="13" y="827"/>
                    <a:pt x="0" y="827"/>
                  </a:cubicBezTo>
                  <a:cubicBezTo>
                    <a:pt x="0" y="827"/>
                    <a:pt x="0" y="827"/>
                    <a:pt x="0" y="8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4" y="931"/>
                    <a:pt x="141" y="933"/>
                    <a:pt x="147" y="933"/>
                  </a:cubicBezTo>
                  <a:cubicBezTo>
                    <a:pt x="188" y="930"/>
                    <a:pt x="188" y="930"/>
                    <a:pt x="188" y="930"/>
                  </a:cubicBezTo>
                  <a:cubicBezTo>
                    <a:pt x="193" y="930"/>
                    <a:pt x="198" y="931"/>
                    <a:pt x="202" y="934"/>
                  </a:cubicBezTo>
                  <a:cubicBezTo>
                    <a:pt x="219" y="943"/>
                    <a:pt x="261" y="966"/>
                    <a:pt x="264" y="971"/>
                  </a:cubicBezTo>
                  <a:cubicBezTo>
                    <a:pt x="268" y="977"/>
                    <a:pt x="256" y="999"/>
                    <a:pt x="242" y="101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482;p84">
              <a:extLst>
                <a:ext uri="{FF2B5EF4-FFF2-40B4-BE49-F238E27FC236}">
                  <a16:creationId xmlns:a16="http://schemas.microsoft.com/office/drawing/2014/main" id="{2BA2F67B-C634-6405-7D8D-184EB79B868A}"/>
                </a:ext>
              </a:extLst>
            </p:cNvPr>
            <p:cNvSpPr/>
            <p:nvPr/>
          </p:nvSpPr>
          <p:spPr>
            <a:xfrm>
              <a:off x="13638213" y="100584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2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83;p84">
              <a:extLst>
                <a:ext uri="{FF2B5EF4-FFF2-40B4-BE49-F238E27FC236}">
                  <a16:creationId xmlns:a16="http://schemas.microsoft.com/office/drawing/2014/main" id="{60B8A9DB-51D2-A70C-5051-526A5A069CE5}"/>
                </a:ext>
              </a:extLst>
            </p:cNvPr>
            <p:cNvSpPr/>
            <p:nvPr/>
          </p:nvSpPr>
          <p:spPr>
            <a:xfrm>
              <a:off x="13804902" y="9986963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3" h="4" extrusionOk="0">
                  <a:moveTo>
                    <a:pt x="0" y="0"/>
                  </a:moveTo>
                  <a:cubicBezTo>
                    <a:pt x="1" y="2"/>
                    <a:pt x="2" y="3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484;p84">
              <a:extLst>
                <a:ext uri="{FF2B5EF4-FFF2-40B4-BE49-F238E27FC236}">
                  <a16:creationId xmlns:a16="http://schemas.microsoft.com/office/drawing/2014/main" id="{A9989A82-6663-17C2-BF97-2957CEC42251}"/>
                </a:ext>
              </a:extLst>
            </p:cNvPr>
            <p:cNvSpPr/>
            <p:nvPr/>
          </p:nvSpPr>
          <p:spPr>
            <a:xfrm>
              <a:off x="17699038" y="8770938"/>
              <a:ext cx="1000125" cy="1803400"/>
            </a:xfrm>
            <a:custGeom>
              <a:avLst/>
              <a:gdLst/>
              <a:ahLst/>
              <a:cxnLst/>
              <a:rect l="0" t="0" r="0" b="0"/>
              <a:pathLst>
                <a:path w="1572" h="2833" extrusionOk="0">
                  <a:moveTo>
                    <a:pt x="1428" y="531"/>
                  </a:moveTo>
                  <a:cubicBezTo>
                    <a:pt x="1339" y="715"/>
                    <a:pt x="1339" y="715"/>
                    <a:pt x="1339" y="715"/>
                  </a:cubicBezTo>
                  <a:cubicBezTo>
                    <a:pt x="1338" y="718"/>
                    <a:pt x="1335" y="721"/>
                    <a:pt x="1332" y="723"/>
                  </a:cubicBezTo>
                  <a:cubicBezTo>
                    <a:pt x="1296" y="743"/>
                    <a:pt x="1296" y="743"/>
                    <a:pt x="1296" y="743"/>
                  </a:cubicBezTo>
                  <a:cubicBezTo>
                    <a:pt x="1294" y="744"/>
                    <a:pt x="1292" y="746"/>
                    <a:pt x="1290" y="748"/>
                  </a:cubicBezTo>
                  <a:cubicBezTo>
                    <a:pt x="1208" y="857"/>
                    <a:pt x="1208" y="857"/>
                    <a:pt x="1208" y="857"/>
                  </a:cubicBezTo>
                  <a:cubicBezTo>
                    <a:pt x="1208" y="858"/>
                    <a:pt x="1207" y="859"/>
                    <a:pt x="1207" y="860"/>
                  </a:cubicBezTo>
                  <a:cubicBezTo>
                    <a:pt x="1092" y="1090"/>
                    <a:pt x="1092" y="1090"/>
                    <a:pt x="1092" y="1090"/>
                  </a:cubicBezTo>
                  <a:cubicBezTo>
                    <a:pt x="1090" y="1093"/>
                    <a:pt x="1089" y="1097"/>
                    <a:pt x="1090" y="1100"/>
                  </a:cubicBezTo>
                  <a:cubicBezTo>
                    <a:pt x="1120" y="1314"/>
                    <a:pt x="1120" y="1314"/>
                    <a:pt x="1120" y="1314"/>
                  </a:cubicBezTo>
                  <a:cubicBezTo>
                    <a:pt x="1122" y="1323"/>
                    <a:pt x="1116" y="1331"/>
                    <a:pt x="1108" y="1333"/>
                  </a:cubicBezTo>
                  <a:cubicBezTo>
                    <a:pt x="1049" y="1348"/>
                    <a:pt x="1049" y="1348"/>
                    <a:pt x="1049" y="1348"/>
                  </a:cubicBezTo>
                  <a:cubicBezTo>
                    <a:pt x="1046" y="1349"/>
                    <a:pt x="1043" y="1351"/>
                    <a:pt x="1041" y="1353"/>
                  </a:cubicBezTo>
                  <a:cubicBezTo>
                    <a:pt x="957" y="1441"/>
                    <a:pt x="957" y="1441"/>
                    <a:pt x="957" y="1441"/>
                  </a:cubicBezTo>
                  <a:cubicBezTo>
                    <a:pt x="954" y="1444"/>
                    <a:pt x="953" y="1448"/>
                    <a:pt x="952" y="1452"/>
                  </a:cubicBezTo>
                  <a:cubicBezTo>
                    <a:pt x="948" y="1502"/>
                    <a:pt x="948" y="1502"/>
                    <a:pt x="948" y="1502"/>
                  </a:cubicBezTo>
                  <a:cubicBezTo>
                    <a:pt x="947" y="1509"/>
                    <a:pt x="951" y="1517"/>
                    <a:pt x="959" y="1520"/>
                  </a:cubicBezTo>
                  <a:cubicBezTo>
                    <a:pt x="1036" y="1548"/>
                    <a:pt x="1036" y="1548"/>
                    <a:pt x="1036" y="1548"/>
                  </a:cubicBezTo>
                  <a:cubicBezTo>
                    <a:pt x="1037" y="1548"/>
                    <a:pt x="1038" y="1549"/>
                    <a:pt x="1039" y="1549"/>
                  </a:cubicBezTo>
                  <a:cubicBezTo>
                    <a:pt x="1120" y="1562"/>
                    <a:pt x="1120" y="1562"/>
                    <a:pt x="1120" y="1562"/>
                  </a:cubicBezTo>
                  <a:cubicBezTo>
                    <a:pt x="1133" y="1564"/>
                    <a:pt x="1139" y="1578"/>
                    <a:pt x="1131" y="1589"/>
                  </a:cubicBezTo>
                  <a:cubicBezTo>
                    <a:pt x="1095" y="1640"/>
                    <a:pt x="1095" y="1640"/>
                    <a:pt x="1095" y="1640"/>
                  </a:cubicBezTo>
                  <a:cubicBezTo>
                    <a:pt x="1094" y="1642"/>
                    <a:pt x="1093" y="1643"/>
                    <a:pt x="1092" y="1644"/>
                  </a:cubicBezTo>
                  <a:cubicBezTo>
                    <a:pt x="1039" y="1685"/>
                    <a:pt x="1039" y="1685"/>
                    <a:pt x="1039" y="1685"/>
                  </a:cubicBezTo>
                  <a:cubicBezTo>
                    <a:pt x="1034" y="1689"/>
                    <a:pt x="1032" y="1695"/>
                    <a:pt x="1032" y="1701"/>
                  </a:cubicBezTo>
                  <a:cubicBezTo>
                    <a:pt x="1038" y="1744"/>
                    <a:pt x="1038" y="1744"/>
                    <a:pt x="1038" y="1744"/>
                  </a:cubicBezTo>
                  <a:cubicBezTo>
                    <a:pt x="1040" y="1757"/>
                    <a:pt x="1056" y="1764"/>
                    <a:pt x="1066" y="1755"/>
                  </a:cubicBezTo>
                  <a:cubicBezTo>
                    <a:pt x="1107" y="1723"/>
                    <a:pt x="1107" y="1723"/>
                    <a:pt x="1107" y="1723"/>
                  </a:cubicBezTo>
                  <a:cubicBezTo>
                    <a:pt x="1120" y="1713"/>
                    <a:pt x="1138" y="1725"/>
                    <a:pt x="1134" y="1741"/>
                  </a:cubicBezTo>
                  <a:cubicBezTo>
                    <a:pt x="1105" y="1852"/>
                    <a:pt x="1105" y="1852"/>
                    <a:pt x="1105" y="1852"/>
                  </a:cubicBezTo>
                  <a:cubicBezTo>
                    <a:pt x="1105" y="1852"/>
                    <a:pt x="1105" y="1852"/>
                    <a:pt x="1105" y="1853"/>
                  </a:cubicBezTo>
                  <a:cubicBezTo>
                    <a:pt x="1062" y="2079"/>
                    <a:pt x="1062" y="2079"/>
                    <a:pt x="1062" y="2079"/>
                  </a:cubicBezTo>
                  <a:cubicBezTo>
                    <a:pt x="1062" y="2080"/>
                    <a:pt x="1062" y="2080"/>
                    <a:pt x="1062" y="2081"/>
                  </a:cubicBezTo>
                  <a:cubicBezTo>
                    <a:pt x="1029" y="2368"/>
                    <a:pt x="1029" y="2368"/>
                    <a:pt x="1029" y="2368"/>
                  </a:cubicBezTo>
                  <a:cubicBezTo>
                    <a:pt x="1029" y="2370"/>
                    <a:pt x="1029" y="2371"/>
                    <a:pt x="1028" y="2372"/>
                  </a:cubicBezTo>
                  <a:cubicBezTo>
                    <a:pt x="988" y="2483"/>
                    <a:pt x="988" y="2483"/>
                    <a:pt x="988" y="2483"/>
                  </a:cubicBezTo>
                  <a:cubicBezTo>
                    <a:pt x="982" y="2498"/>
                    <a:pt x="960" y="2498"/>
                    <a:pt x="955" y="2482"/>
                  </a:cubicBezTo>
                  <a:cubicBezTo>
                    <a:pt x="930" y="2408"/>
                    <a:pt x="930" y="2408"/>
                    <a:pt x="930" y="2408"/>
                  </a:cubicBezTo>
                  <a:cubicBezTo>
                    <a:pt x="929" y="2405"/>
                    <a:pt x="927" y="2403"/>
                    <a:pt x="925" y="2401"/>
                  </a:cubicBezTo>
                  <a:cubicBezTo>
                    <a:pt x="826" y="2312"/>
                    <a:pt x="826" y="2312"/>
                    <a:pt x="826" y="2312"/>
                  </a:cubicBezTo>
                  <a:cubicBezTo>
                    <a:pt x="823" y="2309"/>
                    <a:pt x="821" y="2305"/>
                    <a:pt x="821" y="2301"/>
                  </a:cubicBezTo>
                  <a:cubicBezTo>
                    <a:pt x="803" y="2121"/>
                    <a:pt x="803" y="2121"/>
                    <a:pt x="803" y="2121"/>
                  </a:cubicBezTo>
                  <a:cubicBezTo>
                    <a:pt x="801" y="2106"/>
                    <a:pt x="782" y="2100"/>
                    <a:pt x="772" y="2111"/>
                  </a:cubicBezTo>
                  <a:cubicBezTo>
                    <a:pt x="765" y="2120"/>
                    <a:pt x="765" y="2120"/>
                    <a:pt x="765" y="2120"/>
                  </a:cubicBezTo>
                  <a:cubicBezTo>
                    <a:pt x="764" y="2121"/>
                    <a:pt x="763" y="2123"/>
                    <a:pt x="762" y="2125"/>
                  </a:cubicBezTo>
                  <a:cubicBezTo>
                    <a:pt x="728" y="2228"/>
                    <a:pt x="728" y="2228"/>
                    <a:pt x="728" y="2228"/>
                  </a:cubicBezTo>
                  <a:cubicBezTo>
                    <a:pt x="728" y="2229"/>
                    <a:pt x="727" y="2230"/>
                    <a:pt x="727" y="2231"/>
                  </a:cubicBezTo>
                  <a:cubicBezTo>
                    <a:pt x="663" y="2361"/>
                    <a:pt x="663" y="2361"/>
                    <a:pt x="663" y="2361"/>
                  </a:cubicBezTo>
                  <a:cubicBezTo>
                    <a:pt x="660" y="2366"/>
                    <a:pt x="654" y="2370"/>
                    <a:pt x="647" y="2370"/>
                  </a:cubicBezTo>
                  <a:cubicBezTo>
                    <a:pt x="555" y="2370"/>
                    <a:pt x="555" y="2370"/>
                    <a:pt x="555" y="2370"/>
                  </a:cubicBezTo>
                  <a:cubicBezTo>
                    <a:pt x="549" y="2370"/>
                    <a:pt x="542" y="2374"/>
                    <a:pt x="540" y="2380"/>
                  </a:cubicBezTo>
                  <a:cubicBezTo>
                    <a:pt x="505" y="2454"/>
                    <a:pt x="505" y="2454"/>
                    <a:pt x="505" y="2454"/>
                  </a:cubicBezTo>
                  <a:cubicBezTo>
                    <a:pt x="504" y="2455"/>
                    <a:pt x="504" y="2456"/>
                    <a:pt x="504" y="2457"/>
                  </a:cubicBezTo>
                  <a:cubicBezTo>
                    <a:pt x="445" y="2685"/>
                    <a:pt x="445" y="2685"/>
                    <a:pt x="445" y="2685"/>
                  </a:cubicBezTo>
                  <a:cubicBezTo>
                    <a:pt x="444" y="2690"/>
                    <a:pt x="442" y="2693"/>
                    <a:pt x="438" y="2695"/>
                  </a:cubicBezTo>
                  <a:cubicBezTo>
                    <a:pt x="394" y="2725"/>
                    <a:pt x="394" y="2725"/>
                    <a:pt x="394" y="2725"/>
                  </a:cubicBezTo>
                  <a:cubicBezTo>
                    <a:pt x="391" y="2727"/>
                    <a:pt x="390" y="2729"/>
                    <a:pt x="388" y="2731"/>
                  </a:cubicBezTo>
                  <a:cubicBezTo>
                    <a:pt x="340" y="2822"/>
                    <a:pt x="340" y="2822"/>
                    <a:pt x="340" y="2822"/>
                  </a:cubicBezTo>
                  <a:cubicBezTo>
                    <a:pt x="336" y="2830"/>
                    <a:pt x="325" y="2833"/>
                    <a:pt x="317" y="2829"/>
                  </a:cubicBezTo>
                  <a:cubicBezTo>
                    <a:pt x="199" y="2767"/>
                    <a:pt x="199" y="2767"/>
                    <a:pt x="199" y="2767"/>
                  </a:cubicBezTo>
                  <a:cubicBezTo>
                    <a:pt x="194" y="2765"/>
                    <a:pt x="189" y="2765"/>
                    <a:pt x="184" y="2767"/>
                  </a:cubicBezTo>
                  <a:cubicBezTo>
                    <a:pt x="126" y="2794"/>
                    <a:pt x="126" y="2794"/>
                    <a:pt x="126" y="2794"/>
                  </a:cubicBezTo>
                  <a:cubicBezTo>
                    <a:pt x="0" y="1572"/>
                    <a:pt x="0" y="1572"/>
                    <a:pt x="0" y="1572"/>
                  </a:cubicBezTo>
                  <a:cubicBezTo>
                    <a:pt x="0" y="1572"/>
                    <a:pt x="0" y="1571"/>
                    <a:pt x="1" y="1570"/>
                  </a:cubicBezTo>
                  <a:cubicBezTo>
                    <a:pt x="849" y="768"/>
                    <a:pt x="849" y="768"/>
                    <a:pt x="849" y="768"/>
                  </a:cubicBezTo>
                  <a:cubicBezTo>
                    <a:pt x="850" y="767"/>
                    <a:pt x="850" y="767"/>
                    <a:pt x="851" y="766"/>
                  </a:cubicBezTo>
                  <a:cubicBezTo>
                    <a:pt x="894" y="713"/>
                    <a:pt x="894" y="713"/>
                    <a:pt x="894" y="713"/>
                  </a:cubicBezTo>
                  <a:cubicBezTo>
                    <a:pt x="895" y="712"/>
                    <a:pt x="896" y="711"/>
                    <a:pt x="897" y="710"/>
                  </a:cubicBezTo>
                  <a:cubicBezTo>
                    <a:pt x="953" y="668"/>
                    <a:pt x="953" y="668"/>
                    <a:pt x="953" y="668"/>
                  </a:cubicBezTo>
                  <a:cubicBezTo>
                    <a:pt x="959" y="664"/>
                    <a:pt x="962" y="656"/>
                    <a:pt x="959" y="649"/>
                  </a:cubicBezTo>
                  <a:cubicBezTo>
                    <a:pt x="944" y="601"/>
                    <a:pt x="944" y="601"/>
                    <a:pt x="944" y="601"/>
                  </a:cubicBezTo>
                  <a:cubicBezTo>
                    <a:pt x="943" y="597"/>
                    <a:pt x="943" y="593"/>
                    <a:pt x="945" y="589"/>
                  </a:cubicBezTo>
                  <a:cubicBezTo>
                    <a:pt x="1019" y="428"/>
                    <a:pt x="1019" y="428"/>
                    <a:pt x="1019" y="428"/>
                  </a:cubicBezTo>
                  <a:cubicBezTo>
                    <a:pt x="1021" y="425"/>
                    <a:pt x="1021" y="421"/>
                    <a:pt x="1020" y="417"/>
                  </a:cubicBezTo>
                  <a:cubicBezTo>
                    <a:pt x="962" y="159"/>
                    <a:pt x="962" y="159"/>
                    <a:pt x="962" y="159"/>
                  </a:cubicBezTo>
                  <a:cubicBezTo>
                    <a:pt x="959" y="149"/>
                    <a:pt x="967" y="139"/>
                    <a:pt x="977" y="138"/>
                  </a:cubicBezTo>
                  <a:cubicBezTo>
                    <a:pt x="1169" y="122"/>
                    <a:pt x="1169" y="122"/>
                    <a:pt x="1169" y="122"/>
                  </a:cubicBezTo>
                  <a:cubicBezTo>
                    <a:pt x="1175" y="122"/>
                    <a:pt x="1180" y="119"/>
                    <a:pt x="1183" y="114"/>
                  </a:cubicBezTo>
                  <a:cubicBezTo>
                    <a:pt x="1200" y="83"/>
                    <a:pt x="1200" y="83"/>
                    <a:pt x="1200" y="83"/>
                  </a:cubicBezTo>
                  <a:cubicBezTo>
                    <a:pt x="1203" y="78"/>
                    <a:pt x="1203" y="71"/>
                    <a:pt x="1200" y="66"/>
                  </a:cubicBezTo>
                  <a:cubicBezTo>
                    <a:pt x="1199" y="64"/>
                    <a:pt x="1199" y="64"/>
                    <a:pt x="1199" y="64"/>
                  </a:cubicBezTo>
                  <a:cubicBezTo>
                    <a:pt x="1195" y="57"/>
                    <a:pt x="1187" y="54"/>
                    <a:pt x="1180" y="56"/>
                  </a:cubicBezTo>
                  <a:cubicBezTo>
                    <a:pt x="1072" y="85"/>
                    <a:pt x="1072" y="85"/>
                    <a:pt x="1072" y="85"/>
                  </a:cubicBezTo>
                  <a:cubicBezTo>
                    <a:pt x="1055" y="90"/>
                    <a:pt x="1043" y="69"/>
                    <a:pt x="1055" y="57"/>
                  </a:cubicBezTo>
                  <a:cubicBezTo>
                    <a:pt x="1056" y="56"/>
                    <a:pt x="1056" y="56"/>
                    <a:pt x="1056" y="56"/>
                  </a:cubicBezTo>
                  <a:cubicBezTo>
                    <a:pt x="1058" y="54"/>
                    <a:pt x="1060" y="53"/>
                    <a:pt x="1063" y="52"/>
                  </a:cubicBezTo>
                  <a:cubicBezTo>
                    <a:pt x="1237" y="2"/>
                    <a:pt x="1237" y="2"/>
                    <a:pt x="1237" y="2"/>
                  </a:cubicBezTo>
                  <a:cubicBezTo>
                    <a:pt x="1243" y="0"/>
                    <a:pt x="1251" y="2"/>
                    <a:pt x="1255" y="7"/>
                  </a:cubicBezTo>
                  <a:cubicBezTo>
                    <a:pt x="1332" y="100"/>
                    <a:pt x="1332" y="100"/>
                    <a:pt x="1332" y="100"/>
                  </a:cubicBezTo>
                  <a:cubicBezTo>
                    <a:pt x="1334" y="102"/>
                    <a:pt x="1337" y="104"/>
                    <a:pt x="1340" y="105"/>
                  </a:cubicBezTo>
                  <a:cubicBezTo>
                    <a:pt x="1404" y="125"/>
                    <a:pt x="1404" y="125"/>
                    <a:pt x="1404" y="125"/>
                  </a:cubicBezTo>
                  <a:cubicBezTo>
                    <a:pt x="1411" y="127"/>
                    <a:pt x="1416" y="133"/>
                    <a:pt x="1417" y="139"/>
                  </a:cubicBezTo>
                  <a:cubicBezTo>
                    <a:pt x="1434" y="291"/>
                    <a:pt x="1434" y="291"/>
                    <a:pt x="1434" y="291"/>
                  </a:cubicBezTo>
                  <a:cubicBezTo>
                    <a:pt x="1435" y="298"/>
                    <a:pt x="1440" y="304"/>
                    <a:pt x="1447" y="305"/>
                  </a:cubicBezTo>
                  <a:cubicBezTo>
                    <a:pt x="1476" y="313"/>
                    <a:pt x="1476" y="313"/>
                    <a:pt x="1476" y="313"/>
                  </a:cubicBezTo>
                  <a:cubicBezTo>
                    <a:pt x="1486" y="316"/>
                    <a:pt x="1491" y="326"/>
                    <a:pt x="1488" y="335"/>
                  </a:cubicBezTo>
                  <a:cubicBezTo>
                    <a:pt x="1429" y="529"/>
                    <a:pt x="1429" y="529"/>
                    <a:pt x="1429" y="529"/>
                  </a:cubicBezTo>
                  <a:cubicBezTo>
                    <a:pt x="1429" y="530"/>
                    <a:pt x="1428" y="531"/>
                    <a:pt x="1428" y="531"/>
                  </a:cubicBezTo>
                  <a:close/>
                  <a:moveTo>
                    <a:pt x="1532" y="737"/>
                  </a:moveTo>
                  <a:cubicBezTo>
                    <a:pt x="1516" y="742"/>
                    <a:pt x="1516" y="742"/>
                    <a:pt x="1516" y="742"/>
                  </a:cubicBezTo>
                  <a:cubicBezTo>
                    <a:pt x="1405" y="772"/>
                    <a:pt x="1405" y="772"/>
                    <a:pt x="1405" y="772"/>
                  </a:cubicBezTo>
                  <a:cubicBezTo>
                    <a:pt x="1395" y="775"/>
                    <a:pt x="1387" y="783"/>
                    <a:pt x="1385" y="794"/>
                  </a:cubicBezTo>
                  <a:cubicBezTo>
                    <a:pt x="1379" y="829"/>
                    <a:pt x="1365" y="907"/>
                    <a:pt x="1365" y="909"/>
                  </a:cubicBezTo>
                  <a:cubicBezTo>
                    <a:pt x="1365" y="912"/>
                    <a:pt x="1377" y="936"/>
                    <a:pt x="1384" y="951"/>
                  </a:cubicBezTo>
                  <a:cubicBezTo>
                    <a:pt x="1387" y="957"/>
                    <a:pt x="1393" y="962"/>
                    <a:pt x="1399" y="964"/>
                  </a:cubicBezTo>
                  <a:cubicBezTo>
                    <a:pt x="1441" y="979"/>
                    <a:pt x="1441" y="979"/>
                    <a:pt x="1441" y="979"/>
                  </a:cubicBezTo>
                  <a:cubicBezTo>
                    <a:pt x="1453" y="983"/>
                    <a:pt x="1468" y="977"/>
                    <a:pt x="1474" y="965"/>
                  </a:cubicBezTo>
                  <a:cubicBezTo>
                    <a:pt x="1506" y="905"/>
                    <a:pt x="1506" y="905"/>
                    <a:pt x="1506" y="905"/>
                  </a:cubicBezTo>
                  <a:cubicBezTo>
                    <a:pt x="1547" y="824"/>
                    <a:pt x="1547" y="824"/>
                    <a:pt x="1547" y="824"/>
                  </a:cubicBezTo>
                  <a:cubicBezTo>
                    <a:pt x="1548" y="823"/>
                    <a:pt x="1549" y="822"/>
                    <a:pt x="1549" y="820"/>
                  </a:cubicBezTo>
                  <a:cubicBezTo>
                    <a:pt x="1565" y="772"/>
                    <a:pt x="1565" y="772"/>
                    <a:pt x="1565" y="772"/>
                  </a:cubicBezTo>
                  <a:cubicBezTo>
                    <a:pt x="1572" y="751"/>
                    <a:pt x="1553" y="731"/>
                    <a:pt x="1532" y="737"/>
                  </a:cubicBezTo>
                  <a:close/>
                  <a:moveTo>
                    <a:pt x="995" y="2568"/>
                  </a:moveTo>
                  <a:cubicBezTo>
                    <a:pt x="992" y="2554"/>
                    <a:pt x="975" y="2550"/>
                    <a:pt x="965" y="2560"/>
                  </a:cubicBezTo>
                  <a:cubicBezTo>
                    <a:pt x="965" y="2561"/>
                    <a:pt x="965" y="2561"/>
                    <a:pt x="965" y="2561"/>
                  </a:cubicBezTo>
                  <a:cubicBezTo>
                    <a:pt x="963" y="2562"/>
                    <a:pt x="942" y="2587"/>
                    <a:pt x="936" y="2600"/>
                  </a:cubicBezTo>
                  <a:cubicBezTo>
                    <a:pt x="931" y="2612"/>
                    <a:pt x="931" y="2651"/>
                    <a:pt x="931" y="2656"/>
                  </a:cubicBezTo>
                  <a:cubicBezTo>
                    <a:pt x="931" y="2662"/>
                    <a:pt x="934" y="2702"/>
                    <a:pt x="932" y="2702"/>
                  </a:cubicBezTo>
                  <a:cubicBezTo>
                    <a:pt x="931" y="2702"/>
                    <a:pt x="919" y="2723"/>
                    <a:pt x="915" y="2729"/>
                  </a:cubicBezTo>
                  <a:cubicBezTo>
                    <a:pt x="915" y="2730"/>
                    <a:pt x="914" y="2731"/>
                    <a:pt x="914" y="2732"/>
                  </a:cubicBezTo>
                  <a:cubicBezTo>
                    <a:pt x="912" y="2739"/>
                    <a:pt x="903" y="2767"/>
                    <a:pt x="906" y="2767"/>
                  </a:cubicBezTo>
                  <a:cubicBezTo>
                    <a:pt x="910" y="2766"/>
                    <a:pt x="918" y="2757"/>
                    <a:pt x="929" y="2752"/>
                  </a:cubicBezTo>
                  <a:cubicBezTo>
                    <a:pt x="940" y="2746"/>
                    <a:pt x="948" y="2736"/>
                    <a:pt x="957" y="2723"/>
                  </a:cubicBezTo>
                  <a:cubicBezTo>
                    <a:pt x="966" y="2709"/>
                    <a:pt x="975" y="2677"/>
                    <a:pt x="975" y="2675"/>
                  </a:cubicBezTo>
                  <a:cubicBezTo>
                    <a:pt x="975" y="2674"/>
                    <a:pt x="984" y="2624"/>
                    <a:pt x="985" y="2618"/>
                  </a:cubicBezTo>
                  <a:cubicBezTo>
                    <a:pt x="985" y="2617"/>
                    <a:pt x="985" y="2617"/>
                    <a:pt x="985" y="2617"/>
                  </a:cubicBezTo>
                  <a:cubicBezTo>
                    <a:pt x="995" y="2576"/>
                    <a:pt x="995" y="2576"/>
                    <a:pt x="995" y="2576"/>
                  </a:cubicBezTo>
                  <a:cubicBezTo>
                    <a:pt x="996" y="2573"/>
                    <a:pt x="996" y="2570"/>
                    <a:pt x="995" y="256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85;p84">
              <a:extLst>
                <a:ext uri="{FF2B5EF4-FFF2-40B4-BE49-F238E27FC236}">
                  <a16:creationId xmlns:a16="http://schemas.microsoft.com/office/drawing/2014/main" id="{457FEE50-F4ED-11C4-9FE0-D38F1E6D40A2}"/>
                </a:ext>
              </a:extLst>
            </p:cNvPr>
            <p:cNvSpPr/>
            <p:nvPr/>
          </p:nvSpPr>
          <p:spPr>
            <a:xfrm>
              <a:off x="6953251" y="5943600"/>
              <a:ext cx="2160588" cy="2519363"/>
            </a:xfrm>
            <a:custGeom>
              <a:avLst/>
              <a:gdLst/>
              <a:ahLst/>
              <a:cxnLst/>
              <a:rect l="0" t="0" r="0" b="0"/>
              <a:pathLst>
                <a:path w="3393" h="3956" extrusionOk="0">
                  <a:moveTo>
                    <a:pt x="3393" y="3544"/>
                  </a:moveTo>
                  <a:cubicBezTo>
                    <a:pt x="3393" y="3628"/>
                    <a:pt x="3393" y="3628"/>
                    <a:pt x="3393" y="3628"/>
                  </a:cubicBezTo>
                  <a:cubicBezTo>
                    <a:pt x="3393" y="3629"/>
                    <a:pt x="3392" y="3630"/>
                    <a:pt x="3392" y="3631"/>
                  </a:cubicBezTo>
                  <a:cubicBezTo>
                    <a:pt x="3389" y="3643"/>
                    <a:pt x="3369" y="3725"/>
                    <a:pt x="3365" y="3737"/>
                  </a:cubicBezTo>
                  <a:cubicBezTo>
                    <a:pt x="3360" y="3747"/>
                    <a:pt x="3329" y="3793"/>
                    <a:pt x="3319" y="3807"/>
                  </a:cubicBezTo>
                  <a:cubicBezTo>
                    <a:pt x="3317" y="3810"/>
                    <a:pt x="3314" y="3812"/>
                    <a:pt x="3311" y="3813"/>
                  </a:cubicBezTo>
                  <a:cubicBezTo>
                    <a:pt x="3216" y="3828"/>
                    <a:pt x="3216" y="3828"/>
                    <a:pt x="3216" y="3828"/>
                  </a:cubicBezTo>
                  <a:cubicBezTo>
                    <a:pt x="3212" y="3828"/>
                    <a:pt x="3208" y="3831"/>
                    <a:pt x="3207" y="3835"/>
                  </a:cubicBezTo>
                  <a:cubicBezTo>
                    <a:pt x="3189" y="3877"/>
                    <a:pt x="3189" y="3877"/>
                    <a:pt x="3189" y="3877"/>
                  </a:cubicBezTo>
                  <a:cubicBezTo>
                    <a:pt x="3188" y="3879"/>
                    <a:pt x="3187" y="3880"/>
                    <a:pt x="3185" y="3882"/>
                  </a:cubicBezTo>
                  <a:cubicBezTo>
                    <a:pt x="3123" y="3938"/>
                    <a:pt x="3123" y="3938"/>
                    <a:pt x="3123" y="3938"/>
                  </a:cubicBezTo>
                  <a:cubicBezTo>
                    <a:pt x="3121" y="3939"/>
                    <a:pt x="3118" y="3940"/>
                    <a:pt x="3116" y="3941"/>
                  </a:cubicBezTo>
                  <a:cubicBezTo>
                    <a:pt x="3003" y="3956"/>
                    <a:pt x="3003" y="3956"/>
                    <a:pt x="3003" y="3956"/>
                  </a:cubicBezTo>
                  <a:cubicBezTo>
                    <a:pt x="2999" y="3956"/>
                    <a:pt x="2994" y="3954"/>
                    <a:pt x="2991" y="3951"/>
                  </a:cubicBezTo>
                  <a:cubicBezTo>
                    <a:pt x="2940" y="3882"/>
                    <a:pt x="2940" y="3882"/>
                    <a:pt x="2940" y="3882"/>
                  </a:cubicBezTo>
                  <a:cubicBezTo>
                    <a:pt x="2938" y="3881"/>
                    <a:pt x="2938" y="3879"/>
                    <a:pt x="2937" y="3876"/>
                  </a:cubicBezTo>
                  <a:cubicBezTo>
                    <a:pt x="2918" y="3742"/>
                    <a:pt x="2918" y="3742"/>
                    <a:pt x="2918" y="3742"/>
                  </a:cubicBezTo>
                  <a:cubicBezTo>
                    <a:pt x="2918" y="3742"/>
                    <a:pt x="2918" y="3741"/>
                    <a:pt x="2918" y="3741"/>
                  </a:cubicBezTo>
                  <a:cubicBezTo>
                    <a:pt x="2870" y="3578"/>
                    <a:pt x="2870" y="3578"/>
                    <a:pt x="2870" y="3578"/>
                  </a:cubicBezTo>
                  <a:cubicBezTo>
                    <a:pt x="2870" y="3577"/>
                    <a:pt x="2870" y="3576"/>
                    <a:pt x="2869" y="3575"/>
                  </a:cubicBezTo>
                  <a:cubicBezTo>
                    <a:pt x="2779" y="3415"/>
                    <a:pt x="2779" y="3415"/>
                    <a:pt x="2779" y="3415"/>
                  </a:cubicBezTo>
                  <a:cubicBezTo>
                    <a:pt x="2778" y="3413"/>
                    <a:pt x="2777" y="3411"/>
                    <a:pt x="2775" y="3410"/>
                  </a:cubicBezTo>
                  <a:cubicBezTo>
                    <a:pt x="2605" y="3316"/>
                    <a:pt x="2605" y="3316"/>
                    <a:pt x="2605" y="3316"/>
                  </a:cubicBezTo>
                  <a:cubicBezTo>
                    <a:pt x="2604" y="3315"/>
                    <a:pt x="2603" y="3314"/>
                    <a:pt x="2601" y="3313"/>
                  </a:cubicBezTo>
                  <a:cubicBezTo>
                    <a:pt x="2429" y="3093"/>
                    <a:pt x="2429" y="3093"/>
                    <a:pt x="2429" y="3093"/>
                  </a:cubicBezTo>
                  <a:cubicBezTo>
                    <a:pt x="2429" y="3092"/>
                    <a:pt x="2428" y="3091"/>
                    <a:pt x="2427" y="3091"/>
                  </a:cubicBezTo>
                  <a:cubicBezTo>
                    <a:pt x="2283" y="2971"/>
                    <a:pt x="2283" y="2971"/>
                    <a:pt x="2283" y="2971"/>
                  </a:cubicBezTo>
                  <a:cubicBezTo>
                    <a:pt x="2283" y="2970"/>
                    <a:pt x="2283" y="2970"/>
                    <a:pt x="2283" y="2970"/>
                  </a:cubicBezTo>
                  <a:cubicBezTo>
                    <a:pt x="2275" y="2964"/>
                    <a:pt x="2115" y="2849"/>
                    <a:pt x="2101" y="2832"/>
                  </a:cubicBezTo>
                  <a:cubicBezTo>
                    <a:pt x="2095" y="2825"/>
                    <a:pt x="2082" y="2813"/>
                    <a:pt x="2069" y="2801"/>
                  </a:cubicBezTo>
                  <a:cubicBezTo>
                    <a:pt x="2065" y="2816"/>
                    <a:pt x="2059" y="2833"/>
                    <a:pt x="2051" y="2830"/>
                  </a:cubicBezTo>
                  <a:cubicBezTo>
                    <a:pt x="2039" y="2826"/>
                    <a:pt x="2017" y="2815"/>
                    <a:pt x="2014" y="2813"/>
                  </a:cubicBezTo>
                  <a:cubicBezTo>
                    <a:pt x="2014" y="2813"/>
                    <a:pt x="2014" y="2813"/>
                    <a:pt x="2014" y="2813"/>
                  </a:cubicBezTo>
                  <a:cubicBezTo>
                    <a:pt x="1998" y="2806"/>
                    <a:pt x="1998" y="2806"/>
                    <a:pt x="1998" y="2806"/>
                  </a:cubicBezTo>
                  <a:cubicBezTo>
                    <a:pt x="1993" y="2804"/>
                    <a:pt x="1988" y="2804"/>
                    <a:pt x="1984" y="2808"/>
                  </a:cubicBezTo>
                  <a:cubicBezTo>
                    <a:pt x="1970" y="2821"/>
                    <a:pt x="1970" y="2821"/>
                    <a:pt x="1970" y="2821"/>
                  </a:cubicBezTo>
                  <a:cubicBezTo>
                    <a:pt x="1965" y="2826"/>
                    <a:pt x="1956" y="2825"/>
                    <a:pt x="1951" y="2819"/>
                  </a:cubicBezTo>
                  <a:cubicBezTo>
                    <a:pt x="1925" y="2783"/>
                    <a:pt x="1925" y="2783"/>
                    <a:pt x="1925" y="2783"/>
                  </a:cubicBezTo>
                  <a:cubicBezTo>
                    <a:pt x="1925" y="2783"/>
                    <a:pt x="1925" y="2782"/>
                    <a:pt x="1924" y="2782"/>
                  </a:cubicBezTo>
                  <a:cubicBezTo>
                    <a:pt x="1920" y="2778"/>
                    <a:pt x="1895" y="2751"/>
                    <a:pt x="1881" y="2739"/>
                  </a:cubicBezTo>
                  <a:cubicBezTo>
                    <a:pt x="1868" y="2728"/>
                    <a:pt x="1845" y="2701"/>
                    <a:pt x="1839" y="2695"/>
                  </a:cubicBezTo>
                  <a:cubicBezTo>
                    <a:pt x="1838" y="2694"/>
                    <a:pt x="1837" y="2693"/>
                    <a:pt x="1836" y="2692"/>
                  </a:cubicBezTo>
                  <a:cubicBezTo>
                    <a:pt x="1807" y="2674"/>
                    <a:pt x="1807" y="2674"/>
                    <a:pt x="1807" y="2674"/>
                  </a:cubicBezTo>
                  <a:cubicBezTo>
                    <a:pt x="1804" y="2672"/>
                    <a:pt x="1801" y="2672"/>
                    <a:pt x="1798" y="2672"/>
                  </a:cubicBezTo>
                  <a:cubicBezTo>
                    <a:pt x="1788" y="2674"/>
                    <a:pt x="1762" y="2677"/>
                    <a:pt x="1742" y="2672"/>
                  </a:cubicBezTo>
                  <a:cubicBezTo>
                    <a:pt x="1716" y="2665"/>
                    <a:pt x="1703" y="2650"/>
                    <a:pt x="1696" y="2643"/>
                  </a:cubicBezTo>
                  <a:cubicBezTo>
                    <a:pt x="1690" y="2637"/>
                    <a:pt x="1659" y="2582"/>
                    <a:pt x="1655" y="2567"/>
                  </a:cubicBezTo>
                  <a:cubicBezTo>
                    <a:pt x="1651" y="2554"/>
                    <a:pt x="1627" y="2518"/>
                    <a:pt x="1620" y="2507"/>
                  </a:cubicBezTo>
                  <a:cubicBezTo>
                    <a:pt x="1619" y="2505"/>
                    <a:pt x="1617" y="2503"/>
                    <a:pt x="1615" y="2503"/>
                  </a:cubicBezTo>
                  <a:cubicBezTo>
                    <a:pt x="1604" y="2498"/>
                    <a:pt x="1574" y="2484"/>
                    <a:pt x="1574" y="2469"/>
                  </a:cubicBezTo>
                  <a:cubicBezTo>
                    <a:pt x="1574" y="2452"/>
                    <a:pt x="1537" y="2436"/>
                    <a:pt x="1574" y="2395"/>
                  </a:cubicBezTo>
                  <a:cubicBezTo>
                    <a:pt x="1611" y="2354"/>
                    <a:pt x="1616" y="2345"/>
                    <a:pt x="1626" y="2319"/>
                  </a:cubicBezTo>
                  <a:cubicBezTo>
                    <a:pt x="1632" y="2305"/>
                    <a:pt x="1646" y="2278"/>
                    <a:pt x="1657" y="2257"/>
                  </a:cubicBezTo>
                  <a:cubicBezTo>
                    <a:pt x="1662" y="2246"/>
                    <a:pt x="1679" y="2249"/>
                    <a:pt x="1681" y="2261"/>
                  </a:cubicBezTo>
                  <a:cubicBezTo>
                    <a:pt x="1682" y="2272"/>
                    <a:pt x="1683" y="2283"/>
                    <a:pt x="1683" y="2293"/>
                  </a:cubicBezTo>
                  <a:cubicBezTo>
                    <a:pt x="1683" y="2321"/>
                    <a:pt x="1666" y="2386"/>
                    <a:pt x="1666" y="2393"/>
                  </a:cubicBezTo>
                  <a:cubicBezTo>
                    <a:pt x="1666" y="2398"/>
                    <a:pt x="1664" y="2456"/>
                    <a:pt x="1664" y="2478"/>
                  </a:cubicBezTo>
                  <a:cubicBezTo>
                    <a:pt x="1664" y="2482"/>
                    <a:pt x="1665" y="2486"/>
                    <a:pt x="1669" y="2488"/>
                  </a:cubicBezTo>
                  <a:cubicBezTo>
                    <a:pt x="1674" y="2492"/>
                    <a:pt x="1684" y="2502"/>
                    <a:pt x="1703" y="2527"/>
                  </a:cubicBezTo>
                  <a:cubicBezTo>
                    <a:pt x="1735" y="2571"/>
                    <a:pt x="1757" y="2613"/>
                    <a:pt x="1770" y="2617"/>
                  </a:cubicBezTo>
                  <a:cubicBezTo>
                    <a:pt x="1782" y="2621"/>
                    <a:pt x="1853" y="2650"/>
                    <a:pt x="1868" y="2655"/>
                  </a:cubicBezTo>
                  <a:cubicBezTo>
                    <a:pt x="1870" y="2656"/>
                    <a:pt x="1871" y="2657"/>
                    <a:pt x="1872" y="2658"/>
                  </a:cubicBezTo>
                  <a:cubicBezTo>
                    <a:pt x="1903" y="2691"/>
                    <a:pt x="1903" y="2691"/>
                    <a:pt x="1903" y="2691"/>
                  </a:cubicBezTo>
                  <a:cubicBezTo>
                    <a:pt x="1905" y="2693"/>
                    <a:pt x="1906" y="2697"/>
                    <a:pt x="1906" y="2701"/>
                  </a:cubicBezTo>
                  <a:cubicBezTo>
                    <a:pt x="1906" y="2706"/>
                    <a:pt x="1908" y="2713"/>
                    <a:pt x="1918" y="2719"/>
                  </a:cubicBezTo>
                  <a:cubicBezTo>
                    <a:pt x="1934" y="2729"/>
                    <a:pt x="1956" y="2750"/>
                    <a:pt x="1959" y="2754"/>
                  </a:cubicBezTo>
                  <a:cubicBezTo>
                    <a:pt x="1959" y="2754"/>
                    <a:pt x="1960" y="2754"/>
                    <a:pt x="1960" y="2755"/>
                  </a:cubicBezTo>
                  <a:cubicBezTo>
                    <a:pt x="1974" y="2772"/>
                    <a:pt x="1974" y="2772"/>
                    <a:pt x="1974" y="2772"/>
                  </a:cubicBezTo>
                  <a:cubicBezTo>
                    <a:pt x="1976" y="2775"/>
                    <a:pt x="1979" y="2776"/>
                    <a:pt x="1982" y="2777"/>
                  </a:cubicBezTo>
                  <a:cubicBezTo>
                    <a:pt x="1991" y="2779"/>
                    <a:pt x="2011" y="2782"/>
                    <a:pt x="2023" y="2780"/>
                  </a:cubicBezTo>
                  <a:cubicBezTo>
                    <a:pt x="2028" y="2780"/>
                    <a:pt x="2036" y="2779"/>
                    <a:pt x="2044" y="2779"/>
                  </a:cubicBezTo>
                  <a:cubicBezTo>
                    <a:pt x="2039" y="2774"/>
                    <a:pt x="2035" y="2771"/>
                    <a:pt x="2033" y="2769"/>
                  </a:cubicBezTo>
                  <a:cubicBezTo>
                    <a:pt x="2032" y="2767"/>
                    <a:pt x="2030" y="2766"/>
                    <a:pt x="2030" y="2764"/>
                  </a:cubicBezTo>
                  <a:cubicBezTo>
                    <a:pt x="1990" y="2664"/>
                    <a:pt x="1990" y="2664"/>
                    <a:pt x="1990" y="2664"/>
                  </a:cubicBezTo>
                  <a:cubicBezTo>
                    <a:pt x="1987" y="2657"/>
                    <a:pt x="1979" y="2654"/>
                    <a:pt x="1972" y="2658"/>
                  </a:cubicBezTo>
                  <a:cubicBezTo>
                    <a:pt x="1945" y="2673"/>
                    <a:pt x="1945" y="2673"/>
                    <a:pt x="1945" y="2673"/>
                  </a:cubicBezTo>
                  <a:cubicBezTo>
                    <a:pt x="1944" y="2674"/>
                    <a:pt x="1943" y="2675"/>
                    <a:pt x="1941" y="2675"/>
                  </a:cubicBezTo>
                  <a:cubicBezTo>
                    <a:pt x="1913" y="2681"/>
                    <a:pt x="1913" y="2681"/>
                    <a:pt x="1913" y="2681"/>
                  </a:cubicBezTo>
                  <a:cubicBezTo>
                    <a:pt x="1905" y="2683"/>
                    <a:pt x="1897" y="2677"/>
                    <a:pt x="1897" y="2669"/>
                  </a:cubicBezTo>
                  <a:cubicBezTo>
                    <a:pt x="1897" y="2616"/>
                    <a:pt x="1897" y="2616"/>
                    <a:pt x="1897" y="2616"/>
                  </a:cubicBezTo>
                  <a:cubicBezTo>
                    <a:pt x="1897" y="2607"/>
                    <a:pt x="1866" y="2555"/>
                    <a:pt x="1860" y="2545"/>
                  </a:cubicBezTo>
                  <a:cubicBezTo>
                    <a:pt x="1859" y="2544"/>
                    <a:pt x="1858" y="2543"/>
                    <a:pt x="1857" y="2542"/>
                  </a:cubicBezTo>
                  <a:cubicBezTo>
                    <a:pt x="1777" y="2474"/>
                    <a:pt x="1777" y="2474"/>
                    <a:pt x="1777" y="2474"/>
                  </a:cubicBezTo>
                  <a:cubicBezTo>
                    <a:pt x="1775" y="2472"/>
                    <a:pt x="1772" y="2471"/>
                    <a:pt x="1769" y="2471"/>
                  </a:cubicBezTo>
                  <a:cubicBezTo>
                    <a:pt x="1745" y="2471"/>
                    <a:pt x="1745" y="2471"/>
                    <a:pt x="1745" y="2471"/>
                  </a:cubicBezTo>
                  <a:cubicBezTo>
                    <a:pt x="1735" y="2471"/>
                    <a:pt x="1735" y="2471"/>
                    <a:pt x="1735" y="2471"/>
                  </a:cubicBezTo>
                  <a:cubicBezTo>
                    <a:pt x="1727" y="2471"/>
                    <a:pt x="1721" y="2464"/>
                    <a:pt x="1722" y="2457"/>
                  </a:cubicBezTo>
                  <a:cubicBezTo>
                    <a:pt x="1723" y="2444"/>
                    <a:pt x="1725" y="2425"/>
                    <a:pt x="1725" y="2415"/>
                  </a:cubicBezTo>
                  <a:cubicBezTo>
                    <a:pt x="1725" y="2398"/>
                    <a:pt x="1723" y="2366"/>
                    <a:pt x="1715" y="2354"/>
                  </a:cubicBezTo>
                  <a:cubicBezTo>
                    <a:pt x="1709" y="2343"/>
                    <a:pt x="1719" y="2283"/>
                    <a:pt x="1720" y="2277"/>
                  </a:cubicBezTo>
                  <a:cubicBezTo>
                    <a:pt x="1720" y="2277"/>
                    <a:pt x="1720" y="2276"/>
                    <a:pt x="1720" y="2276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9" y="2198"/>
                    <a:pt x="1737" y="2148"/>
                    <a:pt x="1737" y="2141"/>
                  </a:cubicBezTo>
                  <a:cubicBezTo>
                    <a:pt x="1737" y="2134"/>
                    <a:pt x="1754" y="2090"/>
                    <a:pt x="1758" y="2080"/>
                  </a:cubicBezTo>
                  <a:cubicBezTo>
                    <a:pt x="1759" y="2078"/>
                    <a:pt x="1759" y="2077"/>
                    <a:pt x="1759" y="2075"/>
                  </a:cubicBezTo>
                  <a:cubicBezTo>
                    <a:pt x="1759" y="1920"/>
                    <a:pt x="1759" y="1920"/>
                    <a:pt x="1759" y="1920"/>
                  </a:cubicBezTo>
                  <a:cubicBezTo>
                    <a:pt x="1759" y="1772"/>
                    <a:pt x="1759" y="1772"/>
                    <a:pt x="1759" y="1772"/>
                  </a:cubicBezTo>
                  <a:cubicBezTo>
                    <a:pt x="1759" y="1771"/>
                    <a:pt x="1759" y="1769"/>
                    <a:pt x="1759" y="1768"/>
                  </a:cubicBezTo>
                  <a:cubicBezTo>
                    <a:pt x="1701" y="1592"/>
                    <a:pt x="1701" y="1592"/>
                    <a:pt x="1701" y="1592"/>
                  </a:cubicBezTo>
                  <a:cubicBezTo>
                    <a:pt x="1701" y="1591"/>
                    <a:pt x="1701" y="1590"/>
                    <a:pt x="1700" y="1589"/>
                  </a:cubicBezTo>
                  <a:cubicBezTo>
                    <a:pt x="1634" y="1491"/>
                    <a:pt x="1634" y="1491"/>
                    <a:pt x="1634" y="1491"/>
                  </a:cubicBezTo>
                  <a:cubicBezTo>
                    <a:pt x="1633" y="1490"/>
                    <a:pt x="1633" y="1489"/>
                    <a:pt x="1633" y="1488"/>
                  </a:cubicBezTo>
                  <a:cubicBezTo>
                    <a:pt x="1628" y="1475"/>
                    <a:pt x="1587" y="1366"/>
                    <a:pt x="1587" y="1348"/>
                  </a:cubicBezTo>
                  <a:cubicBezTo>
                    <a:pt x="1587" y="1332"/>
                    <a:pt x="1527" y="1339"/>
                    <a:pt x="1511" y="1342"/>
                  </a:cubicBezTo>
                  <a:cubicBezTo>
                    <a:pt x="1508" y="1342"/>
                    <a:pt x="1506" y="1342"/>
                    <a:pt x="1503" y="1340"/>
                  </a:cubicBezTo>
                  <a:cubicBezTo>
                    <a:pt x="1419" y="1295"/>
                    <a:pt x="1419" y="1295"/>
                    <a:pt x="1419" y="1295"/>
                  </a:cubicBezTo>
                  <a:cubicBezTo>
                    <a:pt x="1418" y="1295"/>
                    <a:pt x="1417" y="1294"/>
                    <a:pt x="1416" y="1293"/>
                  </a:cubicBezTo>
                  <a:cubicBezTo>
                    <a:pt x="1350" y="1232"/>
                    <a:pt x="1350" y="1232"/>
                    <a:pt x="1350" y="1232"/>
                  </a:cubicBezTo>
                  <a:cubicBezTo>
                    <a:pt x="1349" y="1232"/>
                    <a:pt x="1349" y="1231"/>
                    <a:pt x="1349" y="1231"/>
                  </a:cubicBezTo>
                  <a:cubicBezTo>
                    <a:pt x="1241" y="1111"/>
                    <a:pt x="1241" y="1111"/>
                    <a:pt x="1241" y="1111"/>
                  </a:cubicBezTo>
                  <a:cubicBezTo>
                    <a:pt x="1240" y="1110"/>
                    <a:pt x="1240" y="1110"/>
                    <a:pt x="1240" y="1110"/>
                  </a:cubicBezTo>
                  <a:cubicBezTo>
                    <a:pt x="1234" y="1105"/>
                    <a:pt x="1186" y="1064"/>
                    <a:pt x="1177" y="1054"/>
                  </a:cubicBezTo>
                  <a:cubicBezTo>
                    <a:pt x="1169" y="1047"/>
                    <a:pt x="1140" y="1037"/>
                    <a:pt x="1129" y="1034"/>
                  </a:cubicBezTo>
                  <a:cubicBezTo>
                    <a:pt x="1125" y="1033"/>
                    <a:pt x="1123" y="1031"/>
                    <a:pt x="1121" y="1028"/>
                  </a:cubicBezTo>
                  <a:cubicBezTo>
                    <a:pt x="1094" y="980"/>
                    <a:pt x="1094" y="980"/>
                    <a:pt x="1094" y="980"/>
                  </a:cubicBezTo>
                  <a:cubicBezTo>
                    <a:pt x="1093" y="978"/>
                    <a:pt x="1091" y="976"/>
                    <a:pt x="1090" y="975"/>
                  </a:cubicBezTo>
                  <a:cubicBezTo>
                    <a:pt x="1015" y="926"/>
                    <a:pt x="1015" y="926"/>
                    <a:pt x="1015" y="926"/>
                  </a:cubicBezTo>
                  <a:cubicBezTo>
                    <a:pt x="1010" y="923"/>
                    <a:pt x="1004" y="923"/>
                    <a:pt x="1000" y="927"/>
                  </a:cubicBezTo>
                  <a:cubicBezTo>
                    <a:pt x="926" y="987"/>
                    <a:pt x="926" y="987"/>
                    <a:pt x="926" y="987"/>
                  </a:cubicBezTo>
                  <a:cubicBezTo>
                    <a:pt x="922" y="990"/>
                    <a:pt x="917" y="990"/>
                    <a:pt x="913" y="989"/>
                  </a:cubicBezTo>
                  <a:cubicBezTo>
                    <a:pt x="850" y="966"/>
                    <a:pt x="850" y="966"/>
                    <a:pt x="850" y="966"/>
                  </a:cubicBezTo>
                  <a:cubicBezTo>
                    <a:pt x="848" y="965"/>
                    <a:pt x="847" y="964"/>
                    <a:pt x="845" y="963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0" y="898"/>
                    <a:pt x="779" y="896"/>
                    <a:pt x="779" y="893"/>
                  </a:cubicBezTo>
                  <a:cubicBezTo>
                    <a:pt x="770" y="859"/>
                    <a:pt x="770" y="859"/>
                    <a:pt x="770" y="859"/>
                  </a:cubicBezTo>
                  <a:cubicBezTo>
                    <a:pt x="770" y="858"/>
                    <a:pt x="770" y="858"/>
                    <a:pt x="769" y="857"/>
                  </a:cubicBezTo>
                  <a:cubicBezTo>
                    <a:pt x="735" y="788"/>
                    <a:pt x="735" y="788"/>
                    <a:pt x="735" y="788"/>
                  </a:cubicBezTo>
                  <a:cubicBezTo>
                    <a:pt x="733" y="784"/>
                    <a:pt x="729" y="781"/>
                    <a:pt x="725" y="781"/>
                  </a:cubicBezTo>
                  <a:cubicBezTo>
                    <a:pt x="711" y="780"/>
                    <a:pt x="682" y="779"/>
                    <a:pt x="673" y="780"/>
                  </a:cubicBezTo>
                  <a:cubicBezTo>
                    <a:pt x="664" y="782"/>
                    <a:pt x="629" y="781"/>
                    <a:pt x="610" y="781"/>
                  </a:cubicBezTo>
                  <a:cubicBezTo>
                    <a:pt x="603" y="781"/>
                    <a:pt x="598" y="775"/>
                    <a:pt x="598" y="768"/>
                  </a:cubicBezTo>
                  <a:cubicBezTo>
                    <a:pt x="598" y="722"/>
                    <a:pt x="598" y="722"/>
                    <a:pt x="598" y="722"/>
                  </a:cubicBezTo>
                  <a:cubicBezTo>
                    <a:pt x="598" y="703"/>
                    <a:pt x="568" y="688"/>
                    <a:pt x="559" y="671"/>
                  </a:cubicBezTo>
                  <a:cubicBezTo>
                    <a:pt x="551" y="658"/>
                    <a:pt x="540" y="648"/>
                    <a:pt x="535" y="644"/>
                  </a:cubicBezTo>
                  <a:cubicBezTo>
                    <a:pt x="533" y="643"/>
                    <a:pt x="531" y="642"/>
                    <a:pt x="529" y="642"/>
                  </a:cubicBezTo>
                  <a:cubicBezTo>
                    <a:pt x="462" y="630"/>
                    <a:pt x="462" y="630"/>
                    <a:pt x="462" y="630"/>
                  </a:cubicBezTo>
                  <a:cubicBezTo>
                    <a:pt x="462" y="630"/>
                    <a:pt x="401" y="620"/>
                    <a:pt x="382" y="618"/>
                  </a:cubicBezTo>
                  <a:cubicBezTo>
                    <a:pt x="367" y="616"/>
                    <a:pt x="342" y="595"/>
                    <a:pt x="331" y="586"/>
                  </a:cubicBezTo>
                  <a:cubicBezTo>
                    <a:pt x="328" y="583"/>
                    <a:pt x="327" y="579"/>
                    <a:pt x="327" y="576"/>
                  </a:cubicBezTo>
                  <a:cubicBezTo>
                    <a:pt x="328" y="561"/>
                    <a:pt x="330" y="526"/>
                    <a:pt x="327" y="516"/>
                  </a:cubicBezTo>
                  <a:cubicBezTo>
                    <a:pt x="323" y="504"/>
                    <a:pt x="338" y="472"/>
                    <a:pt x="327" y="463"/>
                  </a:cubicBezTo>
                  <a:cubicBezTo>
                    <a:pt x="315" y="453"/>
                    <a:pt x="304" y="414"/>
                    <a:pt x="294" y="405"/>
                  </a:cubicBezTo>
                  <a:cubicBezTo>
                    <a:pt x="285" y="395"/>
                    <a:pt x="282" y="390"/>
                    <a:pt x="241" y="368"/>
                  </a:cubicBezTo>
                  <a:cubicBezTo>
                    <a:pt x="200" y="346"/>
                    <a:pt x="205" y="354"/>
                    <a:pt x="197" y="349"/>
                  </a:cubicBezTo>
                  <a:cubicBezTo>
                    <a:pt x="191" y="345"/>
                    <a:pt x="184" y="311"/>
                    <a:pt x="181" y="300"/>
                  </a:cubicBezTo>
                  <a:cubicBezTo>
                    <a:pt x="181" y="297"/>
                    <a:pt x="179" y="294"/>
                    <a:pt x="177" y="293"/>
                  </a:cubicBezTo>
                  <a:cubicBezTo>
                    <a:pt x="164" y="281"/>
                    <a:pt x="114" y="239"/>
                    <a:pt x="105" y="237"/>
                  </a:cubicBezTo>
                  <a:cubicBezTo>
                    <a:pt x="100" y="236"/>
                    <a:pt x="110" y="227"/>
                    <a:pt x="120" y="219"/>
                  </a:cubicBezTo>
                  <a:cubicBezTo>
                    <a:pt x="129" y="212"/>
                    <a:pt x="126" y="199"/>
                    <a:pt x="116" y="196"/>
                  </a:cubicBezTo>
                  <a:cubicBezTo>
                    <a:pt x="76" y="186"/>
                    <a:pt x="76" y="186"/>
                    <a:pt x="76" y="18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3" y="175"/>
                    <a:pt x="29" y="172"/>
                    <a:pt x="28" y="168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0" y="85"/>
                    <a:pt x="9" y="76"/>
                    <a:pt x="19" y="78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3" y="93"/>
                    <a:pt x="74" y="93"/>
                    <a:pt x="74" y="93"/>
                  </a:cubicBezTo>
                  <a:cubicBezTo>
                    <a:pt x="81" y="94"/>
                    <a:pt x="130" y="101"/>
                    <a:pt x="137" y="93"/>
                  </a:cubicBezTo>
                  <a:cubicBezTo>
                    <a:pt x="144" y="84"/>
                    <a:pt x="180" y="128"/>
                    <a:pt x="197" y="130"/>
                  </a:cubicBezTo>
                  <a:cubicBezTo>
                    <a:pt x="213" y="133"/>
                    <a:pt x="235" y="148"/>
                    <a:pt x="238" y="150"/>
                  </a:cubicBezTo>
                  <a:cubicBezTo>
                    <a:pt x="239" y="150"/>
                    <a:pt x="239" y="150"/>
                    <a:pt x="239" y="150"/>
                  </a:cubicBezTo>
                  <a:cubicBezTo>
                    <a:pt x="295" y="184"/>
                    <a:pt x="295" y="184"/>
                    <a:pt x="295" y="184"/>
                  </a:cubicBezTo>
                  <a:cubicBezTo>
                    <a:pt x="298" y="185"/>
                    <a:pt x="301" y="186"/>
                    <a:pt x="304" y="185"/>
                  </a:cubicBezTo>
                  <a:cubicBezTo>
                    <a:pt x="365" y="170"/>
                    <a:pt x="365" y="170"/>
                    <a:pt x="365" y="170"/>
                  </a:cubicBezTo>
                  <a:cubicBezTo>
                    <a:pt x="367" y="169"/>
                    <a:pt x="368" y="169"/>
                    <a:pt x="369" y="168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9" y="145"/>
                    <a:pt x="409" y="145"/>
                  </a:cubicBezTo>
                  <a:cubicBezTo>
                    <a:pt x="440" y="134"/>
                    <a:pt x="440" y="134"/>
                    <a:pt x="440" y="134"/>
                  </a:cubicBezTo>
                  <a:cubicBezTo>
                    <a:pt x="442" y="133"/>
                    <a:pt x="443" y="133"/>
                    <a:pt x="445" y="133"/>
                  </a:cubicBezTo>
                  <a:cubicBezTo>
                    <a:pt x="464" y="133"/>
                    <a:pt x="464" y="133"/>
                    <a:pt x="464" y="133"/>
                  </a:cubicBezTo>
                  <a:cubicBezTo>
                    <a:pt x="476" y="133"/>
                    <a:pt x="491" y="109"/>
                    <a:pt x="491" y="109"/>
                  </a:cubicBezTo>
                  <a:cubicBezTo>
                    <a:pt x="512" y="64"/>
                    <a:pt x="512" y="64"/>
                    <a:pt x="512" y="64"/>
                  </a:cubicBezTo>
                  <a:cubicBezTo>
                    <a:pt x="512" y="63"/>
                    <a:pt x="513" y="62"/>
                    <a:pt x="514" y="61"/>
                  </a:cubicBezTo>
                  <a:cubicBezTo>
                    <a:pt x="569" y="4"/>
                    <a:pt x="569" y="4"/>
                    <a:pt x="569" y="4"/>
                  </a:cubicBezTo>
                  <a:cubicBezTo>
                    <a:pt x="572" y="1"/>
                    <a:pt x="576" y="0"/>
                    <a:pt x="579" y="0"/>
                  </a:cubicBezTo>
                  <a:cubicBezTo>
                    <a:pt x="1451" y="83"/>
                    <a:pt x="1451" y="83"/>
                    <a:pt x="1451" y="83"/>
                  </a:cubicBezTo>
                  <a:cubicBezTo>
                    <a:pt x="1459" y="84"/>
                    <a:pt x="1465" y="93"/>
                    <a:pt x="1461" y="101"/>
                  </a:cubicBezTo>
                  <a:cubicBezTo>
                    <a:pt x="1445" y="138"/>
                    <a:pt x="1445" y="138"/>
                    <a:pt x="1445" y="138"/>
                  </a:cubicBezTo>
                  <a:cubicBezTo>
                    <a:pt x="1443" y="142"/>
                    <a:pt x="1443" y="147"/>
                    <a:pt x="1447" y="151"/>
                  </a:cubicBezTo>
                  <a:cubicBezTo>
                    <a:pt x="1459" y="166"/>
                    <a:pt x="1459" y="166"/>
                    <a:pt x="1459" y="166"/>
                  </a:cubicBezTo>
                  <a:cubicBezTo>
                    <a:pt x="1464" y="172"/>
                    <a:pt x="1463" y="180"/>
                    <a:pt x="1457" y="185"/>
                  </a:cubicBezTo>
                  <a:cubicBezTo>
                    <a:pt x="1452" y="188"/>
                    <a:pt x="1452" y="188"/>
                    <a:pt x="1452" y="188"/>
                  </a:cubicBezTo>
                  <a:cubicBezTo>
                    <a:pt x="1447" y="191"/>
                    <a:pt x="1445" y="197"/>
                    <a:pt x="1448" y="203"/>
                  </a:cubicBezTo>
                  <a:cubicBezTo>
                    <a:pt x="1488" y="306"/>
                    <a:pt x="1488" y="306"/>
                    <a:pt x="1488" y="306"/>
                  </a:cubicBezTo>
                  <a:cubicBezTo>
                    <a:pt x="1489" y="309"/>
                    <a:pt x="1491" y="311"/>
                    <a:pt x="1493" y="312"/>
                  </a:cubicBezTo>
                  <a:cubicBezTo>
                    <a:pt x="1570" y="363"/>
                    <a:pt x="1570" y="363"/>
                    <a:pt x="1570" y="363"/>
                  </a:cubicBezTo>
                  <a:cubicBezTo>
                    <a:pt x="1570" y="363"/>
                    <a:pt x="1674" y="438"/>
                    <a:pt x="1682" y="446"/>
                  </a:cubicBezTo>
                  <a:cubicBezTo>
                    <a:pt x="1687" y="451"/>
                    <a:pt x="1683" y="468"/>
                    <a:pt x="1680" y="476"/>
                  </a:cubicBezTo>
                  <a:cubicBezTo>
                    <a:pt x="1680" y="478"/>
                    <a:pt x="1680" y="481"/>
                    <a:pt x="1681" y="484"/>
                  </a:cubicBezTo>
                  <a:cubicBezTo>
                    <a:pt x="1724" y="588"/>
                    <a:pt x="1724" y="588"/>
                    <a:pt x="1724" y="588"/>
                  </a:cubicBezTo>
                  <a:cubicBezTo>
                    <a:pt x="1725" y="590"/>
                    <a:pt x="1725" y="592"/>
                    <a:pt x="1725" y="594"/>
                  </a:cubicBezTo>
                  <a:cubicBezTo>
                    <a:pt x="1718" y="678"/>
                    <a:pt x="1718" y="678"/>
                    <a:pt x="1718" y="678"/>
                  </a:cubicBezTo>
                  <a:cubicBezTo>
                    <a:pt x="1718" y="681"/>
                    <a:pt x="1719" y="685"/>
                    <a:pt x="1722" y="688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45" y="711"/>
                    <a:pt x="1749" y="712"/>
                    <a:pt x="1753" y="712"/>
                  </a:cubicBezTo>
                  <a:cubicBezTo>
                    <a:pt x="1815" y="703"/>
                    <a:pt x="1815" y="703"/>
                    <a:pt x="1815" y="703"/>
                  </a:cubicBezTo>
                  <a:cubicBezTo>
                    <a:pt x="1818" y="703"/>
                    <a:pt x="1821" y="704"/>
                    <a:pt x="1824" y="706"/>
                  </a:cubicBezTo>
                  <a:cubicBezTo>
                    <a:pt x="1916" y="771"/>
                    <a:pt x="1916" y="771"/>
                    <a:pt x="1916" y="771"/>
                  </a:cubicBezTo>
                  <a:cubicBezTo>
                    <a:pt x="1925" y="777"/>
                    <a:pt x="1922" y="792"/>
                    <a:pt x="1910" y="794"/>
                  </a:cubicBezTo>
                  <a:cubicBezTo>
                    <a:pt x="1890" y="796"/>
                    <a:pt x="1866" y="799"/>
                    <a:pt x="1859" y="800"/>
                  </a:cubicBezTo>
                  <a:cubicBezTo>
                    <a:pt x="1847" y="802"/>
                    <a:pt x="1843" y="832"/>
                    <a:pt x="1842" y="846"/>
                  </a:cubicBezTo>
                  <a:cubicBezTo>
                    <a:pt x="1842" y="850"/>
                    <a:pt x="1844" y="855"/>
                    <a:pt x="1847" y="857"/>
                  </a:cubicBezTo>
                  <a:cubicBezTo>
                    <a:pt x="1908" y="901"/>
                    <a:pt x="1908" y="901"/>
                    <a:pt x="1908" y="901"/>
                  </a:cubicBezTo>
                  <a:cubicBezTo>
                    <a:pt x="1910" y="903"/>
                    <a:pt x="1912" y="906"/>
                    <a:pt x="1913" y="909"/>
                  </a:cubicBezTo>
                  <a:cubicBezTo>
                    <a:pt x="1929" y="1012"/>
                    <a:pt x="1929" y="1012"/>
                    <a:pt x="1929" y="1012"/>
                  </a:cubicBezTo>
                  <a:cubicBezTo>
                    <a:pt x="1929" y="1013"/>
                    <a:pt x="1929" y="1014"/>
                    <a:pt x="1929" y="1015"/>
                  </a:cubicBezTo>
                  <a:cubicBezTo>
                    <a:pt x="1927" y="1053"/>
                    <a:pt x="1927" y="1053"/>
                    <a:pt x="1927" y="1053"/>
                  </a:cubicBezTo>
                  <a:cubicBezTo>
                    <a:pt x="1927" y="1056"/>
                    <a:pt x="1927" y="1058"/>
                    <a:pt x="1928" y="1060"/>
                  </a:cubicBezTo>
                  <a:cubicBezTo>
                    <a:pt x="1956" y="1113"/>
                    <a:pt x="1956" y="1113"/>
                    <a:pt x="1956" y="1113"/>
                  </a:cubicBezTo>
                  <a:cubicBezTo>
                    <a:pt x="1994" y="1183"/>
                    <a:pt x="1994" y="1183"/>
                    <a:pt x="1994" y="1183"/>
                  </a:cubicBezTo>
                  <a:cubicBezTo>
                    <a:pt x="1996" y="1186"/>
                    <a:pt x="1999" y="1188"/>
                    <a:pt x="2002" y="1189"/>
                  </a:cubicBezTo>
                  <a:cubicBezTo>
                    <a:pt x="2047" y="1200"/>
                    <a:pt x="2047" y="1200"/>
                    <a:pt x="2047" y="1200"/>
                  </a:cubicBezTo>
                  <a:cubicBezTo>
                    <a:pt x="2053" y="1201"/>
                    <a:pt x="2059" y="1198"/>
                    <a:pt x="2062" y="1193"/>
                  </a:cubicBezTo>
                  <a:cubicBezTo>
                    <a:pt x="2069" y="1177"/>
                    <a:pt x="2082" y="1147"/>
                    <a:pt x="2082" y="1142"/>
                  </a:cubicBezTo>
                  <a:cubicBezTo>
                    <a:pt x="2082" y="1134"/>
                    <a:pt x="2033" y="1093"/>
                    <a:pt x="2023" y="1079"/>
                  </a:cubicBezTo>
                  <a:cubicBezTo>
                    <a:pt x="2014" y="1064"/>
                    <a:pt x="2009" y="1042"/>
                    <a:pt x="1992" y="1023"/>
                  </a:cubicBezTo>
                  <a:cubicBezTo>
                    <a:pt x="1979" y="1008"/>
                    <a:pt x="1977" y="975"/>
                    <a:pt x="1977" y="958"/>
                  </a:cubicBezTo>
                  <a:cubicBezTo>
                    <a:pt x="1977" y="953"/>
                    <a:pt x="1981" y="948"/>
                    <a:pt x="1986" y="946"/>
                  </a:cubicBezTo>
                  <a:cubicBezTo>
                    <a:pt x="2001" y="941"/>
                    <a:pt x="2001" y="941"/>
                    <a:pt x="2001" y="941"/>
                  </a:cubicBezTo>
                  <a:cubicBezTo>
                    <a:pt x="2006" y="939"/>
                    <a:pt x="2011" y="940"/>
                    <a:pt x="2015" y="944"/>
                  </a:cubicBezTo>
                  <a:cubicBezTo>
                    <a:pt x="2141" y="1073"/>
                    <a:pt x="2141" y="1073"/>
                    <a:pt x="2141" y="1073"/>
                  </a:cubicBezTo>
                  <a:cubicBezTo>
                    <a:pt x="2143" y="1075"/>
                    <a:pt x="2145" y="1078"/>
                    <a:pt x="2145" y="1081"/>
                  </a:cubicBezTo>
                  <a:cubicBezTo>
                    <a:pt x="2145" y="1185"/>
                    <a:pt x="2145" y="1185"/>
                    <a:pt x="2145" y="1185"/>
                  </a:cubicBezTo>
                  <a:cubicBezTo>
                    <a:pt x="2155" y="1176"/>
                    <a:pt x="2155" y="1176"/>
                    <a:pt x="2155" y="1176"/>
                  </a:cubicBezTo>
                  <a:cubicBezTo>
                    <a:pt x="2160" y="1172"/>
                    <a:pt x="2167" y="1172"/>
                    <a:pt x="2171" y="1176"/>
                  </a:cubicBezTo>
                  <a:cubicBezTo>
                    <a:pt x="2178" y="1181"/>
                    <a:pt x="2190" y="1189"/>
                    <a:pt x="2213" y="1202"/>
                  </a:cubicBezTo>
                  <a:cubicBezTo>
                    <a:pt x="2251" y="1225"/>
                    <a:pt x="2230" y="1237"/>
                    <a:pt x="2223" y="1240"/>
                  </a:cubicBezTo>
                  <a:cubicBezTo>
                    <a:pt x="2221" y="1241"/>
                    <a:pt x="2219" y="1242"/>
                    <a:pt x="2218" y="1244"/>
                  </a:cubicBezTo>
                  <a:cubicBezTo>
                    <a:pt x="2214" y="1249"/>
                    <a:pt x="2204" y="1260"/>
                    <a:pt x="2191" y="1275"/>
                  </a:cubicBezTo>
                  <a:cubicBezTo>
                    <a:pt x="2177" y="1290"/>
                    <a:pt x="2179" y="1322"/>
                    <a:pt x="2180" y="1335"/>
                  </a:cubicBezTo>
                  <a:cubicBezTo>
                    <a:pt x="2181" y="1339"/>
                    <a:pt x="2183" y="1342"/>
                    <a:pt x="2185" y="1344"/>
                  </a:cubicBezTo>
                  <a:cubicBezTo>
                    <a:pt x="2220" y="1371"/>
                    <a:pt x="2220" y="1371"/>
                    <a:pt x="2220" y="1371"/>
                  </a:cubicBezTo>
                  <a:cubicBezTo>
                    <a:pt x="2222" y="1372"/>
                    <a:pt x="2223" y="1373"/>
                    <a:pt x="2224" y="1375"/>
                  </a:cubicBezTo>
                  <a:cubicBezTo>
                    <a:pt x="2246" y="1421"/>
                    <a:pt x="2246" y="1421"/>
                    <a:pt x="2246" y="1421"/>
                  </a:cubicBezTo>
                  <a:cubicBezTo>
                    <a:pt x="2248" y="1425"/>
                    <a:pt x="2248" y="1430"/>
                    <a:pt x="2246" y="1434"/>
                  </a:cubicBezTo>
                  <a:cubicBezTo>
                    <a:pt x="2228" y="1460"/>
                    <a:pt x="2228" y="1460"/>
                    <a:pt x="2228" y="1460"/>
                  </a:cubicBezTo>
                  <a:cubicBezTo>
                    <a:pt x="2228" y="1461"/>
                    <a:pt x="2227" y="1463"/>
                    <a:pt x="2227" y="1464"/>
                  </a:cubicBezTo>
                  <a:cubicBezTo>
                    <a:pt x="2222" y="1483"/>
                    <a:pt x="2222" y="1483"/>
                    <a:pt x="2222" y="1483"/>
                  </a:cubicBezTo>
                  <a:cubicBezTo>
                    <a:pt x="2221" y="1487"/>
                    <a:pt x="2222" y="1491"/>
                    <a:pt x="2225" y="1495"/>
                  </a:cubicBezTo>
                  <a:cubicBezTo>
                    <a:pt x="2239" y="1510"/>
                    <a:pt x="2239" y="1510"/>
                    <a:pt x="2239" y="1510"/>
                  </a:cubicBezTo>
                  <a:cubicBezTo>
                    <a:pt x="2239" y="1510"/>
                    <a:pt x="2264" y="1535"/>
                    <a:pt x="2273" y="1536"/>
                  </a:cubicBezTo>
                  <a:cubicBezTo>
                    <a:pt x="2282" y="1536"/>
                    <a:pt x="2268" y="1570"/>
                    <a:pt x="2264" y="1579"/>
                  </a:cubicBezTo>
                  <a:cubicBezTo>
                    <a:pt x="2264" y="1580"/>
                    <a:pt x="2263" y="1581"/>
                    <a:pt x="2262" y="1582"/>
                  </a:cubicBezTo>
                  <a:cubicBezTo>
                    <a:pt x="2255" y="1589"/>
                    <a:pt x="2230" y="1615"/>
                    <a:pt x="2220" y="1619"/>
                  </a:cubicBezTo>
                  <a:cubicBezTo>
                    <a:pt x="2211" y="1623"/>
                    <a:pt x="2197" y="1653"/>
                    <a:pt x="2191" y="1668"/>
                  </a:cubicBezTo>
                  <a:cubicBezTo>
                    <a:pt x="2190" y="1672"/>
                    <a:pt x="2190" y="1678"/>
                    <a:pt x="2194" y="1681"/>
                  </a:cubicBezTo>
                  <a:cubicBezTo>
                    <a:pt x="2248" y="1739"/>
                    <a:pt x="2248" y="1739"/>
                    <a:pt x="2248" y="1739"/>
                  </a:cubicBezTo>
                  <a:cubicBezTo>
                    <a:pt x="2249" y="1740"/>
                    <a:pt x="2250" y="1741"/>
                    <a:pt x="2252" y="1742"/>
                  </a:cubicBezTo>
                  <a:cubicBezTo>
                    <a:pt x="2270" y="1750"/>
                    <a:pt x="2270" y="1750"/>
                    <a:pt x="2270" y="1750"/>
                  </a:cubicBezTo>
                  <a:cubicBezTo>
                    <a:pt x="2273" y="1752"/>
                    <a:pt x="2276" y="1755"/>
                    <a:pt x="2277" y="1759"/>
                  </a:cubicBezTo>
                  <a:cubicBezTo>
                    <a:pt x="2301" y="1882"/>
                    <a:pt x="2301" y="1882"/>
                    <a:pt x="2301" y="1882"/>
                  </a:cubicBezTo>
                  <a:cubicBezTo>
                    <a:pt x="2302" y="1885"/>
                    <a:pt x="2304" y="1887"/>
                    <a:pt x="2306" y="1889"/>
                  </a:cubicBezTo>
                  <a:cubicBezTo>
                    <a:pt x="2417" y="1975"/>
                    <a:pt x="2417" y="1975"/>
                    <a:pt x="2417" y="1975"/>
                  </a:cubicBezTo>
                  <a:cubicBezTo>
                    <a:pt x="2420" y="1977"/>
                    <a:pt x="2421" y="1980"/>
                    <a:pt x="2422" y="1983"/>
                  </a:cubicBezTo>
                  <a:cubicBezTo>
                    <a:pt x="2443" y="2132"/>
                    <a:pt x="2443" y="2132"/>
                    <a:pt x="2443" y="2132"/>
                  </a:cubicBezTo>
                  <a:cubicBezTo>
                    <a:pt x="2443" y="2133"/>
                    <a:pt x="2443" y="2134"/>
                    <a:pt x="2444" y="2135"/>
                  </a:cubicBezTo>
                  <a:cubicBezTo>
                    <a:pt x="2451" y="2151"/>
                    <a:pt x="2508" y="2274"/>
                    <a:pt x="2533" y="2301"/>
                  </a:cubicBezTo>
                  <a:cubicBezTo>
                    <a:pt x="2556" y="2327"/>
                    <a:pt x="2590" y="2376"/>
                    <a:pt x="2597" y="2386"/>
                  </a:cubicBezTo>
                  <a:cubicBezTo>
                    <a:pt x="2598" y="2388"/>
                    <a:pt x="2598" y="2389"/>
                    <a:pt x="2599" y="2391"/>
                  </a:cubicBezTo>
                  <a:cubicBezTo>
                    <a:pt x="2602" y="2407"/>
                    <a:pt x="2619" y="2498"/>
                    <a:pt x="2608" y="2524"/>
                  </a:cubicBezTo>
                  <a:cubicBezTo>
                    <a:pt x="2596" y="2553"/>
                    <a:pt x="2576" y="2582"/>
                    <a:pt x="2559" y="2597"/>
                  </a:cubicBezTo>
                  <a:cubicBezTo>
                    <a:pt x="2544" y="2610"/>
                    <a:pt x="2571" y="2673"/>
                    <a:pt x="2576" y="2683"/>
                  </a:cubicBezTo>
                  <a:cubicBezTo>
                    <a:pt x="2576" y="2684"/>
                    <a:pt x="2576" y="2685"/>
                    <a:pt x="2577" y="2686"/>
                  </a:cubicBezTo>
                  <a:cubicBezTo>
                    <a:pt x="2600" y="2822"/>
                    <a:pt x="2600" y="2822"/>
                    <a:pt x="2600" y="2822"/>
                  </a:cubicBezTo>
                  <a:cubicBezTo>
                    <a:pt x="2600" y="2824"/>
                    <a:pt x="2601" y="2826"/>
                    <a:pt x="2603" y="2827"/>
                  </a:cubicBezTo>
                  <a:cubicBezTo>
                    <a:pt x="2674" y="2922"/>
                    <a:pt x="2674" y="2922"/>
                    <a:pt x="2674" y="2922"/>
                  </a:cubicBezTo>
                  <a:cubicBezTo>
                    <a:pt x="2675" y="2923"/>
                    <a:pt x="2677" y="2925"/>
                    <a:pt x="2678" y="2925"/>
                  </a:cubicBezTo>
                  <a:cubicBezTo>
                    <a:pt x="2740" y="2962"/>
                    <a:pt x="2740" y="2962"/>
                    <a:pt x="2740" y="2962"/>
                  </a:cubicBezTo>
                  <a:cubicBezTo>
                    <a:pt x="2741" y="2963"/>
                    <a:pt x="2742" y="2963"/>
                    <a:pt x="2742" y="2964"/>
                  </a:cubicBezTo>
                  <a:cubicBezTo>
                    <a:pt x="2750" y="2972"/>
                    <a:pt x="2791" y="3014"/>
                    <a:pt x="2807" y="3014"/>
                  </a:cubicBezTo>
                  <a:cubicBezTo>
                    <a:pt x="2820" y="3014"/>
                    <a:pt x="2841" y="2996"/>
                    <a:pt x="2849" y="2989"/>
                  </a:cubicBezTo>
                  <a:cubicBezTo>
                    <a:pt x="2852" y="2986"/>
                    <a:pt x="2853" y="2984"/>
                    <a:pt x="2853" y="2980"/>
                  </a:cubicBezTo>
                  <a:cubicBezTo>
                    <a:pt x="2855" y="2968"/>
                    <a:pt x="2858" y="2930"/>
                    <a:pt x="2858" y="2885"/>
                  </a:cubicBezTo>
                  <a:cubicBezTo>
                    <a:pt x="2858" y="2846"/>
                    <a:pt x="2875" y="2837"/>
                    <a:pt x="2886" y="2835"/>
                  </a:cubicBezTo>
                  <a:cubicBezTo>
                    <a:pt x="2891" y="2834"/>
                    <a:pt x="2895" y="2836"/>
                    <a:pt x="2898" y="2839"/>
                  </a:cubicBezTo>
                  <a:cubicBezTo>
                    <a:pt x="3033" y="3004"/>
                    <a:pt x="3033" y="3004"/>
                    <a:pt x="3033" y="3004"/>
                  </a:cubicBezTo>
                  <a:cubicBezTo>
                    <a:pt x="3034" y="3006"/>
                    <a:pt x="3035" y="3008"/>
                    <a:pt x="3035" y="3010"/>
                  </a:cubicBezTo>
                  <a:cubicBezTo>
                    <a:pt x="3039" y="3035"/>
                    <a:pt x="3039" y="3035"/>
                    <a:pt x="3039" y="3035"/>
                  </a:cubicBezTo>
                  <a:cubicBezTo>
                    <a:pt x="3039" y="3037"/>
                    <a:pt x="3040" y="3039"/>
                    <a:pt x="3041" y="3041"/>
                  </a:cubicBezTo>
                  <a:cubicBezTo>
                    <a:pt x="3084" y="3103"/>
                    <a:pt x="3084" y="3103"/>
                    <a:pt x="3084" y="3103"/>
                  </a:cubicBezTo>
                  <a:cubicBezTo>
                    <a:pt x="3085" y="3105"/>
                    <a:pt x="3087" y="3107"/>
                    <a:pt x="3089" y="3108"/>
                  </a:cubicBezTo>
                  <a:cubicBezTo>
                    <a:pt x="3124" y="3122"/>
                    <a:pt x="3124" y="3122"/>
                    <a:pt x="3124" y="3122"/>
                  </a:cubicBezTo>
                  <a:cubicBezTo>
                    <a:pt x="3126" y="3123"/>
                    <a:pt x="3128" y="3123"/>
                    <a:pt x="3130" y="3123"/>
                  </a:cubicBezTo>
                  <a:cubicBezTo>
                    <a:pt x="3148" y="3120"/>
                    <a:pt x="3148" y="3120"/>
                    <a:pt x="3148" y="3120"/>
                  </a:cubicBezTo>
                  <a:cubicBezTo>
                    <a:pt x="3157" y="3119"/>
                    <a:pt x="3164" y="3127"/>
                    <a:pt x="3162" y="3136"/>
                  </a:cubicBezTo>
                  <a:cubicBezTo>
                    <a:pt x="3143" y="3225"/>
                    <a:pt x="3143" y="3225"/>
                    <a:pt x="3143" y="3225"/>
                  </a:cubicBezTo>
                  <a:cubicBezTo>
                    <a:pt x="3142" y="3230"/>
                    <a:pt x="3143" y="3234"/>
                    <a:pt x="3147" y="3237"/>
                  </a:cubicBezTo>
                  <a:cubicBezTo>
                    <a:pt x="3202" y="3290"/>
                    <a:pt x="3202" y="3290"/>
                    <a:pt x="3202" y="3290"/>
                  </a:cubicBezTo>
                  <a:cubicBezTo>
                    <a:pt x="3203" y="3292"/>
                    <a:pt x="3205" y="3294"/>
                    <a:pt x="3205" y="3297"/>
                  </a:cubicBezTo>
                  <a:cubicBezTo>
                    <a:pt x="3220" y="3375"/>
                    <a:pt x="3220" y="3375"/>
                    <a:pt x="3220" y="3375"/>
                  </a:cubicBezTo>
                  <a:cubicBezTo>
                    <a:pt x="3221" y="3380"/>
                    <a:pt x="3224" y="3383"/>
                    <a:pt x="3228" y="3385"/>
                  </a:cubicBezTo>
                  <a:cubicBezTo>
                    <a:pt x="3307" y="3413"/>
                    <a:pt x="3307" y="3413"/>
                    <a:pt x="3307" y="3413"/>
                  </a:cubicBezTo>
                  <a:cubicBezTo>
                    <a:pt x="3310" y="3414"/>
                    <a:pt x="3312" y="3415"/>
                    <a:pt x="3314" y="3418"/>
                  </a:cubicBezTo>
                  <a:cubicBezTo>
                    <a:pt x="3391" y="3537"/>
                    <a:pt x="3391" y="3537"/>
                    <a:pt x="3391" y="3537"/>
                  </a:cubicBezTo>
                  <a:cubicBezTo>
                    <a:pt x="3392" y="3539"/>
                    <a:pt x="3393" y="3541"/>
                    <a:pt x="3393" y="3544"/>
                  </a:cubicBezTo>
                  <a:close/>
                  <a:moveTo>
                    <a:pt x="3112" y="2952"/>
                  </a:moveTo>
                  <a:cubicBezTo>
                    <a:pt x="3111" y="2956"/>
                    <a:pt x="3113" y="2960"/>
                    <a:pt x="3117" y="2963"/>
                  </a:cubicBezTo>
                  <a:cubicBezTo>
                    <a:pt x="3190" y="3019"/>
                    <a:pt x="3190" y="3019"/>
                    <a:pt x="3190" y="3019"/>
                  </a:cubicBezTo>
                  <a:cubicBezTo>
                    <a:pt x="3191" y="3019"/>
                    <a:pt x="3192" y="3020"/>
                    <a:pt x="3193" y="3022"/>
                  </a:cubicBezTo>
                  <a:cubicBezTo>
                    <a:pt x="3205" y="3040"/>
                    <a:pt x="3205" y="3040"/>
                    <a:pt x="3205" y="3040"/>
                  </a:cubicBezTo>
                  <a:cubicBezTo>
                    <a:pt x="3208" y="3044"/>
                    <a:pt x="3212" y="3046"/>
                    <a:pt x="3217" y="3046"/>
                  </a:cubicBezTo>
                  <a:cubicBezTo>
                    <a:pt x="3229" y="3045"/>
                    <a:pt x="3252" y="3042"/>
                    <a:pt x="3248" y="3031"/>
                  </a:cubicBezTo>
                  <a:cubicBezTo>
                    <a:pt x="3244" y="3016"/>
                    <a:pt x="3211" y="2970"/>
                    <a:pt x="3209" y="2957"/>
                  </a:cubicBezTo>
                  <a:cubicBezTo>
                    <a:pt x="3207" y="2944"/>
                    <a:pt x="3211" y="2898"/>
                    <a:pt x="3209" y="2891"/>
                  </a:cubicBezTo>
                  <a:cubicBezTo>
                    <a:pt x="3208" y="2887"/>
                    <a:pt x="3181" y="2844"/>
                    <a:pt x="3167" y="2822"/>
                  </a:cubicBezTo>
                  <a:cubicBezTo>
                    <a:pt x="3163" y="2815"/>
                    <a:pt x="3153" y="2814"/>
                    <a:pt x="3148" y="2819"/>
                  </a:cubicBezTo>
                  <a:cubicBezTo>
                    <a:pt x="3134" y="2832"/>
                    <a:pt x="3114" y="2853"/>
                    <a:pt x="3111" y="2863"/>
                  </a:cubicBezTo>
                  <a:cubicBezTo>
                    <a:pt x="3107" y="2878"/>
                    <a:pt x="3109" y="2898"/>
                    <a:pt x="3111" y="2904"/>
                  </a:cubicBezTo>
                  <a:cubicBezTo>
                    <a:pt x="3113" y="2909"/>
                    <a:pt x="3112" y="2939"/>
                    <a:pt x="3112" y="2952"/>
                  </a:cubicBezTo>
                  <a:close/>
                  <a:moveTo>
                    <a:pt x="2846" y="2800"/>
                  </a:moveTo>
                  <a:cubicBezTo>
                    <a:pt x="2850" y="2807"/>
                    <a:pt x="2885" y="2811"/>
                    <a:pt x="2889" y="2800"/>
                  </a:cubicBezTo>
                  <a:cubicBezTo>
                    <a:pt x="2889" y="2800"/>
                    <a:pt x="2933" y="2756"/>
                    <a:pt x="2939" y="2735"/>
                  </a:cubicBezTo>
                  <a:cubicBezTo>
                    <a:pt x="2946" y="2713"/>
                    <a:pt x="2924" y="2682"/>
                    <a:pt x="2911" y="2674"/>
                  </a:cubicBezTo>
                  <a:cubicBezTo>
                    <a:pt x="2902" y="2668"/>
                    <a:pt x="2896" y="2665"/>
                    <a:pt x="2892" y="2664"/>
                  </a:cubicBezTo>
                  <a:cubicBezTo>
                    <a:pt x="2890" y="2663"/>
                    <a:pt x="2888" y="2663"/>
                    <a:pt x="2886" y="2663"/>
                  </a:cubicBezTo>
                  <a:cubicBezTo>
                    <a:pt x="2840" y="2668"/>
                    <a:pt x="2840" y="2668"/>
                    <a:pt x="2840" y="2668"/>
                  </a:cubicBezTo>
                  <a:cubicBezTo>
                    <a:pt x="2834" y="2669"/>
                    <a:pt x="2830" y="2673"/>
                    <a:pt x="2829" y="2679"/>
                  </a:cubicBezTo>
                  <a:cubicBezTo>
                    <a:pt x="2820" y="2723"/>
                    <a:pt x="2820" y="2723"/>
                    <a:pt x="2820" y="2723"/>
                  </a:cubicBezTo>
                  <a:cubicBezTo>
                    <a:pt x="2820" y="2725"/>
                    <a:pt x="2820" y="2727"/>
                    <a:pt x="2821" y="2729"/>
                  </a:cubicBezTo>
                  <a:cubicBezTo>
                    <a:pt x="2825" y="2742"/>
                    <a:pt x="2842" y="2794"/>
                    <a:pt x="2846" y="2800"/>
                  </a:cubicBezTo>
                  <a:close/>
                  <a:moveTo>
                    <a:pt x="2635" y="2282"/>
                  </a:moveTo>
                  <a:cubicBezTo>
                    <a:pt x="2636" y="2301"/>
                    <a:pt x="2639" y="2336"/>
                    <a:pt x="2650" y="2341"/>
                  </a:cubicBezTo>
                  <a:cubicBezTo>
                    <a:pt x="2663" y="2346"/>
                    <a:pt x="2682" y="2366"/>
                    <a:pt x="2687" y="2372"/>
                  </a:cubicBezTo>
                  <a:cubicBezTo>
                    <a:pt x="2688" y="2373"/>
                    <a:pt x="2689" y="2374"/>
                    <a:pt x="2690" y="2375"/>
                  </a:cubicBezTo>
                  <a:cubicBezTo>
                    <a:pt x="2705" y="2409"/>
                    <a:pt x="2705" y="2409"/>
                    <a:pt x="2705" y="2409"/>
                  </a:cubicBezTo>
                  <a:cubicBezTo>
                    <a:pt x="2706" y="2411"/>
                    <a:pt x="2706" y="2414"/>
                    <a:pt x="2706" y="2416"/>
                  </a:cubicBezTo>
                  <a:cubicBezTo>
                    <a:pt x="2699" y="2480"/>
                    <a:pt x="2699" y="2480"/>
                    <a:pt x="2699" y="2480"/>
                  </a:cubicBezTo>
                  <a:cubicBezTo>
                    <a:pt x="2697" y="2493"/>
                    <a:pt x="2714" y="2499"/>
                    <a:pt x="2722" y="2489"/>
                  </a:cubicBezTo>
                  <a:cubicBezTo>
                    <a:pt x="2741" y="2463"/>
                    <a:pt x="2741" y="2463"/>
                    <a:pt x="2741" y="2463"/>
                  </a:cubicBezTo>
                  <a:cubicBezTo>
                    <a:pt x="2741" y="2463"/>
                    <a:pt x="2741" y="2462"/>
                    <a:pt x="2742" y="2462"/>
                  </a:cubicBezTo>
                  <a:cubicBezTo>
                    <a:pt x="2775" y="2400"/>
                    <a:pt x="2775" y="2400"/>
                    <a:pt x="2775" y="2400"/>
                  </a:cubicBezTo>
                  <a:cubicBezTo>
                    <a:pt x="2777" y="2395"/>
                    <a:pt x="2777" y="2390"/>
                    <a:pt x="2774" y="2386"/>
                  </a:cubicBezTo>
                  <a:cubicBezTo>
                    <a:pt x="2697" y="2274"/>
                    <a:pt x="2697" y="2274"/>
                    <a:pt x="2697" y="2274"/>
                  </a:cubicBezTo>
                  <a:cubicBezTo>
                    <a:pt x="2695" y="2271"/>
                    <a:pt x="2691" y="2269"/>
                    <a:pt x="2687" y="2269"/>
                  </a:cubicBezTo>
                  <a:cubicBezTo>
                    <a:pt x="2648" y="2269"/>
                    <a:pt x="2648" y="2269"/>
                    <a:pt x="2648" y="2269"/>
                  </a:cubicBezTo>
                  <a:cubicBezTo>
                    <a:pt x="2640" y="2269"/>
                    <a:pt x="2635" y="2275"/>
                    <a:pt x="2635" y="2282"/>
                  </a:cubicBezTo>
                  <a:close/>
                  <a:moveTo>
                    <a:pt x="2634" y="2162"/>
                  </a:moveTo>
                  <a:cubicBezTo>
                    <a:pt x="2634" y="2179"/>
                    <a:pt x="2634" y="2179"/>
                    <a:pt x="2634" y="2179"/>
                  </a:cubicBezTo>
                  <a:cubicBezTo>
                    <a:pt x="2634" y="2184"/>
                    <a:pt x="2638" y="2189"/>
                    <a:pt x="2644" y="2191"/>
                  </a:cubicBezTo>
                  <a:cubicBezTo>
                    <a:pt x="2668" y="2198"/>
                    <a:pt x="2668" y="2198"/>
                    <a:pt x="2668" y="2198"/>
                  </a:cubicBezTo>
                  <a:cubicBezTo>
                    <a:pt x="2676" y="2201"/>
                    <a:pt x="2685" y="2194"/>
                    <a:pt x="2684" y="2186"/>
                  </a:cubicBezTo>
                  <a:cubicBezTo>
                    <a:pt x="2683" y="2165"/>
                    <a:pt x="2681" y="2134"/>
                    <a:pt x="2674" y="2127"/>
                  </a:cubicBezTo>
                  <a:cubicBezTo>
                    <a:pt x="2667" y="2121"/>
                    <a:pt x="2654" y="2122"/>
                    <a:pt x="2644" y="2124"/>
                  </a:cubicBezTo>
                  <a:cubicBezTo>
                    <a:pt x="2639" y="2126"/>
                    <a:pt x="2634" y="2131"/>
                    <a:pt x="2634" y="2137"/>
                  </a:cubicBezTo>
                  <a:lnTo>
                    <a:pt x="2634" y="2162"/>
                  </a:lnTo>
                  <a:close/>
                  <a:moveTo>
                    <a:pt x="2604" y="1934"/>
                  </a:moveTo>
                  <a:cubicBezTo>
                    <a:pt x="2610" y="1942"/>
                    <a:pt x="2624" y="1940"/>
                    <a:pt x="2627" y="1929"/>
                  </a:cubicBezTo>
                  <a:cubicBezTo>
                    <a:pt x="2632" y="1909"/>
                    <a:pt x="2638" y="1882"/>
                    <a:pt x="2634" y="1877"/>
                  </a:cubicBezTo>
                  <a:cubicBezTo>
                    <a:pt x="2631" y="1873"/>
                    <a:pt x="2628" y="1861"/>
                    <a:pt x="2625" y="1849"/>
                  </a:cubicBezTo>
                  <a:cubicBezTo>
                    <a:pt x="2623" y="1839"/>
                    <a:pt x="2609" y="1836"/>
                    <a:pt x="2603" y="1845"/>
                  </a:cubicBezTo>
                  <a:cubicBezTo>
                    <a:pt x="2596" y="1854"/>
                    <a:pt x="2596" y="1854"/>
                    <a:pt x="2596" y="1854"/>
                  </a:cubicBezTo>
                  <a:cubicBezTo>
                    <a:pt x="2594" y="1856"/>
                    <a:pt x="2593" y="1859"/>
                    <a:pt x="2593" y="1862"/>
                  </a:cubicBezTo>
                  <a:cubicBezTo>
                    <a:pt x="2593" y="1914"/>
                    <a:pt x="2593" y="1914"/>
                    <a:pt x="2593" y="1914"/>
                  </a:cubicBezTo>
                  <a:cubicBezTo>
                    <a:pt x="2593" y="1917"/>
                    <a:pt x="2594" y="1919"/>
                    <a:pt x="2595" y="1922"/>
                  </a:cubicBezTo>
                  <a:lnTo>
                    <a:pt x="2604" y="1934"/>
                  </a:lnTo>
                  <a:close/>
                  <a:moveTo>
                    <a:pt x="2332" y="1699"/>
                  </a:moveTo>
                  <a:cubicBezTo>
                    <a:pt x="2331" y="1709"/>
                    <a:pt x="2343" y="1716"/>
                    <a:pt x="2351" y="1710"/>
                  </a:cubicBezTo>
                  <a:cubicBezTo>
                    <a:pt x="2395" y="1681"/>
                    <a:pt x="2395" y="1681"/>
                    <a:pt x="2395" y="1681"/>
                  </a:cubicBezTo>
                  <a:cubicBezTo>
                    <a:pt x="2399" y="1679"/>
                    <a:pt x="2401" y="1675"/>
                    <a:pt x="2401" y="1671"/>
                  </a:cubicBezTo>
                  <a:cubicBezTo>
                    <a:pt x="2401" y="1624"/>
                    <a:pt x="2401" y="1624"/>
                    <a:pt x="2401" y="1624"/>
                  </a:cubicBezTo>
                  <a:cubicBezTo>
                    <a:pt x="2401" y="1621"/>
                    <a:pt x="2402" y="1617"/>
                    <a:pt x="2404" y="1615"/>
                  </a:cubicBezTo>
                  <a:cubicBezTo>
                    <a:pt x="2424" y="1594"/>
                    <a:pt x="2424" y="1594"/>
                    <a:pt x="2424" y="1594"/>
                  </a:cubicBezTo>
                  <a:cubicBezTo>
                    <a:pt x="2426" y="1592"/>
                    <a:pt x="2427" y="1588"/>
                    <a:pt x="2427" y="1585"/>
                  </a:cubicBezTo>
                  <a:cubicBezTo>
                    <a:pt x="2426" y="1574"/>
                    <a:pt x="2424" y="1553"/>
                    <a:pt x="2419" y="1556"/>
                  </a:cubicBezTo>
                  <a:cubicBezTo>
                    <a:pt x="2414" y="1560"/>
                    <a:pt x="2374" y="1585"/>
                    <a:pt x="2368" y="1590"/>
                  </a:cubicBezTo>
                  <a:cubicBezTo>
                    <a:pt x="2367" y="1590"/>
                    <a:pt x="2366" y="1591"/>
                    <a:pt x="2366" y="1591"/>
                  </a:cubicBezTo>
                  <a:cubicBezTo>
                    <a:pt x="2360" y="1597"/>
                    <a:pt x="2324" y="1633"/>
                    <a:pt x="2330" y="1640"/>
                  </a:cubicBezTo>
                  <a:cubicBezTo>
                    <a:pt x="2334" y="1644"/>
                    <a:pt x="2333" y="1676"/>
                    <a:pt x="2332" y="1699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86;p84">
              <a:extLst>
                <a:ext uri="{FF2B5EF4-FFF2-40B4-BE49-F238E27FC236}">
                  <a16:creationId xmlns:a16="http://schemas.microsoft.com/office/drawing/2014/main" id="{DC006D2A-4DA7-149C-A756-44D5B09FE45B}"/>
                </a:ext>
              </a:extLst>
            </p:cNvPr>
            <p:cNvSpPr/>
            <p:nvPr/>
          </p:nvSpPr>
          <p:spPr>
            <a:xfrm>
              <a:off x="5688013" y="3752850"/>
              <a:ext cx="2238375" cy="2244725"/>
            </a:xfrm>
            <a:custGeom>
              <a:avLst/>
              <a:gdLst/>
              <a:ahLst/>
              <a:cxnLst/>
              <a:rect l="0" t="0" r="0" b="0"/>
              <a:pathLst>
                <a:path w="3516" h="3524" extrusionOk="0">
                  <a:moveTo>
                    <a:pt x="3021" y="2517"/>
                  </a:moveTo>
                  <a:cubicBezTo>
                    <a:pt x="3021" y="2508"/>
                    <a:pt x="3000" y="2460"/>
                    <a:pt x="3000" y="2442"/>
                  </a:cubicBezTo>
                  <a:cubicBezTo>
                    <a:pt x="3000" y="2385"/>
                    <a:pt x="3000" y="2385"/>
                    <a:pt x="3000" y="2385"/>
                  </a:cubicBezTo>
                  <a:cubicBezTo>
                    <a:pt x="3000" y="2377"/>
                    <a:pt x="3007" y="2370"/>
                    <a:pt x="3015" y="2370"/>
                  </a:cubicBezTo>
                  <a:cubicBezTo>
                    <a:pt x="3061" y="2370"/>
                    <a:pt x="3061" y="2370"/>
                    <a:pt x="3061" y="2370"/>
                  </a:cubicBezTo>
                  <a:cubicBezTo>
                    <a:pt x="3064" y="2370"/>
                    <a:pt x="3067" y="2371"/>
                    <a:pt x="3070" y="2373"/>
                  </a:cubicBezTo>
                  <a:cubicBezTo>
                    <a:pt x="3080" y="2381"/>
                    <a:pt x="3105" y="2402"/>
                    <a:pt x="3105" y="2409"/>
                  </a:cubicBezTo>
                  <a:cubicBezTo>
                    <a:pt x="3105" y="2418"/>
                    <a:pt x="3135" y="2469"/>
                    <a:pt x="3129" y="2478"/>
                  </a:cubicBezTo>
                  <a:cubicBezTo>
                    <a:pt x="3123" y="2487"/>
                    <a:pt x="3114" y="2502"/>
                    <a:pt x="3129" y="2511"/>
                  </a:cubicBezTo>
                  <a:cubicBezTo>
                    <a:pt x="3144" y="2520"/>
                    <a:pt x="3147" y="2532"/>
                    <a:pt x="3162" y="2535"/>
                  </a:cubicBezTo>
                  <a:cubicBezTo>
                    <a:pt x="3174" y="2537"/>
                    <a:pt x="3195" y="2546"/>
                    <a:pt x="3202" y="2549"/>
                  </a:cubicBezTo>
                  <a:cubicBezTo>
                    <a:pt x="3203" y="2550"/>
                    <a:pt x="3205" y="2550"/>
                    <a:pt x="3207" y="2550"/>
                  </a:cubicBezTo>
                  <a:cubicBezTo>
                    <a:pt x="3250" y="2552"/>
                    <a:pt x="3250" y="2552"/>
                    <a:pt x="3250" y="2552"/>
                  </a:cubicBezTo>
                  <a:cubicBezTo>
                    <a:pt x="3261" y="2552"/>
                    <a:pt x="3268" y="2565"/>
                    <a:pt x="3262" y="2575"/>
                  </a:cubicBezTo>
                  <a:cubicBezTo>
                    <a:pt x="3256" y="2585"/>
                    <a:pt x="3250" y="2595"/>
                    <a:pt x="3249" y="2601"/>
                  </a:cubicBezTo>
                  <a:cubicBezTo>
                    <a:pt x="3246" y="2613"/>
                    <a:pt x="3246" y="2649"/>
                    <a:pt x="3246" y="2658"/>
                  </a:cubicBezTo>
                  <a:cubicBezTo>
                    <a:pt x="3246" y="2664"/>
                    <a:pt x="3252" y="2730"/>
                    <a:pt x="3256" y="2768"/>
                  </a:cubicBezTo>
                  <a:cubicBezTo>
                    <a:pt x="3257" y="2779"/>
                    <a:pt x="3245" y="2787"/>
                    <a:pt x="3234" y="2783"/>
                  </a:cubicBezTo>
                  <a:cubicBezTo>
                    <a:pt x="3220" y="2777"/>
                    <a:pt x="3220" y="2777"/>
                    <a:pt x="3220" y="2777"/>
                  </a:cubicBezTo>
                  <a:cubicBezTo>
                    <a:pt x="3217" y="2776"/>
                    <a:pt x="3215" y="2774"/>
                    <a:pt x="3213" y="2771"/>
                  </a:cubicBezTo>
                  <a:cubicBezTo>
                    <a:pt x="3187" y="2731"/>
                    <a:pt x="3187" y="2731"/>
                    <a:pt x="3187" y="2731"/>
                  </a:cubicBezTo>
                  <a:cubicBezTo>
                    <a:pt x="3186" y="2730"/>
                    <a:pt x="3186" y="2730"/>
                    <a:pt x="3185" y="2729"/>
                  </a:cubicBezTo>
                  <a:cubicBezTo>
                    <a:pt x="3145" y="2637"/>
                    <a:pt x="3145" y="2637"/>
                    <a:pt x="3145" y="2637"/>
                  </a:cubicBezTo>
                  <a:cubicBezTo>
                    <a:pt x="3144" y="2635"/>
                    <a:pt x="3143" y="2633"/>
                    <a:pt x="3142" y="2632"/>
                  </a:cubicBezTo>
                  <a:cubicBezTo>
                    <a:pt x="3127" y="2617"/>
                    <a:pt x="3127" y="2617"/>
                    <a:pt x="3127" y="2617"/>
                  </a:cubicBezTo>
                  <a:cubicBezTo>
                    <a:pt x="3126" y="2616"/>
                    <a:pt x="3126" y="2616"/>
                    <a:pt x="3125" y="2615"/>
                  </a:cubicBezTo>
                  <a:cubicBezTo>
                    <a:pt x="3115" y="2609"/>
                    <a:pt x="3051" y="2567"/>
                    <a:pt x="3048" y="2559"/>
                  </a:cubicBezTo>
                  <a:cubicBezTo>
                    <a:pt x="3045" y="2550"/>
                    <a:pt x="3021" y="2526"/>
                    <a:pt x="3021" y="2517"/>
                  </a:cubicBezTo>
                  <a:close/>
                  <a:moveTo>
                    <a:pt x="3480" y="3069"/>
                  </a:moveTo>
                  <a:cubicBezTo>
                    <a:pt x="3444" y="3051"/>
                    <a:pt x="3422" y="3045"/>
                    <a:pt x="3424" y="3036"/>
                  </a:cubicBezTo>
                  <a:cubicBezTo>
                    <a:pt x="3425" y="3030"/>
                    <a:pt x="3418" y="3020"/>
                    <a:pt x="3412" y="3013"/>
                  </a:cubicBezTo>
                  <a:cubicBezTo>
                    <a:pt x="3408" y="3009"/>
                    <a:pt x="3402" y="3007"/>
                    <a:pt x="3396" y="3009"/>
                  </a:cubicBezTo>
                  <a:cubicBezTo>
                    <a:pt x="3373" y="3015"/>
                    <a:pt x="3373" y="3015"/>
                    <a:pt x="3373" y="3015"/>
                  </a:cubicBezTo>
                  <a:cubicBezTo>
                    <a:pt x="3362" y="3018"/>
                    <a:pt x="3358" y="3030"/>
                    <a:pt x="3365" y="3039"/>
                  </a:cubicBezTo>
                  <a:cubicBezTo>
                    <a:pt x="3420" y="3111"/>
                    <a:pt x="3420" y="3111"/>
                    <a:pt x="3420" y="3111"/>
                  </a:cubicBezTo>
                  <a:cubicBezTo>
                    <a:pt x="3442" y="3141"/>
                    <a:pt x="3442" y="3141"/>
                    <a:pt x="3442" y="3141"/>
                  </a:cubicBezTo>
                  <a:cubicBezTo>
                    <a:pt x="3443" y="3143"/>
                    <a:pt x="3445" y="3145"/>
                    <a:pt x="3447" y="3146"/>
                  </a:cubicBezTo>
                  <a:cubicBezTo>
                    <a:pt x="3458" y="3151"/>
                    <a:pt x="3458" y="3151"/>
                    <a:pt x="3458" y="3151"/>
                  </a:cubicBezTo>
                  <a:cubicBezTo>
                    <a:pt x="3468" y="3156"/>
                    <a:pt x="3480" y="3149"/>
                    <a:pt x="3480" y="3137"/>
                  </a:cubicBezTo>
                  <a:cubicBezTo>
                    <a:pt x="3480" y="3133"/>
                    <a:pt x="3480" y="3133"/>
                    <a:pt x="3480" y="3133"/>
                  </a:cubicBezTo>
                  <a:cubicBezTo>
                    <a:pt x="3480" y="3132"/>
                    <a:pt x="3480" y="3132"/>
                    <a:pt x="3480" y="3132"/>
                  </a:cubicBezTo>
                  <a:cubicBezTo>
                    <a:pt x="3480" y="3127"/>
                    <a:pt x="3477" y="3096"/>
                    <a:pt x="3480" y="3092"/>
                  </a:cubicBezTo>
                  <a:cubicBezTo>
                    <a:pt x="3483" y="3087"/>
                    <a:pt x="3516" y="3087"/>
                    <a:pt x="3480" y="3069"/>
                  </a:cubicBezTo>
                  <a:close/>
                  <a:moveTo>
                    <a:pt x="1911" y="3154"/>
                  </a:moveTo>
                  <a:cubicBezTo>
                    <a:pt x="1906" y="3147"/>
                    <a:pt x="1896" y="3146"/>
                    <a:pt x="1889" y="3152"/>
                  </a:cubicBezTo>
                  <a:cubicBezTo>
                    <a:pt x="1882" y="3159"/>
                    <a:pt x="1882" y="3159"/>
                    <a:pt x="1882" y="3159"/>
                  </a:cubicBezTo>
                  <a:cubicBezTo>
                    <a:pt x="1879" y="3161"/>
                    <a:pt x="1877" y="3164"/>
                    <a:pt x="1877" y="3167"/>
                  </a:cubicBezTo>
                  <a:cubicBezTo>
                    <a:pt x="1864" y="3238"/>
                    <a:pt x="1864" y="3238"/>
                    <a:pt x="1864" y="3238"/>
                  </a:cubicBezTo>
                  <a:cubicBezTo>
                    <a:pt x="1864" y="3239"/>
                    <a:pt x="1864" y="3241"/>
                    <a:pt x="1863" y="3242"/>
                  </a:cubicBezTo>
                  <a:cubicBezTo>
                    <a:pt x="1828" y="3312"/>
                    <a:pt x="1828" y="3312"/>
                    <a:pt x="1828" y="3312"/>
                  </a:cubicBezTo>
                  <a:cubicBezTo>
                    <a:pt x="1827" y="3314"/>
                    <a:pt x="1827" y="3316"/>
                    <a:pt x="1827" y="3319"/>
                  </a:cubicBezTo>
                  <a:cubicBezTo>
                    <a:pt x="1827" y="3337"/>
                    <a:pt x="1827" y="3337"/>
                    <a:pt x="1827" y="3337"/>
                  </a:cubicBezTo>
                  <a:cubicBezTo>
                    <a:pt x="1827" y="3340"/>
                    <a:pt x="1828" y="3344"/>
                    <a:pt x="1830" y="3346"/>
                  </a:cubicBezTo>
                  <a:cubicBezTo>
                    <a:pt x="1852" y="3376"/>
                    <a:pt x="1852" y="3376"/>
                    <a:pt x="1852" y="3376"/>
                  </a:cubicBezTo>
                  <a:cubicBezTo>
                    <a:pt x="1853" y="3378"/>
                    <a:pt x="1854" y="3379"/>
                    <a:pt x="1855" y="3379"/>
                  </a:cubicBezTo>
                  <a:cubicBezTo>
                    <a:pt x="1887" y="3403"/>
                    <a:pt x="1887" y="3403"/>
                    <a:pt x="1887" y="3403"/>
                  </a:cubicBezTo>
                  <a:cubicBezTo>
                    <a:pt x="1895" y="3409"/>
                    <a:pt x="1906" y="3407"/>
                    <a:pt x="1910" y="3398"/>
                  </a:cubicBezTo>
                  <a:cubicBezTo>
                    <a:pt x="1934" y="3352"/>
                    <a:pt x="1934" y="3352"/>
                    <a:pt x="1934" y="3352"/>
                  </a:cubicBezTo>
                  <a:cubicBezTo>
                    <a:pt x="1934" y="3351"/>
                    <a:pt x="1935" y="3351"/>
                    <a:pt x="1935" y="3351"/>
                  </a:cubicBezTo>
                  <a:cubicBezTo>
                    <a:pt x="1953" y="3322"/>
                    <a:pt x="1953" y="3322"/>
                    <a:pt x="1953" y="3322"/>
                  </a:cubicBezTo>
                  <a:cubicBezTo>
                    <a:pt x="1955" y="3319"/>
                    <a:pt x="1956" y="3317"/>
                    <a:pt x="1956" y="3314"/>
                  </a:cubicBezTo>
                  <a:cubicBezTo>
                    <a:pt x="1956" y="3278"/>
                    <a:pt x="1956" y="3278"/>
                    <a:pt x="1956" y="3278"/>
                  </a:cubicBezTo>
                  <a:cubicBezTo>
                    <a:pt x="1956" y="3215"/>
                    <a:pt x="1956" y="3215"/>
                    <a:pt x="1956" y="3215"/>
                  </a:cubicBezTo>
                  <a:cubicBezTo>
                    <a:pt x="1956" y="3212"/>
                    <a:pt x="1954" y="3209"/>
                    <a:pt x="1952" y="3206"/>
                  </a:cubicBezTo>
                  <a:lnTo>
                    <a:pt x="1911" y="3154"/>
                  </a:lnTo>
                  <a:close/>
                  <a:moveTo>
                    <a:pt x="1683" y="3177"/>
                  </a:moveTo>
                  <a:cubicBezTo>
                    <a:pt x="1681" y="3169"/>
                    <a:pt x="1673" y="3164"/>
                    <a:pt x="1665" y="3166"/>
                  </a:cubicBezTo>
                  <a:cubicBezTo>
                    <a:pt x="1658" y="3167"/>
                    <a:pt x="1648" y="3169"/>
                    <a:pt x="1640" y="3170"/>
                  </a:cubicBezTo>
                  <a:cubicBezTo>
                    <a:pt x="1630" y="3170"/>
                    <a:pt x="1623" y="3180"/>
                    <a:pt x="1626" y="3190"/>
                  </a:cubicBezTo>
                  <a:cubicBezTo>
                    <a:pt x="1634" y="3212"/>
                    <a:pt x="1634" y="3212"/>
                    <a:pt x="1634" y="3212"/>
                  </a:cubicBezTo>
                  <a:cubicBezTo>
                    <a:pt x="1636" y="3218"/>
                    <a:pt x="1642" y="3222"/>
                    <a:pt x="1648" y="3222"/>
                  </a:cubicBezTo>
                  <a:cubicBezTo>
                    <a:pt x="1675" y="3222"/>
                    <a:pt x="1675" y="3222"/>
                    <a:pt x="1675" y="3222"/>
                  </a:cubicBezTo>
                  <a:cubicBezTo>
                    <a:pt x="1685" y="3222"/>
                    <a:pt x="1692" y="3213"/>
                    <a:pt x="1690" y="3203"/>
                  </a:cubicBezTo>
                  <a:lnTo>
                    <a:pt x="1683" y="3177"/>
                  </a:lnTo>
                  <a:close/>
                  <a:moveTo>
                    <a:pt x="117" y="2421"/>
                  </a:moveTo>
                  <a:cubicBezTo>
                    <a:pt x="65" y="2357"/>
                    <a:pt x="65" y="2357"/>
                    <a:pt x="65" y="2357"/>
                  </a:cubicBezTo>
                  <a:cubicBezTo>
                    <a:pt x="61" y="2352"/>
                    <a:pt x="54" y="2350"/>
                    <a:pt x="48" y="2352"/>
                  </a:cubicBezTo>
                  <a:cubicBezTo>
                    <a:pt x="10" y="2366"/>
                    <a:pt x="10" y="2366"/>
                    <a:pt x="10" y="2366"/>
                  </a:cubicBezTo>
                  <a:cubicBezTo>
                    <a:pt x="4" y="2368"/>
                    <a:pt x="0" y="2374"/>
                    <a:pt x="0" y="2381"/>
                  </a:cubicBezTo>
                  <a:cubicBezTo>
                    <a:pt x="15" y="2411"/>
                    <a:pt x="15" y="2411"/>
                    <a:pt x="15" y="2411"/>
                  </a:cubicBezTo>
                  <a:cubicBezTo>
                    <a:pt x="15" y="2453"/>
                    <a:pt x="15" y="2453"/>
                    <a:pt x="15" y="2453"/>
                  </a:cubicBezTo>
                  <a:cubicBezTo>
                    <a:pt x="15" y="2461"/>
                    <a:pt x="22" y="2468"/>
                    <a:pt x="30" y="2468"/>
                  </a:cubicBezTo>
                  <a:cubicBezTo>
                    <a:pt x="30" y="2468"/>
                    <a:pt x="30" y="2468"/>
                    <a:pt x="30" y="2468"/>
                  </a:cubicBezTo>
                  <a:cubicBezTo>
                    <a:pt x="38" y="2468"/>
                    <a:pt x="44" y="2474"/>
                    <a:pt x="45" y="2481"/>
                  </a:cubicBezTo>
                  <a:cubicBezTo>
                    <a:pt x="47" y="2492"/>
                    <a:pt x="48" y="2510"/>
                    <a:pt x="45" y="2534"/>
                  </a:cubicBezTo>
                  <a:cubicBezTo>
                    <a:pt x="39" y="2576"/>
                    <a:pt x="30" y="2581"/>
                    <a:pt x="30" y="2581"/>
                  </a:cubicBezTo>
                  <a:cubicBezTo>
                    <a:pt x="69" y="2593"/>
                    <a:pt x="69" y="2593"/>
                    <a:pt x="69" y="2593"/>
                  </a:cubicBezTo>
                  <a:cubicBezTo>
                    <a:pt x="73" y="2594"/>
                    <a:pt x="77" y="2594"/>
                    <a:pt x="80" y="2593"/>
                  </a:cubicBezTo>
                  <a:cubicBezTo>
                    <a:pt x="99" y="2584"/>
                    <a:pt x="99" y="2584"/>
                    <a:pt x="99" y="2584"/>
                  </a:cubicBezTo>
                  <a:cubicBezTo>
                    <a:pt x="103" y="2582"/>
                    <a:pt x="106" y="2579"/>
                    <a:pt x="107" y="2575"/>
                  </a:cubicBezTo>
                  <a:cubicBezTo>
                    <a:pt x="117" y="2548"/>
                    <a:pt x="117" y="2548"/>
                    <a:pt x="117" y="2548"/>
                  </a:cubicBezTo>
                  <a:cubicBezTo>
                    <a:pt x="117" y="2547"/>
                    <a:pt x="117" y="2547"/>
                    <a:pt x="117" y="2546"/>
                  </a:cubicBezTo>
                  <a:cubicBezTo>
                    <a:pt x="119" y="2539"/>
                    <a:pt x="138" y="2462"/>
                    <a:pt x="135" y="2451"/>
                  </a:cubicBezTo>
                  <a:cubicBezTo>
                    <a:pt x="132" y="2439"/>
                    <a:pt x="117" y="2421"/>
                    <a:pt x="117" y="2421"/>
                  </a:cubicBezTo>
                  <a:close/>
                  <a:moveTo>
                    <a:pt x="3421" y="3356"/>
                  </a:moveTo>
                  <a:cubicBezTo>
                    <a:pt x="3409" y="3353"/>
                    <a:pt x="3399" y="3332"/>
                    <a:pt x="3397" y="3325"/>
                  </a:cubicBezTo>
                  <a:cubicBezTo>
                    <a:pt x="3396" y="3324"/>
                    <a:pt x="3396" y="3322"/>
                    <a:pt x="3396" y="3321"/>
                  </a:cubicBezTo>
                  <a:cubicBezTo>
                    <a:pt x="3396" y="3231"/>
                    <a:pt x="3396" y="3231"/>
                    <a:pt x="3396" y="3231"/>
                  </a:cubicBezTo>
                  <a:cubicBezTo>
                    <a:pt x="3396" y="3229"/>
                    <a:pt x="3395" y="3227"/>
                    <a:pt x="3394" y="3225"/>
                  </a:cubicBezTo>
                  <a:cubicBezTo>
                    <a:pt x="3384" y="3209"/>
                    <a:pt x="3384" y="3209"/>
                    <a:pt x="3384" y="3209"/>
                  </a:cubicBezTo>
                  <a:cubicBezTo>
                    <a:pt x="3382" y="3205"/>
                    <a:pt x="3378" y="3203"/>
                    <a:pt x="3374" y="3203"/>
                  </a:cubicBezTo>
                  <a:cubicBezTo>
                    <a:pt x="3333" y="3203"/>
                    <a:pt x="3333" y="3203"/>
                    <a:pt x="3333" y="3203"/>
                  </a:cubicBezTo>
                  <a:cubicBezTo>
                    <a:pt x="3330" y="3203"/>
                    <a:pt x="3328" y="3202"/>
                    <a:pt x="3327" y="3201"/>
                  </a:cubicBezTo>
                  <a:cubicBezTo>
                    <a:pt x="3275" y="3173"/>
                    <a:pt x="3275" y="3173"/>
                    <a:pt x="3275" y="3173"/>
                  </a:cubicBezTo>
                  <a:cubicBezTo>
                    <a:pt x="3233" y="3151"/>
                    <a:pt x="3233" y="3151"/>
                    <a:pt x="3233" y="3151"/>
                  </a:cubicBezTo>
                  <a:cubicBezTo>
                    <a:pt x="3229" y="3149"/>
                    <a:pt x="3227" y="3144"/>
                    <a:pt x="3227" y="3140"/>
                  </a:cubicBezTo>
                  <a:cubicBezTo>
                    <a:pt x="3227" y="3000"/>
                    <a:pt x="3227" y="3000"/>
                    <a:pt x="3227" y="3000"/>
                  </a:cubicBezTo>
                  <a:cubicBezTo>
                    <a:pt x="3227" y="2998"/>
                    <a:pt x="3227" y="2996"/>
                    <a:pt x="3226" y="2995"/>
                  </a:cubicBezTo>
                  <a:cubicBezTo>
                    <a:pt x="3193" y="2913"/>
                    <a:pt x="3193" y="2913"/>
                    <a:pt x="3193" y="2913"/>
                  </a:cubicBezTo>
                  <a:cubicBezTo>
                    <a:pt x="3192" y="2909"/>
                    <a:pt x="3187" y="2906"/>
                    <a:pt x="3182" y="2906"/>
                  </a:cubicBezTo>
                  <a:cubicBezTo>
                    <a:pt x="3141" y="2906"/>
                    <a:pt x="3141" y="2906"/>
                    <a:pt x="3141" y="2906"/>
                  </a:cubicBezTo>
                  <a:cubicBezTo>
                    <a:pt x="3135" y="2906"/>
                    <a:pt x="3131" y="2902"/>
                    <a:pt x="3129" y="2897"/>
                  </a:cubicBezTo>
                  <a:cubicBezTo>
                    <a:pt x="3111" y="2840"/>
                    <a:pt x="3111" y="2840"/>
                    <a:pt x="3111" y="2840"/>
                  </a:cubicBezTo>
                  <a:cubicBezTo>
                    <a:pt x="3110" y="2837"/>
                    <a:pt x="3109" y="2835"/>
                    <a:pt x="3107" y="2834"/>
                  </a:cubicBezTo>
                  <a:cubicBezTo>
                    <a:pt x="3081" y="2813"/>
                    <a:pt x="3081" y="2813"/>
                    <a:pt x="3081" y="2813"/>
                  </a:cubicBezTo>
                  <a:cubicBezTo>
                    <a:pt x="3075" y="2808"/>
                    <a:pt x="3066" y="2809"/>
                    <a:pt x="3063" y="2816"/>
                  </a:cubicBezTo>
                  <a:cubicBezTo>
                    <a:pt x="3052" y="2836"/>
                    <a:pt x="3052" y="2836"/>
                    <a:pt x="3052" y="2836"/>
                  </a:cubicBezTo>
                  <a:cubicBezTo>
                    <a:pt x="3048" y="2843"/>
                    <a:pt x="3038" y="2844"/>
                    <a:pt x="3032" y="2838"/>
                  </a:cubicBezTo>
                  <a:cubicBezTo>
                    <a:pt x="3003" y="2807"/>
                    <a:pt x="3003" y="2807"/>
                    <a:pt x="3003" y="2807"/>
                  </a:cubicBezTo>
                  <a:cubicBezTo>
                    <a:pt x="3001" y="2804"/>
                    <a:pt x="3000" y="2802"/>
                    <a:pt x="3000" y="2798"/>
                  </a:cubicBezTo>
                  <a:cubicBezTo>
                    <a:pt x="3000" y="2759"/>
                    <a:pt x="3000" y="2759"/>
                    <a:pt x="3000" y="2759"/>
                  </a:cubicBezTo>
                  <a:cubicBezTo>
                    <a:pt x="3000" y="2715"/>
                    <a:pt x="3000" y="2715"/>
                    <a:pt x="3000" y="2715"/>
                  </a:cubicBezTo>
                  <a:cubicBezTo>
                    <a:pt x="3000" y="2672"/>
                    <a:pt x="3000" y="2672"/>
                    <a:pt x="3000" y="2672"/>
                  </a:cubicBezTo>
                  <a:cubicBezTo>
                    <a:pt x="3000" y="2669"/>
                    <a:pt x="2999" y="2667"/>
                    <a:pt x="2997" y="2665"/>
                  </a:cubicBezTo>
                  <a:cubicBezTo>
                    <a:pt x="2962" y="2620"/>
                    <a:pt x="2962" y="2620"/>
                    <a:pt x="2962" y="2620"/>
                  </a:cubicBezTo>
                  <a:cubicBezTo>
                    <a:pt x="2961" y="2618"/>
                    <a:pt x="2960" y="2615"/>
                    <a:pt x="2960" y="2612"/>
                  </a:cubicBezTo>
                  <a:cubicBezTo>
                    <a:pt x="2960" y="2558"/>
                    <a:pt x="2960" y="2558"/>
                    <a:pt x="2960" y="2558"/>
                  </a:cubicBezTo>
                  <a:cubicBezTo>
                    <a:pt x="2960" y="2556"/>
                    <a:pt x="2959" y="2553"/>
                    <a:pt x="2957" y="2551"/>
                  </a:cubicBezTo>
                  <a:cubicBezTo>
                    <a:pt x="2902" y="2474"/>
                    <a:pt x="2902" y="2474"/>
                    <a:pt x="2902" y="2474"/>
                  </a:cubicBezTo>
                  <a:cubicBezTo>
                    <a:pt x="2901" y="2474"/>
                    <a:pt x="2901" y="2474"/>
                    <a:pt x="2901" y="2473"/>
                  </a:cubicBezTo>
                  <a:cubicBezTo>
                    <a:pt x="2836" y="2401"/>
                    <a:pt x="2836" y="2401"/>
                    <a:pt x="2836" y="2401"/>
                  </a:cubicBezTo>
                  <a:cubicBezTo>
                    <a:pt x="2836" y="2401"/>
                    <a:pt x="2835" y="2400"/>
                    <a:pt x="2835" y="2400"/>
                  </a:cubicBezTo>
                  <a:cubicBezTo>
                    <a:pt x="2753" y="2329"/>
                    <a:pt x="2753" y="2329"/>
                    <a:pt x="2753" y="2329"/>
                  </a:cubicBezTo>
                  <a:cubicBezTo>
                    <a:pt x="2752" y="2328"/>
                    <a:pt x="2751" y="2327"/>
                    <a:pt x="2750" y="2325"/>
                  </a:cubicBezTo>
                  <a:cubicBezTo>
                    <a:pt x="2705" y="2217"/>
                    <a:pt x="2705" y="2217"/>
                    <a:pt x="2705" y="2217"/>
                  </a:cubicBezTo>
                  <a:cubicBezTo>
                    <a:pt x="2704" y="2215"/>
                    <a:pt x="2703" y="2213"/>
                    <a:pt x="2701" y="2212"/>
                  </a:cubicBezTo>
                  <a:cubicBezTo>
                    <a:pt x="2635" y="2159"/>
                    <a:pt x="2635" y="2159"/>
                    <a:pt x="2635" y="2159"/>
                  </a:cubicBezTo>
                  <a:cubicBezTo>
                    <a:pt x="2632" y="2157"/>
                    <a:pt x="2628" y="2156"/>
                    <a:pt x="2625" y="2157"/>
                  </a:cubicBezTo>
                  <a:cubicBezTo>
                    <a:pt x="2562" y="2172"/>
                    <a:pt x="2562" y="2172"/>
                    <a:pt x="2562" y="2172"/>
                  </a:cubicBezTo>
                  <a:cubicBezTo>
                    <a:pt x="2557" y="2173"/>
                    <a:pt x="2552" y="2171"/>
                    <a:pt x="2549" y="2167"/>
                  </a:cubicBezTo>
                  <a:cubicBezTo>
                    <a:pt x="2534" y="2144"/>
                    <a:pt x="2534" y="2144"/>
                    <a:pt x="2534" y="2144"/>
                  </a:cubicBezTo>
                  <a:cubicBezTo>
                    <a:pt x="2532" y="2142"/>
                    <a:pt x="2532" y="2140"/>
                    <a:pt x="2532" y="2137"/>
                  </a:cubicBezTo>
                  <a:cubicBezTo>
                    <a:pt x="2532" y="2086"/>
                    <a:pt x="2532" y="2086"/>
                    <a:pt x="2532" y="2086"/>
                  </a:cubicBezTo>
                  <a:cubicBezTo>
                    <a:pt x="2532" y="2036"/>
                    <a:pt x="2532" y="2036"/>
                    <a:pt x="2532" y="2036"/>
                  </a:cubicBezTo>
                  <a:cubicBezTo>
                    <a:pt x="2532" y="2029"/>
                    <a:pt x="2526" y="2024"/>
                    <a:pt x="2519" y="2024"/>
                  </a:cubicBezTo>
                  <a:cubicBezTo>
                    <a:pt x="2500" y="2024"/>
                    <a:pt x="2500" y="2024"/>
                    <a:pt x="2500" y="2024"/>
                  </a:cubicBezTo>
                  <a:cubicBezTo>
                    <a:pt x="2497" y="2024"/>
                    <a:pt x="2494" y="2022"/>
                    <a:pt x="2491" y="2020"/>
                  </a:cubicBezTo>
                  <a:cubicBezTo>
                    <a:pt x="2455" y="1983"/>
                    <a:pt x="2455" y="1983"/>
                    <a:pt x="2455" y="1983"/>
                  </a:cubicBezTo>
                  <a:cubicBezTo>
                    <a:pt x="2452" y="1981"/>
                    <a:pt x="2451" y="1978"/>
                    <a:pt x="2451" y="1975"/>
                  </a:cubicBezTo>
                  <a:cubicBezTo>
                    <a:pt x="2451" y="1938"/>
                    <a:pt x="2451" y="1938"/>
                    <a:pt x="2451" y="1938"/>
                  </a:cubicBezTo>
                  <a:cubicBezTo>
                    <a:pt x="2451" y="1934"/>
                    <a:pt x="2450" y="1931"/>
                    <a:pt x="2447" y="1929"/>
                  </a:cubicBezTo>
                  <a:cubicBezTo>
                    <a:pt x="2399" y="1887"/>
                    <a:pt x="2399" y="1887"/>
                    <a:pt x="2399" y="1887"/>
                  </a:cubicBezTo>
                  <a:cubicBezTo>
                    <a:pt x="2397" y="1885"/>
                    <a:pt x="2396" y="1883"/>
                    <a:pt x="2395" y="1881"/>
                  </a:cubicBezTo>
                  <a:cubicBezTo>
                    <a:pt x="2382" y="1834"/>
                    <a:pt x="2382" y="1834"/>
                    <a:pt x="2382" y="1834"/>
                  </a:cubicBezTo>
                  <a:cubicBezTo>
                    <a:pt x="2380" y="1826"/>
                    <a:pt x="2386" y="1819"/>
                    <a:pt x="2394" y="1819"/>
                  </a:cubicBezTo>
                  <a:cubicBezTo>
                    <a:pt x="2400" y="1819"/>
                    <a:pt x="2404" y="1815"/>
                    <a:pt x="2406" y="1809"/>
                  </a:cubicBezTo>
                  <a:cubicBezTo>
                    <a:pt x="2425" y="1725"/>
                    <a:pt x="2425" y="1725"/>
                    <a:pt x="2425" y="1725"/>
                  </a:cubicBezTo>
                  <a:cubicBezTo>
                    <a:pt x="2425" y="1724"/>
                    <a:pt x="2426" y="1723"/>
                    <a:pt x="2426" y="1722"/>
                  </a:cubicBezTo>
                  <a:cubicBezTo>
                    <a:pt x="2426" y="1650"/>
                    <a:pt x="2426" y="1650"/>
                    <a:pt x="2426" y="1650"/>
                  </a:cubicBezTo>
                  <a:cubicBezTo>
                    <a:pt x="2429" y="1578"/>
                    <a:pt x="2429" y="1578"/>
                    <a:pt x="2429" y="1578"/>
                  </a:cubicBezTo>
                  <a:cubicBezTo>
                    <a:pt x="2429" y="1575"/>
                    <a:pt x="2428" y="1572"/>
                    <a:pt x="2427" y="1570"/>
                  </a:cubicBezTo>
                  <a:cubicBezTo>
                    <a:pt x="2382" y="1507"/>
                    <a:pt x="2382" y="1507"/>
                    <a:pt x="2382" y="1507"/>
                  </a:cubicBezTo>
                  <a:cubicBezTo>
                    <a:pt x="2380" y="1503"/>
                    <a:pt x="2379" y="1498"/>
                    <a:pt x="2382" y="1494"/>
                  </a:cubicBezTo>
                  <a:cubicBezTo>
                    <a:pt x="2406" y="1451"/>
                    <a:pt x="2406" y="1451"/>
                    <a:pt x="2406" y="1451"/>
                  </a:cubicBezTo>
                  <a:cubicBezTo>
                    <a:pt x="2407" y="1450"/>
                    <a:pt x="2407" y="1449"/>
                    <a:pt x="2408" y="1447"/>
                  </a:cubicBezTo>
                  <a:cubicBezTo>
                    <a:pt x="2421" y="1377"/>
                    <a:pt x="2421" y="1377"/>
                    <a:pt x="2421" y="1377"/>
                  </a:cubicBezTo>
                  <a:cubicBezTo>
                    <a:pt x="2422" y="1374"/>
                    <a:pt x="2421" y="1371"/>
                    <a:pt x="2419" y="1368"/>
                  </a:cubicBezTo>
                  <a:cubicBezTo>
                    <a:pt x="2378" y="1299"/>
                    <a:pt x="2378" y="1299"/>
                    <a:pt x="2378" y="1299"/>
                  </a:cubicBezTo>
                  <a:cubicBezTo>
                    <a:pt x="2349" y="1249"/>
                    <a:pt x="2349" y="1249"/>
                    <a:pt x="2349" y="1249"/>
                  </a:cubicBezTo>
                  <a:cubicBezTo>
                    <a:pt x="2349" y="1248"/>
                    <a:pt x="2348" y="1248"/>
                    <a:pt x="2348" y="1247"/>
                  </a:cubicBezTo>
                  <a:cubicBezTo>
                    <a:pt x="2315" y="1207"/>
                    <a:pt x="2315" y="1207"/>
                    <a:pt x="2315" y="1207"/>
                  </a:cubicBezTo>
                  <a:cubicBezTo>
                    <a:pt x="2314" y="1205"/>
                    <a:pt x="2313" y="1202"/>
                    <a:pt x="2313" y="1200"/>
                  </a:cubicBezTo>
                  <a:cubicBezTo>
                    <a:pt x="2313" y="1089"/>
                    <a:pt x="2313" y="1089"/>
                    <a:pt x="2313" y="1089"/>
                  </a:cubicBezTo>
                  <a:cubicBezTo>
                    <a:pt x="2313" y="1087"/>
                    <a:pt x="2313" y="1086"/>
                    <a:pt x="2313" y="1085"/>
                  </a:cubicBezTo>
                  <a:cubicBezTo>
                    <a:pt x="2360" y="928"/>
                    <a:pt x="2360" y="928"/>
                    <a:pt x="2360" y="928"/>
                  </a:cubicBezTo>
                  <a:cubicBezTo>
                    <a:pt x="2360" y="927"/>
                    <a:pt x="2360" y="927"/>
                    <a:pt x="2360" y="927"/>
                  </a:cubicBezTo>
                  <a:cubicBezTo>
                    <a:pt x="2381" y="829"/>
                    <a:pt x="2381" y="829"/>
                    <a:pt x="2381" y="829"/>
                  </a:cubicBezTo>
                  <a:cubicBezTo>
                    <a:pt x="2381" y="828"/>
                    <a:pt x="2382" y="826"/>
                    <a:pt x="2383" y="825"/>
                  </a:cubicBezTo>
                  <a:cubicBezTo>
                    <a:pt x="2416" y="771"/>
                    <a:pt x="2416" y="771"/>
                    <a:pt x="2416" y="771"/>
                  </a:cubicBezTo>
                  <a:cubicBezTo>
                    <a:pt x="2418" y="770"/>
                    <a:pt x="2418" y="767"/>
                    <a:pt x="2418" y="765"/>
                  </a:cubicBezTo>
                  <a:cubicBezTo>
                    <a:pt x="2418" y="695"/>
                    <a:pt x="2418" y="695"/>
                    <a:pt x="2418" y="695"/>
                  </a:cubicBezTo>
                  <a:cubicBezTo>
                    <a:pt x="2410" y="643"/>
                    <a:pt x="2410" y="643"/>
                    <a:pt x="2410" y="643"/>
                  </a:cubicBezTo>
                  <a:cubicBezTo>
                    <a:pt x="2409" y="640"/>
                    <a:pt x="2408" y="638"/>
                    <a:pt x="2406" y="636"/>
                  </a:cubicBezTo>
                  <a:cubicBezTo>
                    <a:pt x="2350" y="579"/>
                    <a:pt x="2350" y="579"/>
                    <a:pt x="2350" y="579"/>
                  </a:cubicBezTo>
                  <a:cubicBezTo>
                    <a:pt x="2350" y="579"/>
                    <a:pt x="2349" y="578"/>
                    <a:pt x="2349" y="577"/>
                  </a:cubicBezTo>
                  <a:cubicBezTo>
                    <a:pt x="2315" y="526"/>
                    <a:pt x="2315" y="526"/>
                    <a:pt x="2315" y="526"/>
                  </a:cubicBezTo>
                  <a:cubicBezTo>
                    <a:pt x="2311" y="520"/>
                    <a:pt x="2312" y="513"/>
                    <a:pt x="2318" y="509"/>
                  </a:cubicBezTo>
                  <a:cubicBezTo>
                    <a:pt x="2343" y="491"/>
                    <a:pt x="2343" y="491"/>
                    <a:pt x="2343" y="491"/>
                  </a:cubicBezTo>
                  <a:cubicBezTo>
                    <a:pt x="2346" y="488"/>
                    <a:pt x="2348" y="485"/>
                    <a:pt x="2348" y="481"/>
                  </a:cubicBezTo>
                  <a:cubicBezTo>
                    <a:pt x="2348" y="415"/>
                    <a:pt x="2348" y="415"/>
                    <a:pt x="2348" y="415"/>
                  </a:cubicBezTo>
                  <a:cubicBezTo>
                    <a:pt x="2348" y="415"/>
                    <a:pt x="2348" y="414"/>
                    <a:pt x="2348" y="414"/>
                  </a:cubicBezTo>
                  <a:cubicBezTo>
                    <a:pt x="2356" y="321"/>
                    <a:pt x="2356" y="321"/>
                    <a:pt x="2356" y="321"/>
                  </a:cubicBezTo>
                  <a:cubicBezTo>
                    <a:pt x="2356" y="319"/>
                    <a:pt x="2357" y="318"/>
                    <a:pt x="2358" y="316"/>
                  </a:cubicBezTo>
                  <a:cubicBezTo>
                    <a:pt x="2399" y="241"/>
                    <a:pt x="2399" y="241"/>
                    <a:pt x="2399" y="241"/>
                  </a:cubicBezTo>
                  <a:cubicBezTo>
                    <a:pt x="2400" y="240"/>
                    <a:pt x="2400" y="240"/>
                    <a:pt x="2400" y="239"/>
                  </a:cubicBezTo>
                  <a:cubicBezTo>
                    <a:pt x="2462" y="159"/>
                    <a:pt x="2462" y="159"/>
                    <a:pt x="2462" y="159"/>
                  </a:cubicBezTo>
                  <a:cubicBezTo>
                    <a:pt x="2462" y="159"/>
                    <a:pt x="2462" y="158"/>
                    <a:pt x="2461" y="158"/>
                  </a:cubicBezTo>
                  <a:cubicBezTo>
                    <a:pt x="2452" y="97"/>
                    <a:pt x="2452" y="97"/>
                    <a:pt x="2452" y="97"/>
                  </a:cubicBezTo>
                  <a:cubicBezTo>
                    <a:pt x="2451" y="93"/>
                    <a:pt x="2452" y="90"/>
                    <a:pt x="2455" y="87"/>
                  </a:cubicBezTo>
                  <a:cubicBezTo>
                    <a:pt x="2483" y="52"/>
                    <a:pt x="2483" y="52"/>
                    <a:pt x="2483" y="52"/>
                  </a:cubicBezTo>
                  <a:cubicBezTo>
                    <a:pt x="2484" y="51"/>
                    <a:pt x="2484" y="51"/>
                    <a:pt x="2485" y="51"/>
                  </a:cubicBezTo>
                  <a:cubicBezTo>
                    <a:pt x="2518" y="21"/>
                    <a:pt x="2518" y="21"/>
                    <a:pt x="2518" y="21"/>
                  </a:cubicBezTo>
                  <a:cubicBezTo>
                    <a:pt x="2527" y="14"/>
                    <a:pt x="2522" y="0"/>
                    <a:pt x="2510" y="0"/>
                  </a:cubicBezTo>
                  <a:cubicBezTo>
                    <a:pt x="1088" y="0"/>
                    <a:pt x="1088" y="0"/>
                    <a:pt x="1088" y="0"/>
                  </a:cubicBezTo>
                  <a:cubicBezTo>
                    <a:pt x="1083" y="0"/>
                    <a:pt x="1078" y="4"/>
                    <a:pt x="1076" y="9"/>
                  </a:cubicBezTo>
                  <a:cubicBezTo>
                    <a:pt x="1062" y="69"/>
                    <a:pt x="1062" y="69"/>
                    <a:pt x="1062" y="69"/>
                  </a:cubicBezTo>
                  <a:cubicBezTo>
                    <a:pt x="1061" y="72"/>
                    <a:pt x="1061" y="75"/>
                    <a:pt x="1062" y="77"/>
                  </a:cubicBezTo>
                  <a:cubicBezTo>
                    <a:pt x="1097" y="153"/>
                    <a:pt x="1097" y="153"/>
                    <a:pt x="1097" y="153"/>
                  </a:cubicBezTo>
                  <a:cubicBezTo>
                    <a:pt x="1097" y="154"/>
                    <a:pt x="1097" y="154"/>
                    <a:pt x="1098" y="155"/>
                  </a:cubicBezTo>
                  <a:cubicBezTo>
                    <a:pt x="1154" y="229"/>
                    <a:pt x="1154" y="229"/>
                    <a:pt x="1154" y="229"/>
                  </a:cubicBezTo>
                  <a:cubicBezTo>
                    <a:pt x="1155" y="230"/>
                    <a:pt x="1156" y="231"/>
                    <a:pt x="1156" y="233"/>
                  </a:cubicBezTo>
                  <a:cubicBezTo>
                    <a:pt x="1185" y="340"/>
                    <a:pt x="1185" y="340"/>
                    <a:pt x="1185" y="340"/>
                  </a:cubicBezTo>
                  <a:cubicBezTo>
                    <a:pt x="1199" y="398"/>
                    <a:pt x="1199" y="398"/>
                    <a:pt x="1199" y="398"/>
                  </a:cubicBezTo>
                  <a:cubicBezTo>
                    <a:pt x="1199" y="401"/>
                    <a:pt x="1201" y="403"/>
                    <a:pt x="1203" y="405"/>
                  </a:cubicBezTo>
                  <a:cubicBezTo>
                    <a:pt x="1295" y="472"/>
                    <a:pt x="1295" y="472"/>
                    <a:pt x="1295" y="472"/>
                  </a:cubicBezTo>
                  <a:cubicBezTo>
                    <a:pt x="1295" y="472"/>
                    <a:pt x="1368" y="523"/>
                    <a:pt x="1364" y="534"/>
                  </a:cubicBezTo>
                  <a:cubicBezTo>
                    <a:pt x="1361" y="545"/>
                    <a:pt x="1331" y="589"/>
                    <a:pt x="1313" y="597"/>
                  </a:cubicBezTo>
                  <a:cubicBezTo>
                    <a:pt x="1305" y="600"/>
                    <a:pt x="1291" y="595"/>
                    <a:pt x="1277" y="588"/>
                  </a:cubicBezTo>
                  <a:cubicBezTo>
                    <a:pt x="1266" y="583"/>
                    <a:pt x="1255" y="595"/>
                    <a:pt x="1261" y="605"/>
                  </a:cubicBezTo>
                  <a:cubicBezTo>
                    <a:pt x="1285" y="648"/>
                    <a:pt x="1285" y="648"/>
                    <a:pt x="1285" y="648"/>
                  </a:cubicBezTo>
                  <a:cubicBezTo>
                    <a:pt x="1287" y="650"/>
                    <a:pt x="1287" y="653"/>
                    <a:pt x="1287" y="655"/>
                  </a:cubicBezTo>
                  <a:cubicBezTo>
                    <a:pt x="1282" y="693"/>
                    <a:pt x="1282" y="693"/>
                    <a:pt x="1282" y="693"/>
                  </a:cubicBezTo>
                  <a:cubicBezTo>
                    <a:pt x="1281" y="698"/>
                    <a:pt x="1276" y="703"/>
                    <a:pt x="1270" y="703"/>
                  </a:cubicBezTo>
                  <a:cubicBezTo>
                    <a:pt x="1257" y="704"/>
                    <a:pt x="1235" y="706"/>
                    <a:pt x="1232" y="714"/>
                  </a:cubicBezTo>
                  <a:cubicBezTo>
                    <a:pt x="1229" y="724"/>
                    <a:pt x="1263" y="768"/>
                    <a:pt x="1268" y="775"/>
                  </a:cubicBezTo>
                  <a:cubicBezTo>
                    <a:pt x="1269" y="776"/>
                    <a:pt x="1269" y="776"/>
                    <a:pt x="1270" y="777"/>
                  </a:cubicBezTo>
                  <a:cubicBezTo>
                    <a:pt x="1327" y="826"/>
                    <a:pt x="1327" y="826"/>
                    <a:pt x="1327" y="826"/>
                  </a:cubicBezTo>
                  <a:cubicBezTo>
                    <a:pt x="1327" y="827"/>
                    <a:pt x="1328" y="827"/>
                    <a:pt x="1328" y="828"/>
                  </a:cubicBezTo>
                  <a:cubicBezTo>
                    <a:pt x="1396" y="906"/>
                    <a:pt x="1396" y="906"/>
                    <a:pt x="1396" y="906"/>
                  </a:cubicBezTo>
                  <a:cubicBezTo>
                    <a:pt x="1397" y="907"/>
                    <a:pt x="1397" y="908"/>
                    <a:pt x="1398" y="909"/>
                  </a:cubicBezTo>
                  <a:cubicBezTo>
                    <a:pt x="1447" y="1019"/>
                    <a:pt x="1447" y="1019"/>
                    <a:pt x="1447" y="1019"/>
                  </a:cubicBezTo>
                  <a:cubicBezTo>
                    <a:pt x="1448" y="1020"/>
                    <a:pt x="1448" y="1022"/>
                    <a:pt x="1449" y="1023"/>
                  </a:cubicBezTo>
                  <a:cubicBezTo>
                    <a:pt x="1452" y="1096"/>
                    <a:pt x="1452" y="1096"/>
                    <a:pt x="1452" y="1096"/>
                  </a:cubicBezTo>
                  <a:cubicBezTo>
                    <a:pt x="1452" y="1097"/>
                    <a:pt x="1452" y="1099"/>
                    <a:pt x="1451" y="1100"/>
                  </a:cubicBezTo>
                  <a:cubicBezTo>
                    <a:pt x="1431" y="1166"/>
                    <a:pt x="1431" y="1166"/>
                    <a:pt x="1431" y="1166"/>
                  </a:cubicBezTo>
                  <a:cubicBezTo>
                    <a:pt x="1429" y="1174"/>
                    <a:pt x="1435" y="1182"/>
                    <a:pt x="1443" y="1182"/>
                  </a:cubicBezTo>
                  <a:cubicBezTo>
                    <a:pt x="1467" y="1182"/>
                    <a:pt x="1467" y="1182"/>
                    <a:pt x="1467" y="1182"/>
                  </a:cubicBezTo>
                  <a:cubicBezTo>
                    <a:pt x="1472" y="1182"/>
                    <a:pt x="1475" y="1184"/>
                    <a:pt x="1478" y="1188"/>
                  </a:cubicBezTo>
                  <a:cubicBezTo>
                    <a:pt x="1543" y="1288"/>
                    <a:pt x="1543" y="1288"/>
                    <a:pt x="1543" y="1288"/>
                  </a:cubicBezTo>
                  <a:cubicBezTo>
                    <a:pt x="1543" y="1288"/>
                    <a:pt x="1544" y="1288"/>
                    <a:pt x="1544" y="1289"/>
                  </a:cubicBezTo>
                  <a:cubicBezTo>
                    <a:pt x="1589" y="1369"/>
                    <a:pt x="1589" y="1369"/>
                    <a:pt x="1589" y="1369"/>
                  </a:cubicBezTo>
                  <a:cubicBezTo>
                    <a:pt x="1590" y="1371"/>
                    <a:pt x="1591" y="1374"/>
                    <a:pt x="1591" y="1376"/>
                  </a:cubicBezTo>
                  <a:cubicBezTo>
                    <a:pt x="1573" y="1519"/>
                    <a:pt x="1573" y="1519"/>
                    <a:pt x="1573" y="1519"/>
                  </a:cubicBezTo>
                  <a:cubicBezTo>
                    <a:pt x="1562" y="1592"/>
                    <a:pt x="1562" y="1592"/>
                    <a:pt x="1562" y="1592"/>
                  </a:cubicBezTo>
                  <a:cubicBezTo>
                    <a:pt x="1562" y="1594"/>
                    <a:pt x="1562" y="1597"/>
                    <a:pt x="1564" y="1599"/>
                  </a:cubicBezTo>
                  <a:cubicBezTo>
                    <a:pt x="1580" y="1632"/>
                    <a:pt x="1580" y="1632"/>
                    <a:pt x="1580" y="1632"/>
                  </a:cubicBezTo>
                  <a:cubicBezTo>
                    <a:pt x="1587" y="1597"/>
                    <a:pt x="1587" y="1597"/>
                    <a:pt x="1587" y="1597"/>
                  </a:cubicBezTo>
                  <a:cubicBezTo>
                    <a:pt x="1587" y="1596"/>
                    <a:pt x="1588" y="1595"/>
                    <a:pt x="1588" y="1594"/>
                  </a:cubicBezTo>
                  <a:cubicBezTo>
                    <a:pt x="1597" y="1575"/>
                    <a:pt x="1597" y="1575"/>
                    <a:pt x="1597" y="1575"/>
                  </a:cubicBezTo>
                  <a:cubicBezTo>
                    <a:pt x="1599" y="1568"/>
                    <a:pt x="1608" y="1566"/>
                    <a:pt x="1614" y="1570"/>
                  </a:cubicBezTo>
                  <a:cubicBezTo>
                    <a:pt x="1634" y="1582"/>
                    <a:pt x="1634" y="1582"/>
                    <a:pt x="1634" y="1582"/>
                  </a:cubicBezTo>
                  <a:cubicBezTo>
                    <a:pt x="1637" y="1583"/>
                    <a:pt x="1639" y="1587"/>
                    <a:pt x="1639" y="1590"/>
                  </a:cubicBezTo>
                  <a:cubicBezTo>
                    <a:pt x="1642" y="1609"/>
                    <a:pt x="1642" y="1609"/>
                    <a:pt x="1642" y="1609"/>
                  </a:cubicBezTo>
                  <a:cubicBezTo>
                    <a:pt x="1642" y="1612"/>
                    <a:pt x="1644" y="1615"/>
                    <a:pt x="1646" y="1617"/>
                  </a:cubicBezTo>
                  <a:cubicBezTo>
                    <a:pt x="1682" y="1643"/>
                    <a:pt x="1682" y="1643"/>
                    <a:pt x="1682" y="1643"/>
                  </a:cubicBezTo>
                  <a:cubicBezTo>
                    <a:pt x="1685" y="1646"/>
                    <a:pt x="1686" y="1649"/>
                    <a:pt x="1687" y="1652"/>
                  </a:cubicBezTo>
                  <a:cubicBezTo>
                    <a:pt x="1701" y="1846"/>
                    <a:pt x="1701" y="1846"/>
                    <a:pt x="1701" y="1846"/>
                  </a:cubicBezTo>
                  <a:cubicBezTo>
                    <a:pt x="1701" y="1847"/>
                    <a:pt x="1701" y="1849"/>
                    <a:pt x="1700" y="1850"/>
                  </a:cubicBezTo>
                  <a:cubicBezTo>
                    <a:pt x="1684" y="1903"/>
                    <a:pt x="1684" y="1903"/>
                    <a:pt x="1684" y="1903"/>
                  </a:cubicBezTo>
                  <a:cubicBezTo>
                    <a:pt x="1683" y="1905"/>
                    <a:pt x="1682" y="1907"/>
                    <a:pt x="1679" y="1909"/>
                  </a:cubicBezTo>
                  <a:cubicBezTo>
                    <a:pt x="1668" y="1917"/>
                    <a:pt x="1668" y="1917"/>
                    <a:pt x="1668" y="1917"/>
                  </a:cubicBezTo>
                  <a:cubicBezTo>
                    <a:pt x="1661" y="1923"/>
                    <a:pt x="1662" y="1933"/>
                    <a:pt x="1670" y="1938"/>
                  </a:cubicBezTo>
                  <a:cubicBezTo>
                    <a:pt x="1714" y="1962"/>
                    <a:pt x="1714" y="1962"/>
                    <a:pt x="1714" y="1962"/>
                  </a:cubicBezTo>
                  <a:cubicBezTo>
                    <a:pt x="1717" y="1964"/>
                    <a:pt x="1720" y="1967"/>
                    <a:pt x="1720" y="1971"/>
                  </a:cubicBezTo>
                  <a:cubicBezTo>
                    <a:pt x="1730" y="2030"/>
                    <a:pt x="1730" y="2030"/>
                    <a:pt x="1730" y="2030"/>
                  </a:cubicBezTo>
                  <a:cubicBezTo>
                    <a:pt x="1730" y="2031"/>
                    <a:pt x="1730" y="2031"/>
                    <a:pt x="1730" y="2032"/>
                  </a:cubicBezTo>
                  <a:cubicBezTo>
                    <a:pt x="1730" y="2083"/>
                    <a:pt x="1730" y="2083"/>
                    <a:pt x="1730" y="2083"/>
                  </a:cubicBezTo>
                  <a:cubicBezTo>
                    <a:pt x="1730" y="2085"/>
                    <a:pt x="1731" y="2087"/>
                    <a:pt x="1732" y="2089"/>
                  </a:cubicBezTo>
                  <a:cubicBezTo>
                    <a:pt x="1753" y="2129"/>
                    <a:pt x="1753" y="2129"/>
                    <a:pt x="1753" y="2129"/>
                  </a:cubicBezTo>
                  <a:cubicBezTo>
                    <a:pt x="1755" y="2132"/>
                    <a:pt x="1758" y="2134"/>
                    <a:pt x="1761" y="2135"/>
                  </a:cubicBezTo>
                  <a:cubicBezTo>
                    <a:pt x="1813" y="2147"/>
                    <a:pt x="1813" y="2147"/>
                    <a:pt x="1813" y="2147"/>
                  </a:cubicBezTo>
                  <a:cubicBezTo>
                    <a:pt x="1816" y="2148"/>
                    <a:pt x="1819" y="2150"/>
                    <a:pt x="1821" y="2153"/>
                  </a:cubicBezTo>
                  <a:cubicBezTo>
                    <a:pt x="1842" y="2189"/>
                    <a:pt x="1842" y="2189"/>
                    <a:pt x="1842" y="2189"/>
                  </a:cubicBezTo>
                  <a:cubicBezTo>
                    <a:pt x="1843" y="2191"/>
                    <a:pt x="1844" y="2193"/>
                    <a:pt x="1843" y="2196"/>
                  </a:cubicBezTo>
                  <a:cubicBezTo>
                    <a:pt x="1841" y="2226"/>
                    <a:pt x="1841" y="2226"/>
                    <a:pt x="1841" y="2226"/>
                  </a:cubicBezTo>
                  <a:cubicBezTo>
                    <a:pt x="1840" y="2232"/>
                    <a:pt x="1844" y="2237"/>
                    <a:pt x="1850" y="2239"/>
                  </a:cubicBezTo>
                  <a:cubicBezTo>
                    <a:pt x="1877" y="2246"/>
                    <a:pt x="1877" y="2246"/>
                    <a:pt x="1877" y="2246"/>
                  </a:cubicBezTo>
                  <a:cubicBezTo>
                    <a:pt x="1879" y="2247"/>
                    <a:pt x="1881" y="2248"/>
                    <a:pt x="1883" y="2249"/>
                  </a:cubicBezTo>
                  <a:cubicBezTo>
                    <a:pt x="1943" y="2314"/>
                    <a:pt x="1943" y="2314"/>
                    <a:pt x="1943" y="2314"/>
                  </a:cubicBezTo>
                  <a:cubicBezTo>
                    <a:pt x="1945" y="2316"/>
                    <a:pt x="1947" y="2317"/>
                    <a:pt x="1950" y="2317"/>
                  </a:cubicBezTo>
                  <a:cubicBezTo>
                    <a:pt x="2012" y="2330"/>
                    <a:pt x="2012" y="2330"/>
                    <a:pt x="2012" y="2330"/>
                  </a:cubicBezTo>
                  <a:cubicBezTo>
                    <a:pt x="2015" y="2331"/>
                    <a:pt x="2016" y="2332"/>
                    <a:pt x="2018" y="2333"/>
                  </a:cubicBezTo>
                  <a:cubicBezTo>
                    <a:pt x="2090" y="2398"/>
                    <a:pt x="2090" y="2398"/>
                    <a:pt x="2090" y="2398"/>
                  </a:cubicBezTo>
                  <a:cubicBezTo>
                    <a:pt x="2092" y="2400"/>
                    <a:pt x="2094" y="2401"/>
                    <a:pt x="2096" y="2401"/>
                  </a:cubicBezTo>
                  <a:cubicBezTo>
                    <a:pt x="2154" y="2414"/>
                    <a:pt x="2154" y="2414"/>
                    <a:pt x="2154" y="2414"/>
                  </a:cubicBezTo>
                  <a:cubicBezTo>
                    <a:pt x="2157" y="2415"/>
                    <a:pt x="2159" y="2417"/>
                    <a:pt x="2161" y="2419"/>
                  </a:cubicBezTo>
                  <a:cubicBezTo>
                    <a:pt x="2248" y="2542"/>
                    <a:pt x="2248" y="2542"/>
                    <a:pt x="2248" y="2542"/>
                  </a:cubicBezTo>
                  <a:cubicBezTo>
                    <a:pt x="2248" y="2543"/>
                    <a:pt x="2249" y="2544"/>
                    <a:pt x="2249" y="2544"/>
                  </a:cubicBezTo>
                  <a:cubicBezTo>
                    <a:pt x="2279" y="2573"/>
                    <a:pt x="2279" y="2573"/>
                    <a:pt x="2279" y="2573"/>
                  </a:cubicBezTo>
                  <a:cubicBezTo>
                    <a:pt x="2311" y="2604"/>
                    <a:pt x="2311" y="2604"/>
                    <a:pt x="2311" y="2604"/>
                  </a:cubicBezTo>
                  <a:cubicBezTo>
                    <a:pt x="2312" y="2605"/>
                    <a:pt x="2313" y="2606"/>
                    <a:pt x="2314" y="2608"/>
                  </a:cubicBezTo>
                  <a:cubicBezTo>
                    <a:pt x="2333" y="2652"/>
                    <a:pt x="2333" y="2652"/>
                    <a:pt x="2333" y="2652"/>
                  </a:cubicBezTo>
                  <a:cubicBezTo>
                    <a:pt x="2334" y="2653"/>
                    <a:pt x="2334" y="2654"/>
                    <a:pt x="2335" y="2655"/>
                  </a:cubicBezTo>
                  <a:cubicBezTo>
                    <a:pt x="2378" y="2704"/>
                    <a:pt x="2378" y="2704"/>
                    <a:pt x="2378" y="2704"/>
                  </a:cubicBezTo>
                  <a:cubicBezTo>
                    <a:pt x="2380" y="2706"/>
                    <a:pt x="2381" y="2710"/>
                    <a:pt x="2381" y="2713"/>
                  </a:cubicBezTo>
                  <a:cubicBezTo>
                    <a:pt x="2379" y="2725"/>
                    <a:pt x="2377" y="2752"/>
                    <a:pt x="2385" y="2767"/>
                  </a:cubicBezTo>
                  <a:cubicBezTo>
                    <a:pt x="2394" y="2781"/>
                    <a:pt x="2427" y="2782"/>
                    <a:pt x="2441" y="2782"/>
                  </a:cubicBezTo>
                  <a:cubicBezTo>
                    <a:pt x="2445" y="2781"/>
                    <a:pt x="2449" y="2784"/>
                    <a:pt x="2451" y="2787"/>
                  </a:cubicBezTo>
                  <a:cubicBezTo>
                    <a:pt x="2486" y="2841"/>
                    <a:pt x="2486" y="2841"/>
                    <a:pt x="2486" y="2841"/>
                  </a:cubicBezTo>
                  <a:cubicBezTo>
                    <a:pt x="2487" y="2843"/>
                    <a:pt x="2488" y="2844"/>
                    <a:pt x="2488" y="2846"/>
                  </a:cubicBezTo>
                  <a:cubicBezTo>
                    <a:pt x="2494" y="2880"/>
                    <a:pt x="2494" y="2880"/>
                    <a:pt x="2494" y="2880"/>
                  </a:cubicBezTo>
                  <a:cubicBezTo>
                    <a:pt x="2495" y="2884"/>
                    <a:pt x="2498" y="2888"/>
                    <a:pt x="2503" y="2889"/>
                  </a:cubicBezTo>
                  <a:cubicBezTo>
                    <a:pt x="2531" y="2897"/>
                    <a:pt x="2531" y="2897"/>
                    <a:pt x="2531" y="2897"/>
                  </a:cubicBezTo>
                  <a:cubicBezTo>
                    <a:pt x="2534" y="2898"/>
                    <a:pt x="2536" y="2900"/>
                    <a:pt x="2538" y="2902"/>
                  </a:cubicBezTo>
                  <a:cubicBezTo>
                    <a:pt x="2575" y="2957"/>
                    <a:pt x="2575" y="2957"/>
                    <a:pt x="2575" y="2957"/>
                  </a:cubicBezTo>
                  <a:cubicBezTo>
                    <a:pt x="2575" y="2957"/>
                    <a:pt x="2576" y="2957"/>
                    <a:pt x="2576" y="2957"/>
                  </a:cubicBezTo>
                  <a:cubicBezTo>
                    <a:pt x="2599" y="2998"/>
                    <a:pt x="2599" y="2998"/>
                    <a:pt x="2599" y="2998"/>
                  </a:cubicBezTo>
                  <a:cubicBezTo>
                    <a:pt x="2601" y="3000"/>
                    <a:pt x="2602" y="3001"/>
                    <a:pt x="2604" y="3002"/>
                  </a:cubicBezTo>
                  <a:cubicBezTo>
                    <a:pt x="2641" y="3021"/>
                    <a:pt x="2641" y="3021"/>
                    <a:pt x="2641" y="3021"/>
                  </a:cubicBezTo>
                  <a:cubicBezTo>
                    <a:pt x="2644" y="3022"/>
                    <a:pt x="2646" y="3024"/>
                    <a:pt x="2647" y="3026"/>
                  </a:cubicBezTo>
                  <a:cubicBezTo>
                    <a:pt x="2664" y="3061"/>
                    <a:pt x="2664" y="3061"/>
                    <a:pt x="2664" y="3061"/>
                  </a:cubicBezTo>
                  <a:cubicBezTo>
                    <a:pt x="2666" y="3065"/>
                    <a:pt x="2666" y="3069"/>
                    <a:pt x="2665" y="3072"/>
                  </a:cubicBezTo>
                  <a:cubicBezTo>
                    <a:pt x="2638" y="3127"/>
                    <a:pt x="2638" y="3127"/>
                    <a:pt x="2638" y="3127"/>
                  </a:cubicBezTo>
                  <a:cubicBezTo>
                    <a:pt x="2638" y="3128"/>
                    <a:pt x="2637" y="3129"/>
                    <a:pt x="2637" y="3130"/>
                  </a:cubicBezTo>
                  <a:cubicBezTo>
                    <a:pt x="2628" y="3141"/>
                    <a:pt x="2561" y="3221"/>
                    <a:pt x="2557" y="3231"/>
                  </a:cubicBezTo>
                  <a:cubicBezTo>
                    <a:pt x="2554" y="3241"/>
                    <a:pt x="2570" y="3267"/>
                    <a:pt x="2575" y="3274"/>
                  </a:cubicBezTo>
                  <a:cubicBezTo>
                    <a:pt x="2575" y="3275"/>
                    <a:pt x="2576" y="3276"/>
                    <a:pt x="2576" y="3277"/>
                  </a:cubicBezTo>
                  <a:cubicBezTo>
                    <a:pt x="2600" y="3359"/>
                    <a:pt x="2600" y="3359"/>
                    <a:pt x="2600" y="3359"/>
                  </a:cubicBezTo>
                  <a:cubicBezTo>
                    <a:pt x="2601" y="3362"/>
                    <a:pt x="2600" y="3365"/>
                    <a:pt x="2599" y="3367"/>
                  </a:cubicBezTo>
                  <a:cubicBezTo>
                    <a:pt x="2567" y="3438"/>
                    <a:pt x="2567" y="3438"/>
                    <a:pt x="2567" y="3438"/>
                  </a:cubicBezTo>
                  <a:cubicBezTo>
                    <a:pt x="2566" y="3439"/>
                    <a:pt x="2566" y="3440"/>
                    <a:pt x="2566" y="3441"/>
                  </a:cubicBezTo>
                  <a:cubicBezTo>
                    <a:pt x="3436" y="3524"/>
                    <a:pt x="3436" y="3524"/>
                    <a:pt x="3436" y="3524"/>
                  </a:cubicBezTo>
                  <a:cubicBezTo>
                    <a:pt x="3436" y="3522"/>
                    <a:pt x="3437" y="3521"/>
                    <a:pt x="3437" y="3520"/>
                  </a:cubicBezTo>
                  <a:cubicBezTo>
                    <a:pt x="3437" y="3473"/>
                    <a:pt x="3437" y="3473"/>
                    <a:pt x="3437" y="3473"/>
                  </a:cubicBezTo>
                  <a:cubicBezTo>
                    <a:pt x="3437" y="3411"/>
                    <a:pt x="3437" y="3411"/>
                    <a:pt x="3437" y="3411"/>
                  </a:cubicBezTo>
                  <a:cubicBezTo>
                    <a:pt x="3437" y="3411"/>
                    <a:pt x="3436" y="3359"/>
                    <a:pt x="3421" y="335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487;p84">
            <a:extLst>
              <a:ext uri="{FF2B5EF4-FFF2-40B4-BE49-F238E27FC236}">
                <a16:creationId xmlns:a16="http://schemas.microsoft.com/office/drawing/2014/main" id="{22534514-83EA-0024-1F53-A9C44242259D}"/>
              </a:ext>
            </a:extLst>
          </p:cNvPr>
          <p:cNvSpPr/>
          <p:nvPr/>
        </p:nvSpPr>
        <p:spPr>
          <a:xfrm>
            <a:off x="5117098" y="1602573"/>
            <a:ext cx="1544653" cy="1544651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" name="Google Shape;2488;p84">
            <a:extLst>
              <a:ext uri="{FF2B5EF4-FFF2-40B4-BE49-F238E27FC236}">
                <a16:creationId xmlns:a16="http://schemas.microsoft.com/office/drawing/2014/main" id="{7C199CB1-5D6B-70DF-2E41-E9207D8F29B1}"/>
              </a:ext>
            </a:extLst>
          </p:cNvPr>
          <p:cNvGrpSpPr/>
          <p:nvPr/>
        </p:nvGrpSpPr>
        <p:grpSpPr>
          <a:xfrm>
            <a:off x="5348128" y="2134541"/>
            <a:ext cx="1082594" cy="480715"/>
            <a:chOff x="7346951" y="4757943"/>
            <a:chExt cx="2165188" cy="961430"/>
          </a:xfrm>
        </p:grpSpPr>
        <p:sp>
          <p:nvSpPr>
            <p:cNvPr id="86" name="Google Shape;2489;p84">
              <a:extLst>
                <a:ext uri="{FF2B5EF4-FFF2-40B4-BE49-F238E27FC236}">
                  <a16:creationId xmlns:a16="http://schemas.microsoft.com/office/drawing/2014/main" id="{505B91BE-52E1-70B9-D37A-D07ACDC345F3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SONORA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" name="Google Shape;2490;p84">
              <a:extLst>
                <a:ext uri="{FF2B5EF4-FFF2-40B4-BE49-F238E27FC236}">
                  <a16:creationId xmlns:a16="http://schemas.microsoft.com/office/drawing/2014/main" id="{19D69356-505E-98D4-6D31-F5F36D2EFB4C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78%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88" name="Google Shape;2491;p84">
            <a:extLst>
              <a:ext uri="{FF2B5EF4-FFF2-40B4-BE49-F238E27FC236}">
                <a16:creationId xmlns:a16="http://schemas.microsoft.com/office/drawing/2014/main" id="{8A0A68EA-344C-5CB8-C768-98746A43F88A}"/>
              </a:ext>
            </a:extLst>
          </p:cNvPr>
          <p:cNvSpPr/>
          <p:nvPr/>
        </p:nvSpPr>
        <p:spPr>
          <a:xfrm>
            <a:off x="6850869" y="3122343"/>
            <a:ext cx="986871" cy="986870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2492;p84">
            <a:extLst>
              <a:ext uri="{FF2B5EF4-FFF2-40B4-BE49-F238E27FC236}">
                <a16:creationId xmlns:a16="http://schemas.microsoft.com/office/drawing/2014/main" id="{DC483DDC-46DA-D64C-5A4C-1BCC45E2E394}"/>
              </a:ext>
            </a:extLst>
          </p:cNvPr>
          <p:cNvGrpSpPr/>
          <p:nvPr/>
        </p:nvGrpSpPr>
        <p:grpSpPr>
          <a:xfrm>
            <a:off x="6803008" y="3416516"/>
            <a:ext cx="1082594" cy="480715"/>
            <a:chOff x="7346951" y="4757943"/>
            <a:chExt cx="2165188" cy="961430"/>
          </a:xfrm>
        </p:grpSpPr>
        <p:sp>
          <p:nvSpPr>
            <p:cNvPr id="90" name="Google Shape;2493;p84">
              <a:extLst>
                <a:ext uri="{FF2B5EF4-FFF2-40B4-BE49-F238E27FC236}">
                  <a16:creationId xmlns:a16="http://schemas.microsoft.com/office/drawing/2014/main" id="{4FB02E70-174C-C785-69CD-D628DA59B692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DURANGO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" name="Google Shape;2494;p84">
              <a:extLst>
                <a:ext uri="{FF2B5EF4-FFF2-40B4-BE49-F238E27FC236}">
                  <a16:creationId xmlns:a16="http://schemas.microsoft.com/office/drawing/2014/main" id="{33527A54-8BEC-E3CA-0F04-0B49ABF640A8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32%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2" name="Google Shape;2495;p84">
            <a:extLst>
              <a:ext uri="{FF2B5EF4-FFF2-40B4-BE49-F238E27FC236}">
                <a16:creationId xmlns:a16="http://schemas.microsoft.com/office/drawing/2014/main" id="{2995CF5D-1555-31D4-439D-56253CEE2C61}"/>
              </a:ext>
            </a:extLst>
          </p:cNvPr>
          <p:cNvSpPr/>
          <p:nvPr/>
        </p:nvSpPr>
        <p:spPr>
          <a:xfrm>
            <a:off x="8536664" y="4788397"/>
            <a:ext cx="1291128" cy="1291127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2496;p84">
            <a:extLst>
              <a:ext uri="{FF2B5EF4-FFF2-40B4-BE49-F238E27FC236}">
                <a16:creationId xmlns:a16="http://schemas.microsoft.com/office/drawing/2014/main" id="{CA7851A7-0F51-B5A6-895C-DEF44708FE69}"/>
              </a:ext>
            </a:extLst>
          </p:cNvPr>
          <p:cNvGrpSpPr/>
          <p:nvPr/>
        </p:nvGrpSpPr>
        <p:grpSpPr>
          <a:xfrm>
            <a:off x="8640931" y="5234699"/>
            <a:ext cx="1082594" cy="480715"/>
            <a:chOff x="7346951" y="4757943"/>
            <a:chExt cx="2165188" cy="961430"/>
          </a:xfrm>
        </p:grpSpPr>
        <p:sp>
          <p:nvSpPr>
            <p:cNvPr id="94" name="Google Shape;2497;p84">
              <a:extLst>
                <a:ext uri="{FF2B5EF4-FFF2-40B4-BE49-F238E27FC236}">
                  <a16:creationId xmlns:a16="http://schemas.microsoft.com/office/drawing/2014/main" id="{36728DD8-2B58-894C-E97D-D48BCD559F3E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OAXACA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" name="Google Shape;2498;p84">
              <a:extLst>
                <a:ext uri="{FF2B5EF4-FFF2-40B4-BE49-F238E27FC236}">
                  <a16:creationId xmlns:a16="http://schemas.microsoft.com/office/drawing/2014/main" id="{CA4FC8E4-E9E4-0245-14A9-68ADB3105AF5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63%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6" name="Google Shape;2499;p84">
            <a:extLst>
              <a:ext uri="{FF2B5EF4-FFF2-40B4-BE49-F238E27FC236}">
                <a16:creationId xmlns:a16="http://schemas.microsoft.com/office/drawing/2014/main" id="{9408B79E-5D52-19C2-9E34-FADDA8AE09E5}"/>
              </a:ext>
            </a:extLst>
          </p:cNvPr>
          <p:cNvSpPr/>
          <p:nvPr/>
        </p:nvSpPr>
        <p:spPr>
          <a:xfrm>
            <a:off x="7350384" y="4428629"/>
            <a:ext cx="540744" cy="540743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2500;p84">
            <a:extLst>
              <a:ext uri="{FF2B5EF4-FFF2-40B4-BE49-F238E27FC236}">
                <a16:creationId xmlns:a16="http://schemas.microsoft.com/office/drawing/2014/main" id="{C19C1C97-E70C-D61B-6060-90FEBF808861}"/>
              </a:ext>
            </a:extLst>
          </p:cNvPr>
          <p:cNvSpPr txBox="1"/>
          <p:nvPr/>
        </p:nvSpPr>
        <p:spPr>
          <a:xfrm>
            <a:off x="5717256" y="4810640"/>
            <a:ext cx="8925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200" dirty="0">
                <a:solidFill>
                  <a:schemeClr val="dk2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JALISCO</a:t>
            </a:r>
            <a:endParaRPr sz="1200" dirty="0">
              <a:solidFill>
                <a:schemeClr val="dk2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2501;p84">
            <a:extLst>
              <a:ext uri="{FF2B5EF4-FFF2-40B4-BE49-F238E27FC236}">
                <a16:creationId xmlns:a16="http://schemas.microsoft.com/office/drawing/2014/main" id="{C84CB9EE-C3F1-8568-FCB3-636F05005B93}"/>
              </a:ext>
            </a:extLst>
          </p:cNvPr>
          <p:cNvSpPr txBox="1"/>
          <p:nvPr/>
        </p:nvSpPr>
        <p:spPr>
          <a:xfrm>
            <a:off x="5717256" y="5014356"/>
            <a:ext cx="8925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99" name="Google Shape;2502;p84">
            <a:extLst>
              <a:ext uri="{FF2B5EF4-FFF2-40B4-BE49-F238E27FC236}">
                <a16:creationId xmlns:a16="http://schemas.microsoft.com/office/drawing/2014/main" id="{D6E747B7-01B8-76E1-9214-E68011DB9599}"/>
              </a:ext>
            </a:extLst>
          </p:cNvPr>
          <p:cNvCxnSpPr/>
          <p:nvPr/>
        </p:nvCxnSpPr>
        <p:spPr>
          <a:xfrm rot="10800000">
            <a:off x="5717256" y="4713581"/>
            <a:ext cx="18885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oval" w="lg" len="lg"/>
            <a:tailEnd type="none" w="sm" len="sm"/>
          </a:ln>
        </p:spPr>
      </p:cxnSp>
      <p:sp>
        <p:nvSpPr>
          <p:cNvPr id="100" name="Google Shape;2504;p84">
            <a:extLst>
              <a:ext uri="{FF2B5EF4-FFF2-40B4-BE49-F238E27FC236}">
                <a16:creationId xmlns:a16="http://schemas.microsoft.com/office/drawing/2014/main" id="{B90DCAFA-B52E-10BC-B092-476E9CA31643}"/>
              </a:ext>
            </a:extLst>
          </p:cNvPr>
          <p:cNvSpPr/>
          <p:nvPr/>
        </p:nvSpPr>
        <p:spPr>
          <a:xfrm>
            <a:off x="7996835" y="4301419"/>
            <a:ext cx="429714" cy="429713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" name="Google Shape;2505;p84">
            <a:extLst>
              <a:ext uri="{FF2B5EF4-FFF2-40B4-BE49-F238E27FC236}">
                <a16:creationId xmlns:a16="http://schemas.microsoft.com/office/drawing/2014/main" id="{18DECDE1-163D-9B47-E83A-4E2AF140D515}"/>
              </a:ext>
            </a:extLst>
          </p:cNvPr>
          <p:cNvCxnSpPr/>
          <p:nvPr/>
        </p:nvCxnSpPr>
        <p:spPr>
          <a:xfrm rot="10800000">
            <a:off x="8211692" y="4517357"/>
            <a:ext cx="1761904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02" name="Google Shape;2506;p84">
            <a:extLst>
              <a:ext uri="{FF2B5EF4-FFF2-40B4-BE49-F238E27FC236}">
                <a16:creationId xmlns:a16="http://schemas.microsoft.com/office/drawing/2014/main" id="{C57BDC42-1FD8-B0E5-342F-732D78E4149E}"/>
              </a:ext>
            </a:extLst>
          </p:cNvPr>
          <p:cNvSpPr txBox="1"/>
          <p:nvPr/>
        </p:nvSpPr>
        <p:spPr>
          <a:xfrm>
            <a:off x="8831030" y="3985294"/>
            <a:ext cx="11425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sz="1200" dirty="0">
                <a:solidFill>
                  <a:schemeClr val="dk2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GUANAJUATO</a:t>
            </a:r>
            <a:endParaRPr sz="1200" dirty="0">
              <a:solidFill>
                <a:schemeClr val="dk2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2507;p84">
            <a:extLst>
              <a:ext uri="{FF2B5EF4-FFF2-40B4-BE49-F238E27FC236}">
                <a16:creationId xmlns:a16="http://schemas.microsoft.com/office/drawing/2014/main" id="{3C512770-D9A6-E595-54C1-91FA0B7DE3A3}"/>
              </a:ext>
            </a:extLst>
          </p:cNvPr>
          <p:cNvSpPr txBox="1"/>
          <p:nvPr/>
        </p:nvSpPr>
        <p:spPr>
          <a:xfrm>
            <a:off x="8831030" y="4189010"/>
            <a:ext cx="11425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" name="Google Shape;2644;p86">
            <a:extLst>
              <a:ext uri="{FF2B5EF4-FFF2-40B4-BE49-F238E27FC236}">
                <a16:creationId xmlns:a16="http://schemas.microsoft.com/office/drawing/2014/main" id="{369A907E-F1CC-B022-CF03-952D2EC44EC6}"/>
              </a:ext>
            </a:extLst>
          </p:cNvPr>
          <p:cNvSpPr txBox="1"/>
          <p:nvPr/>
        </p:nvSpPr>
        <p:spPr>
          <a:xfrm>
            <a:off x="617282" y="2306696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  <a:endParaRPr sz="1100" dirty="0">
              <a:solidFill>
                <a:schemeClr val="dk1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5" name="Google Shape;2645;p86">
            <a:extLst>
              <a:ext uri="{FF2B5EF4-FFF2-40B4-BE49-F238E27FC236}">
                <a16:creationId xmlns:a16="http://schemas.microsoft.com/office/drawing/2014/main" id="{0BF9C006-9BD5-8D78-51BA-73FB7E19676E}"/>
              </a:ext>
            </a:extLst>
          </p:cNvPr>
          <p:cNvSpPr txBox="1"/>
          <p:nvPr/>
        </p:nvSpPr>
        <p:spPr>
          <a:xfrm>
            <a:off x="3982022" y="2410607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78%</a:t>
            </a:r>
            <a:endParaRPr sz="2700"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6" name="Google Shape;2646;p86">
            <a:extLst>
              <a:ext uri="{FF2B5EF4-FFF2-40B4-BE49-F238E27FC236}">
                <a16:creationId xmlns:a16="http://schemas.microsoft.com/office/drawing/2014/main" id="{8A7BED52-2183-75C1-0965-A2AE75EC70C0}"/>
              </a:ext>
            </a:extLst>
          </p:cNvPr>
          <p:cNvCxnSpPr/>
          <p:nvPr/>
        </p:nvCxnSpPr>
        <p:spPr>
          <a:xfrm>
            <a:off x="617283" y="2697354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2647;p86">
            <a:extLst>
              <a:ext uri="{FF2B5EF4-FFF2-40B4-BE49-F238E27FC236}">
                <a16:creationId xmlns:a16="http://schemas.microsoft.com/office/drawing/2014/main" id="{B366BCA1-2EB3-138E-400A-E21D51196629}"/>
              </a:ext>
            </a:extLst>
          </p:cNvPr>
          <p:cNvCxnSpPr/>
          <p:nvPr/>
        </p:nvCxnSpPr>
        <p:spPr>
          <a:xfrm>
            <a:off x="617283" y="2697354"/>
            <a:ext cx="943030" cy="0"/>
          </a:xfrm>
          <a:prstGeom prst="straightConnector1">
            <a:avLst/>
          </a:prstGeom>
          <a:noFill/>
          <a:ln w="190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2648;p86">
            <a:extLst>
              <a:ext uri="{FF2B5EF4-FFF2-40B4-BE49-F238E27FC236}">
                <a16:creationId xmlns:a16="http://schemas.microsoft.com/office/drawing/2014/main" id="{80EAC944-1F4A-8038-D09B-C1D94314354A}"/>
              </a:ext>
            </a:extLst>
          </p:cNvPr>
          <p:cNvSpPr txBox="1"/>
          <p:nvPr/>
        </p:nvSpPr>
        <p:spPr>
          <a:xfrm>
            <a:off x="617282" y="3033048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09" name="Google Shape;2649;p86">
            <a:extLst>
              <a:ext uri="{FF2B5EF4-FFF2-40B4-BE49-F238E27FC236}">
                <a16:creationId xmlns:a16="http://schemas.microsoft.com/office/drawing/2014/main" id="{74682452-A019-1E7F-FBEB-150CD481BE19}"/>
              </a:ext>
            </a:extLst>
          </p:cNvPr>
          <p:cNvSpPr txBox="1"/>
          <p:nvPr/>
        </p:nvSpPr>
        <p:spPr>
          <a:xfrm>
            <a:off x="3982022" y="3136959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18%</a:t>
            </a:r>
            <a:endParaRPr sz="2700" b="1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0" name="Google Shape;2650;p86">
            <a:extLst>
              <a:ext uri="{FF2B5EF4-FFF2-40B4-BE49-F238E27FC236}">
                <a16:creationId xmlns:a16="http://schemas.microsoft.com/office/drawing/2014/main" id="{66DDE1BA-F079-EE70-130A-A90A305C79BB}"/>
              </a:ext>
            </a:extLst>
          </p:cNvPr>
          <p:cNvCxnSpPr/>
          <p:nvPr/>
        </p:nvCxnSpPr>
        <p:spPr>
          <a:xfrm>
            <a:off x="617283" y="3423706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2651;p86">
            <a:extLst>
              <a:ext uri="{FF2B5EF4-FFF2-40B4-BE49-F238E27FC236}">
                <a16:creationId xmlns:a16="http://schemas.microsoft.com/office/drawing/2014/main" id="{A4CFAC3E-5682-7A14-25A8-B927785E6CDE}"/>
              </a:ext>
            </a:extLst>
          </p:cNvPr>
          <p:cNvCxnSpPr/>
          <p:nvPr/>
        </p:nvCxnSpPr>
        <p:spPr>
          <a:xfrm>
            <a:off x="617283" y="3423706"/>
            <a:ext cx="1752600" cy="0"/>
          </a:xfrm>
          <a:prstGeom prst="straightConnector1">
            <a:avLst/>
          </a:prstGeom>
          <a:noFill/>
          <a:ln w="1905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2652;p86">
            <a:extLst>
              <a:ext uri="{FF2B5EF4-FFF2-40B4-BE49-F238E27FC236}">
                <a16:creationId xmlns:a16="http://schemas.microsoft.com/office/drawing/2014/main" id="{5FAB2113-103E-2C5A-F4F0-70409A29762F}"/>
              </a:ext>
            </a:extLst>
          </p:cNvPr>
          <p:cNvSpPr txBox="1"/>
          <p:nvPr/>
        </p:nvSpPr>
        <p:spPr>
          <a:xfrm>
            <a:off x="617282" y="3759400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13" name="Google Shape;2653;p86">
            <a:extLst>
              <a:ext uri="{FF2B5EF4-FFF2-40B4-BE49-F238E27FC236}">
                <a16:creationId xmlns:a16="http://schemas.microsoft.com/office/drawing/2014/main" id="{FD548A3F-2630-BAE0-E63D-8371DB7453C0}"/>
              </a:ext>
            </a:extLst>
          </p:cNvPr>
          <p:cNvSpPr txBox="1"/>
          <p:nvPr/>
        </p:nvSpPr>
        <p:spPr>
          <a:xfrm>
            <a:off x="3982022" y="3863311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32%</a:t>
            </a:r>
            <a:endParaRPr sz="2700"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4" name="Google Shape;2654;p86">
            <a:extLst>
              <a:ext uri="{FF2B5EF4-FFF2-40B4-BE49-F238E27FC236}">
                <a16:creationId xmlns:a16="http://schemas.microsoft.com/office/drawing/2014/main" id="{401D27A7-C04C-35C9-1AF5-42ED5D4144E1}"/>
              </a:ext>
            </a:extLst>
          </p:cNvPr>
          <p:cNvCxnSpPr/>
          <p:nvPr/>
        </p:nvCxnSpPr>
        <p:spPr>
          <a:xfrm>
            <a:off x="617283" y="4150058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2655;p86">
            <a:extLst>
              <a:ext uri="{FF2B5EF4-FFF2-40B4-BE49-F238E27FC236}">
                <a16:creationId xmlns:a16="http://schemas.microsoft.com/office/drawing/2014/main" id="{031C4D3E-D6C0-8638-AB11-2FFB0861B206}"/>
              </a:ext>
            </a:extLst>
          </p:cNvPr>
          <p:cNvCxnSpPr/>
          <p:nvPr/>
        </p:nvCxnSpPr>
        <p:spPr>
          <a:xfrm>
            <a:off x="617283" y="4150058"/>
            <a:ext cx="2680574" cy="0"/>
          </a:xfrm>
          <a:prstGeom prst="straightConnector1">
            <a:avLst/>
          </a:prstGeom>
          <a:noFill/>
          <a:ln w="1905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6" name="Google Shape;2636;p86">
            <a:extLst>
              <a:ext uri="{FF2B5EF4-FFF2-40B4-BE49-F238E27FC236}">
                <a16:creationId xmlns:a16="http://schemas.microsoft.com/office/drawing/2014/main" id="{AAF83091-37C2-8D9F-7743-962F651944BB}"/>
              </a:ext>
            </a:extLst>
          </p:cNvPr>
          <p:cNvGrpSpPr/>
          <p:nvPr/>
        </p:nvGrpSpPr>
        <p:grpSpPr>
          <a:xfrm>
            <a:off x="729827" y="4890832"/>
            <a:ext cx="1506310" cy="707858"/>
            <a:chOff x="1713493" y="3720815"/>
            <a:chExt cx="3012620" cy="1415716"/>
          </a:xfrm>
        </p:grpSpPr>
        <p:sp>
          <p:nvSpPr>
            <p:cNvPr id="117" name="Google Shape;2637;p86">
              <a:extLst>
                <a:ext uri="{FF2B5EF4-FFF2-40B4-BE49-F238E27FC236}">
                  <a16:creationId xmlns:a16="http://schemas.microsoft.com/office/drawing/2014/main" id="{4E60CF72-0142-6451-2D59-60DD3FDC325D}"/>
                </a:ext>
              </a:extLst>
            </p:cNvPr>
            <p:cNvSpPr txBox="1"/>
            <p:nvPr/>
          </p:nvSpPr>
          <p:spPr>
            <a:xfrm>
              <a:off x="2541221" y="376208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88K</a:t>
              </a:r>
              <a:endParaRPr>
                <a:solidFill>
                  <a:schemeClr val="dk2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18" name="Google Shape;2638;p86">
              <a:extLst>
                <a:ext uri="{FF2B5EF4-FFF2-40B4-BE49-F238E27FC236}">
                  <a16:creationId xmlns:a16="http://schemas.microsoft.com/office/drawing/2014/main" id="{7C42748D-8AAE-4B3B-E29D-4066A748A101}"/>
                </a:ext>
              </a:extLst>
            </p:cNvPr>
            <p:cNvSpPr/>
            <p:nvPr/>
          </p:nvSpPr>
          <p:spPr>
            <a:xfrm>
              <a:off x="1713493" y="3720815"/>
              <a:ext cx="555201" cy="1415716"/>
            </a:xfrm>
            <a:custGeom>
              <a:avLst/>
              <a:gdLst/>
              <a:ahLst/>
              <a:cxnLst/>
              <a:rect l="0" t="0" r="0" b="0"/>
              <a:pathLst>
                <a:path w="1812925" h="4622800" extrusionOk="0">
                  <a:moveTo>
                    <a:pt x="489359" y="865187"/>
                  </a:moveTo>
                  <a:cubicBezTo>
                    <a:pt x="489359" y="865187"/>
                    <a:pt x="489359" y="865187"/>
                    <a:pt x="1323566" y="865187"/>
                  </a:cubicBezTo>
                  <a:cubicBezTo>
                    <a:pt x="1593985" y="865187"/>
                    <a:pt x="1812925" y="1084071"/>
                    <a:pt x="1812925" y="1353801"/>
                  </a:cubicBezTo>
                  <a:cubicBezTo>
                    <a:pt x="1812925" y="1353801"/>
                    <a:pt x="1812925" y="1353801"/>
                    <a:pt x="1812925" y="1421388"/>
                  </a:cubicBezTo>
                  <a:cubicBezTo>
                    <a:pt x="1812925" y="1421388"/>
                    <a:pt x="1812925" y="1421388"/>
                    <a:pt x="1812925" y="1469754"/>
                  </a:cubicBezTo>
                  <a:cubicBezTo>
                    <a:pt x="1812925" y="1469754"/>
                    <a:pt x="1812925" y="1469754"/>
                    <a:pt x="1812925" y="2536271"/>
                  </a:cubicBezTo>
                  <a:cubicBezTo>
                    <a:pt x="1812925" y="2624941"/>
                    <a:pt x="1740979" y="2696869"/>
                    <a:pt x="1652286" y="2696869"/>
                  </a:cubicBezTo>
                  <a:cubicBezTo>
                    <a:pt x="1563594" y="2696869"/>
                    <a:pt x="1492268" y="2624941"/>
                    <a:pt x="1492268" y="2536271"/>
                  </a:cubicBezTo>
                  <a:cubicBezTo>
                    <a:pt x="1492268" y="2536271"/>
                    <a:pt x="1492268" y="2536271"/>
                    <a:pt x="1492268" y="1469754"/>
                  </a:cubicBezTo>
                  <a:cubicBezTo>
                    <a:pt x="1492268" y="1469754"/>
                    <a:pt x="1492268" y="1469754"/>
                    <a:pt x="1373184" y="1469754"/>
                  </a:cubicBezTo>
                  <a:cubicBezTo>
                    <a:pt x="1373184" y="1469754"/>
                    <a:pt x="1373184" y="1469754"/>
                    <a:pt x="1373184" y="2523869"/>
                  </a:cubicBezTo>
                  <a:cubicBezTo>
                    <a:pt x="1373184" y="2523869"/>
                    <a:pt x="1373184" y="2523869"/>
                    <a:pt x="1373184" y="2782438"/>
                  </a:cubicBezTo>
                  <a:cubicBezTo>
                    <a:pt x="1373184" y="2782438"/>
                    <a:pt x="1373184" y="2782438"/>
                    <a:pt x="1373184" y="4425618"/>
                  </a:cubicBezTo>
                  <a:cubicBezTo>
                    <a:pt x="1373184" y="4534750"/>
                    <a:pt x="1284491" y="4622800"/>
                    <a:pt x="1175952" y="4622800"/>
                  </a:cubicBezTo>
                  <a:cubicBezTo>
                    <a:pt x="1066791" y="4622800"/>
                    <a:pt x="978719" y="4534750"/>
                    <a:pt x="978719" y="4425618"/>
                  </a:cubicBezTo>
                  <a:cubicBezTo>
                    <a:pt x="978719" y="4425618"/>
                    <a:pt x="978719" y="4425618"/>
                    <a:pt x="978719" y="2782438"/>
                  </a:cubicBezTo>
                  <a:cubicBezTo>
                    <a:pt x="978719" y="2782438"/>
                    <a:pt x="978719" y="2782438"/>
                    <a:pt x="834206" y="2782438"/>
                  </a:cubicBezTo>
                  <a:cubicBezTo>
                    <a:pt x="834206" y="2782438"/>
                    <a:pt x="834206" y="2782438"/>
                    <a:pt x="834206" y="4425618"/>
                  </a:cubicBezTo>
                  <a:cubicBezTo>
                    <a:pt x="834206" y="4534750"/>
                    <a:pt x="746134" y="4622800"/>
                    <a:pt x="636974" y="4622800"/>
                  </a:cubicBezTo>
                  <a:cubicBezTo>
                    <a:pt x="528434" y="4622800"/>
                    <a:pt x="439741" y="4534750"/>
                    <a:pt x="439741" y="4425618"/>
                  </a:cubicBezTo>
                  <a:cubicBezTo>
                    <a:pt x="439741" y="4425618"/>
                    <a:pt x="439741" y="4425618"/>
                    <a:pt x="439741" y="2782438"/>
                  </a:cubicBezTo>
                  <a:cubicBezTo>
                    <a:pt x="439741" y="2782438"/>
                    <a:pt x="439741" y="2782438"/>
                    <a:pt x="439741" y="2523869"/>
                  </a:cubicBezTo>
                  <a:cubicBezTo>
                    <a:pt x="439741" y="2523869"/>
                    <a:pt x="439741" y="2523869"/>
                    <a:pt x="439741" y="1469754"/>
                  </a:cubicBezTo>
                  <a:cubicBezTo>
                    <a:pt x="439741" y="1469754"/>
                    <a:pt x="439741" y="1469754"/>
                    <a:pt x="321278" y="1469754"/>
                  </a:cubicBezTo>
                  <a:cubicBezTo>
                    <a:pt x="321278" y="1469754"/>
                    <a:pt x="321278" y="1469754"/>
                    <a:pt x="321278" y="2536271"/>
                  </a:cubicBezTo>
                  <a:cubicBezTo>
                    <a:pt x="321278" y="2624941"/>
                    <a:pt x="249331" y="2696869"/>
                    <a:pt x="160639" y="2696869"/>
                  </a:cubicBezTo>
                  <a:cubicBezTo>
                    <a:pt x="71946" y="2696869"/>
                    <a:pt x="0" y="2624941"/>
                    <a:pt x="0" y="2536271"/>
                  </a:cubicBezTo>
                  <a:cubicBezTo>
                    <a:pt x="0" y="2536271"/>
                    <a:pt x="0" y="2536271"/>
                    <a:pt x="0" y="1469754"/>
                  </a:cubicBezTo>
                  <a:cubicBezTo>
                    <a:pt x="0" y="1469754"/>
                    <a:pt x="0" y="1469754"/>
                    <a:pt x="0" y="1421388"/>
                  </a:cubicBezTo>
                  <a:cubicBezTo>
                    <a:pt x="0" y="1421388"/>
                    <a:pt x="0" y="1421388"/>
                    <a:pt x="0" y="1353801"/>
                  </a:cubicBezTo>
                  <a:cubicBezTo>
                    <a:pt x="0" y="1084071"/>
                    <a:pt x="218940" y="865187"/>
                    <a:pt x="489359" y="865187"/>
                  </a:cubicBezTo>
                  <a:close/>
                  <a:moveTo>
                    <a:pt x="906463" y="0"/>
                  </a:moveTo>
                  <a:cubicBezTo>
                    <a:pt x="1116883" y="0"/>
                    <a:pt x="1287463" y="170580"/>
                    <a:pt x="1287463" y="381000"/>
                  </a:cubicBezTo>
                  <a:cubicBezTo>
                    <a:pt x="1287463" y="591420"/>
                    <a:pt x="1116883" y="762000"/>
                    <a:pt x="906463" y="762000"/>
                  </a:cubicBezTo>
                  <a:cubicBezTo>
                    <a:pt x="696043" y="762000"/>
                    <a:pt x="525463" y="591420"/>
                    <a:pt x="525463" y="381000"/>
                  </a:cubicBezTo>
                  <a:cubicBezTo>
                    <a:pt x="525463" y="170580"/>
                    <a:pt x="696043" y="0"/>
                    <a:pt x="906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mor Sans Pro" panose="02000503080000020003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639;p86">
              <a:extLst>
                <a:ext uri="{FF2B5EF4-FFF2-40B4-BE49-F238E27FC236}">
                  <a16:creationId xmlns:a16="http://schemas.microsoft.com/office/drawing/2014/main" id="{4943006B-4708-362F-6BA4-E495EA466629}"/>
                </a:ext>
              </a:extLst>
            </p:cNvPr>
            <p:cNvSpPr txBox="1"/>
            <p:nvPr/>
          </p:nvSpPr>
          <p:spPr>
            <a:xfrm>
              <a:off x="2541221" y="438929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>
                  <a:solidFill>
                    <a:schemeClr val="dk1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Male users</a:t>
              </a:r>
              <a:endParaRPr sz="110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20" name="Google Shape;2640;p86">
            <a:extLst>
              <a:ext uri="{FF2B5EF4-FFF2-40B4-BE49-F238E27FC236}">
                <a16:creationId xmlns:a16="http://schemas.microsoft.com/office/drawing/2014/main" id="{40A08BEC-49A4-865B-60FC-F23A3CA49A83}"/>
              </a:ext>
            </a:extLst>
          </p:cNvPr>
          <p:cNvGrpSpPr/>
          <p:nvPr/>
        </p:nvGrpSpPr>
        <p:grpSpPr>
          <a:xfrm>
            <a:off x="2372400" y="4890832"/>
            <a:ext cx="1520057" cy="707858"/>
            <a:chOff x="5650920" y="3642817"/>
            <a:chExt cx="3040113" cy="1415716"/>
          </a:xfrm>
        </p:grpSpPr>
        <p:sp>
          <p:nvSpPr>
            <p:cNvPr id="121" name="Google Shape;2641;p86">
              <a:extLst>
                <a:ext uri="{FF2B5EF4-FFF2-40B4-BE49-F238E27FC236}">
                  <a16:creationId xmlns:a16="http://schemas.microsoft.com/office/drawing/2014/main" id="{2B19535C-16FD-0F92-135E-F7A4605EB5C1}"/>
                </a:ext>
              </a:extLst>
            </p:cNvPr>
            <p:cNvSpPr/>
            <p:nvPr/>
          </p:nvSpPr>
          <p:spPr>
            <a:xfrm>
              <a:off x="5650920" y="3642817"/>
              <a:ext cx="659189" cy="1415716"/>
            </a:xfrm>
            <a:custGeom>
              <a:avLst/>
              <a:gdLst/>
              <a:ahLst/>
              <a:cxnLst/>
              <a:rect l="0" t="0" r="0" b="0"/>
              <a:pathLst>
                <a:path w="2152481" h="4622800" extrusionOk="0">
                  <a:moveTo>
                    <a:pt x="818678" y="865187"/>
                  </a:moveTo>
                  <a:cubicBezTo>
                    <a:pt x="818678" y="865187"/>
                    <a:pt x="818678" y="865187"/>
                    <a:pt x="1333803" y="865187"/>
                  </a:cubicBezTo>
                  <a:cubicBezTo>
                    <a:pt x="1569979" y="865187"/>
                    <a:pt x="1767103" y="1032606"/>
                    <a:pt x="1812354" y="1255210"/>
                  </a:cubicBezTo>
                  <a:cubicBezTo>
                    <a:pt x="1812354" y="1255210"/>
                    <a:pt x="1812354" y="1255210"/>
                    <a:pt x="2145853" y="2342190"/>
                  </a:cubicBezTo>
                  <a:cubicBezTo>
                    <a:pt x="2170028" y="2420938"/>
                    <a:pt x="2126016" y="2504027"/>
                    <a:pt x="2047291" y="2528210"/>
                  </a:cubicBezTo>
                  <a:cubicBezTo>
                    <a:pt x="1968565" y="2552393"/>
                    <a:pt x="1885501" y="2507748"/>
                    <a:pt x="1861325" y="2429619"/>
                  </a:cubicBezTo>
                  <a:cubicBezTo>
                    <a:pt x="1861325" y="2429619"/>
                    <a:pt x="1861325" y="2429619"/>
                    <a:pt x="1539605" y="1380464"/>
                  </a:cubicBezTo>
                  <a:cubicBezTo>
                    <a:pt x="1539605" y="1380464"/>
                    <a:pt x="1539605" y="1380464"/>
                    <a:pt x="1431125" y="1380464"/>
                  </a:cubicBezTo>
                  <a:cubicBezTo>
                    <a:pt x="1431125" y="1380464"/>
                    <a:pt x="1431125" y="1380464"/>
                    <a:pt x="1846448" y="3116655"/>
                  </a:cubicBezTo>
                  <a:cubicBezTo>
                    <a:pt x="1846448" y="3116655"/>
                    <a:pt x="1846448" y="3116655"/>
                    <a:pt x="1469558" y="3116655"/>
                  </a:cubicBezTo>
                  <a:cubicBezTo>
                    <a:pt x="1469558" y="3116655"/>
                    <a:pt x="1469558" y="3116655"/>
                    <a:pt x="1469558" y="4458482"/>
                  </a:cubicBezTo>
                  <a:cubicBezTo>
                    <a:pt x="1469558" y="4549632"/>
                    <a:pt x="1396411" y="4622800"/>
                    <a:pt x="1305288" y="4622800"/>
                  </a:cubicBezTo>
                  <a:cubicBezTo>
                    <a:pt x="1214785" y="4622800"/>
                    <a:pt x="1141019" y="4549632"/>
                    <a:pt x="1141019" y="4458482"/>
                  </a:cubicBezTo>
                  <a:cubicBezTo>
                    <a:pt x="1141019" y="4458482"/>
                    <a:pt x="1141019" y="4458482"/>
                    <a:pt x="1141019" y="3116655"/>
                  </a:cubicBezTo>
                  <a:cubicBezTo>
                    <a:pt x="1141019" y="3116655"/>
                    <a:pt x="1141019" y="3116655"/>
                    <a:pt x="1075931" y="3116655"/>
                  </a:cubicBezTo>
                  <a:cubicBezTo>
                    <a:pt x="1075931" y="3116655"/>
                    <a:pt x="1075931" y="3116655"/>
                    <a:pt x="1011463" y="3116655"/>
                  </a:cubicBezTo>
                  <a:cubicBezTo>
                    <a:pt x="1011463" y="3116655"/>
                    <a:pt x="1011463" y="3116655"/>
                    <a:pt x="1011463" y="4458482"/>
                  </a:cubicBezTo>
                  <a:cubicBezTo>
                    <a:pt x="1011463" y="4549632"/>
                    <a:pt x="937696" y="4622800"/>
                    <a:pt x="847193" y="4622800"/>
                  </a:cubicBezTo>
                  <a:cubicBezTo>
                    <a:pt x="756070" y="4622800"/>
                    <a:pt x="682923" y="4549632"/>
                    <a:pt x="682923" y="4458482"/>
                  </a:cubicBezTo>
                  <a:cubicBezTo>
                    <a:pt x="682923" y="4458482"/>
                    <a:pt x="682923" y="4458482"/>
                    <a:pt x="682923" y="3116655"/>
                  </a:cubicBezTo>
                  <a:cubicBezTo>
                    <a:pt x="682923" y="3116655"/>
                    <a:pt x="682923" y="3116655"/>
                    <a:pt x="306033" y="3116655"/>
                  </a:cubicBezTo>
                  <a:cubicBezTo>
                    <a:pt x="306033" y="3116655"/>
                    <a:pt x="306033" y="3116655"/>
                    <a:pt x="721356" y="1380464"/>
                  </a:cubicBezTo>
                  <a:cubicBezTo>
                    <a:pt x="721356" y="1380464"/>
                    <a:pt x="721356" y="1380464"/>
                    <a:pt x="612876" y="1380464"/>
                  </a:cubicBezTo>
                  <a:cubicBezTo>
                    <a:pt x="612876" y="1380464"/>
                    <a:pt x="612876" y="1380464"/>
                    <a:pt x="291156" y="2429619"/>
                  </a:cubicBezTo>
                  <a:cubicBezTo>
                    <a:pt x="266980" y="2507748"/>
                    <a:pt x="183915" y="2552393"/>
                    <a:pt x="105190" y="2528210"/>
                  </a:cubicBezTo>
                  <a:cubicBezTo>
                    <a:pt x="26465" y="2504027"/>
                    <a:pt x="-17547" y="2420938"/>
                    <a:pt x="6628" y="2342190"/>
                  </a:cubicBezTo>
                  <a:cubicBezTo>
                    <a:pt x="6628" y="2342190"/>
                    <a:pt x="6628" y="2342190"/>
                    <a:pt x="340127" y="1255210"/>
                  </a:cubicBezTo>
                  <a:cubicBezTo>
                    <a:pt x="385378" y="1032606"/>
                    <a:pt x="582502" y="865187"/>
                    <a:pt x="818678" y="865187"/>
                  </a:cubicBezTo>
                  <a:close/>
                  <a:moveTo>
                    <a:pt x="1076240" y="0"/>
                  </a:moveTo>
                  <a:cubicBezTo>
                    <a:pt x="1286660" y="0"/>
                    <a:pt x="1457240" y="170580"/>
                    <a:pt x="1457240" y="381000"/>
                  </a:cubicBezTo>
                  <a:cubicBezTo>
                    <a:pt x="1457240" y="591420"/>
                    <a:pt x="1286660" y="762000"/>
                    <a:pt x="1076240" y="762000"/>
                  </a:cubicBezTo>
                  <a:cubicBezTo>
                    <a:pt x="865820" y="762000"/>
                    <a:pt x="695240" y="591420"/>
                    <a:pt x="695240" y="381000"/>
                  </a:cubicBezTo>
                  <a:cubicBezTo>
                    <a:pt x="695240" y="170580"/>
                    <a:pt x="865820" y="0"/>
                    <a:pt x="1076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mor Sans Pro" panose="02000503080000020003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642;p86">
              <a:extLst>
                <a:ext uri="{FF2B5EF4-FFF2-40B4-BE49-F238E27FC236}">
                  <a16:creationId xmlns:a16="http://schemas.microsoft.com/office/drawing/2014/main" id="{37A6C607-414C-9A37-A9BE-5AF0F0A51C14}"/>
                </a:ext>
              </a:extLst>
            </p:cNvPr>
            <p:cNvSpPr txBox="1"/>
            <p:nvPr/>
          </p:nvSpPr>
          <p:spPr>
            <a:xfrm>
              <a:off x="6506141" y="381993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68K</a:t>
              </a:r>
              <a:endParaRPr>
                <a:solidFill>
                  <a:schemeClr val="dk2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23" name="Google Shape;2643;p86">
              <a:extLst>
                <a:ext uri="{FF2B5EF4-FFF2-40B4-BE49-F238E27FC236}">
                  <a16:creationId xmlns:a16="http://schemas.microsoft.com/office/drawing/2014/main" id="{3E3F12FB-61BD-F221-B196-740CDF9C4988}"/>
                </a:ext>
              </a:extLst>
            </p:cNvPr>
            <p:cNvSpPr txBox="1"/>
            <p:nvPr/>
          </p:nvSpPr>
          <p:spPr>
            <a:xfrm>
              <a:off x="6506141" y="444714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 dirty="0">
                  <a:solidFill>
                    <a:schemeClr val="dk1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Female users</a:t>
              </a:r>
              <a:endParaRPr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cxnSp>
        <p:nvCxnSpPr>
          <p:cNvPr id="124" name="Google Shape;1079;p52">
            <a:extLst>
              <a:ext uri="{FF2B5EF4-FFF2-40B4-BE49-F238E27FC236}">
                <a16:creationId xmlns:a16="http://schemas.microsoft.com/office/drawing/2014/main" id="{C7F4B334-C7D8-0A82-CB18-9E5A570E07EB}"/>
              </a:ext>
            </a:extLst>
          </p:cNvPr>
          <p:cNvCxnSpPr>
            <a:cxnSpLocks/>
          </p:cNvCxnSpPr>
          <p:nvPr/>
        </p:nvCxnSpPr>
        <p:spPr>
          <a:xfrm>
            <a:off x="4896422" y="1370834"/>
            <a:ext cx="0" cy="4877037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65330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8882-8D8C-9027-3825-E2AECE7A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grpSp>
        <p:nvGrpSpPr>
          <p:cNvPr id="3" name="Google Shape;2406;p84">
            <a:extLst>
              <a:ext uri="{FF2B5EF4-FFF2-40B4-BE49-F238E27FC236}">
                <a16:creationId xmlns:a16="http://schemas.microsoft.com/office/drawing/2014/main" id="{F4C296BA-6EAE-F0A6-9DC4-C99D37819913}"/>
              </a:ext>
            </a:extLst>
          </p:cNvPr>
          <p:cNvGrpSpPr/>
          <p:nvPr/>
        </p:nvGrpSpPr>
        <p:grpSpPr>
          <a:xfrm>
            <a:off x="4773667" y="1681545"/>
            <a:ext cx="6468521" cy="4223164"/>
            <a:chOff x="5688013" y="3752850"/>
            <a:chExt cx="13011150" cy="8494713"/>
          </a:xfrm>
          <a:solidFill>
            <a:schemeClr val="accent1"/>
          </a:solidFill>
        </p:grpSpPr>
        <p:sp>
          <p:nvSpPr>
            <p:cNvPr id="4" name="Google Shape;2407;p84">
              <a:extLst>
                <a:ext uri="{FF2B5EF4-FFF2-40B4-BE49-F238E27FC236}">
                  <a16:creationId xmlns:a16="http://schemas.microsoft.com/office/drawing/2014/main" id="{ED97BE5A-2F9A-EDB5-A6E3-089DC94C626A}"/>
                </a:ext>
              </a:extLst>
            </p:cNvPr>
            <p:cNvSpPr/>
            <p:nvPr/>
          </p:nvSpPr>
          <p:spPr>
            <a:xfrm>
              <a:off x="7159626" y="3851275"/>
              <a:ext cx="2449513" cy="3016250"/>
            </a:xfrm>
            <a:custGeom>
              <a:avLst/>
              <a:gdLst/>
              <a:ahLst/>
              <a:cxnLst/>
              <a:rect l="0" t="0" r="0" b="0"/>
              <a:pathLst>
                <a:path w="3847" h="4739" extrusionOk="0">
                  <a:moveTo>
                    <a:pt x="3828" y="4278"/>
                  </a:moveTo>
                  <a:cubicBezTo>
                    <a:pt x="3817" y="4285"/>
                    <a:pt x="3817" y="4285"/>
                    <a:pt x="3817" y="4285"/>
                  </a:cubicBezTo>
                  <a:cubicBezTo>
                    <a:pt x="3783" y="4400"/>
                    <a:pt x="3783" y="4400"/>
                    <a:pt x="3783" y="4400"/>
                  </a:cubicBezTo>
                  <a:cubicBezTo>
                    <a:pt x="3783" y="4402"/>
                    <a:pt x="3781" y="4404"/>
                    <a:pt x="3779" y="4406"/>
                  </a:cubicBezTo>
                  <a:cubicBezTo>
                    <a:pt x="3738" y="4440"/>
                    <a:pt x="3738" y="4440"/>
                    <a:pt x="3738" y="4440"/>
                  </a:cubicBezTo>
                  <a:cubicBezTo>
                    <a:pt x="3389" y="4718"/>
                    <a:pt x="3389" y="4718"/>
                    <a:pt x="3389" y="4718"/>
                  </a:cubicBezTo>
                  <a:cubicBezTo>
                    <a:pt x="3387" y="4719"/>
                    <a:pt x="3385" y="4720"/>
                    <a:pt x="3384" y="4720"/>
                  </a:cubicBezTo>
                  <a:cubicBezTo>
                    <a:pt x="3301" y="4738"/>
                    <a:pt x="3301" y="4738"/>
                    <a:pt x="3301" y="4738"/>
                  </a:cubicBezTo>
                  <a:cubicBezTo>
                    <a:pt x="3295" y="4739"/>
                    <a:pt x="3288" y="4735"/>
                    <a:pt x="3287" y="4728"/>
                  </a:cubicBezTo>
                  <a:cubicBezTo>
                    <a:pt x="3257" y="4574"/>
                    <a:pt x="3257" y="4574"/>
                    <a:pt x="3257" y="4574"/>
                  </a:cubicBezTo>
                  <a:cubicBezTo>
                    <a:pt x="3257" y="4572"/>
                    <a:pt x="3256" y="4570"/>
                    <a:pt x="3254" y="4568"/>
                  </a:cubicBezTo>
                  <a:cubicBezTo>
                    <a:pt x="3165" y="4472"/>
                    <a:pt x="3165" y="4472"/>
                    <a:pt x="3165" y="4472"/>
                  </a:cubicBezTo>
                  <a:cubicBezTo>
                    <a:pt x="3163" y="4469"/>
                    <a:pt x="3160" y="4468"/>
                    <a:pt x="3156" y="4468"/>
                  </a:cubicBezTo>
                  <a:cubicBezTo>
                    <a:pt x="3022" y="4469"/>
                    <a:pt x="3022" y="4469"/>
                    <a:pt x="3022" y="4469"/>
                  </a:cubicBezTo>
                  <a:cubicBezTo>
                    <a:pt x="3021" y="4469"/>
                    <a:pt x="3019" y="4469"/>
                    <a:pt x="3018" y="4468"/>
                  </a:cubicBezTo>
                  <a:cubicBezTo>
                    <a:pt x="2969" y="4451"/>
                    <a:pt x="2969" y="4451"/>
                    <a:pt x="2969" y="4451"/>
                  </a:cubicBezTo>
                  <a:cubicBezTo>
                    <a:pt x="2966" y="4450"/>
                    <a:pt x="2964" y="4449"/>
                    <a:pt x="2963" y="4447"/>
                  </a:cubicBezTo>
                  <a:cubicBezTo>
                    <a:pt x="2902" y="4360"/>
                    <a:pt x="2902" y="4360"/>
                    <a:pt x="2902" y="4360"/>
                  </a:cubicBezTo>
                  <a:cubicBezTo>
                    <a:pt x="2901" y="4358"/>
                    <a:pt x="2901" y="4356"/>
                    <a:pt x="2900" y="4354"/>
                  </a:cubicBezTo>
                  <a:cubicBezTo>
                    <a:pt x="2889" y="4221"/>
                    <a:pt x="2889" y="4221"/>
                    <a:pt x="2889" y="4221"/>
                  </a:cubicBezTo>
                  <a:cubicBezTo>
                    <a:pt x="2889" y="4220"/>
                    <a:pt x="2889" y="4219"/>
                    <a:pt x="2888" y="4218"/>
                  </a:cubicBezTo>
                  <a:cubicBezTo>
                    <a:pt x="2868" y="4171"/>
                    <a:pt x="2868" y="4171"/>
                    <a:pt x="2868" y="4171"/>
                  </a:cubicBezTo>
                  <a:cubicBezTo>
                    <a:pt x="2866" y="4167"/>
                    <a:pt x="2863" y="4164"/>
                    <a:pt x="2859" y="4163"/>
                  </a:cubicBezTo>
                  <a:cubicBezTo>
                    <a:pt x="2816" y="4156"/>
                    <a:pt x="2816" y="4156"/>
                    <a:pt x="2816" y="4156"/>
                  </a:cubicBezTo>
                  <a:cubicBezTo>
                    <a:pt x="2816" y="4156"/>
                    <a:pt x="2815" y="4156"/>
                    <a:pt x="2814" y="4156"/>
                  </a:cubicBezTo>
                  <a:cubicBezTo>
                    <a:pt x="2639" y="4092"/>
                    <a:pt x="2639" y="4092"/>
                    <a:pt x="2639" y="4092"/>
                  </a:cubicBezTo>
                  <a:cubicBezTo>
                    <a:pt x="2637" y="4091"/>
                    <a:pt x="2635" y="4090"/>
                    <a:pt x="2634" y="4088"/>
                  </a:cubicBezTo>
                  <a:cubicBezTo>
                    <a:pt x="2561" y="3995"/>
                    <a:pt x="2561" y="3995"/>
                    <a:pt x="2561" y="3995"/>
                  </a:cubicBezTo>
                  <a:cubicBezTo>
                    <a:pt x="2560" y="3994"/>
                    <a:pt x="2560" y="3993"/>
                    <a:pt x="2559" y="3992"/>
                  </a:cubicBezTo>
                  <a:cubicBezTo>
                    <a:pt x="2556" y="3985"/>
                    <a:pt x="2539" y="3946"/>
                    <a:pt x="2535" y="3944"/>
                  </a:cubicBezTo>
                  <a:cubicBezTo>
                    <a:pt x="2533" y="3943"/>
                    <a:pt x="2510" y="3931"/>
                    <a:pt x="2499" y="3925"/>
                  </a:cubicBezTo>
                  <a:cubicBezTo>
                    <a:pt x="2495" y="3923"/>
                    <a:pt x="2493" y="3920"/>
                    <a:pt x="2492" y="3916"/>
                  </a:cubicBezTo>
                  <a:cubicBezTo>
                    <a:pt x="2478" y="3799"/>
                    <a:pt x="2478" y="3799"/>
                    <a:pt x="2478" y="3799"/>
                  </a:cubicBezTo>
                  <a:cubicBezTo>
                    <a:pt x="2478" y="3798"/>
                    <a:pt x="2478" y="3798"/>
                    <a:pt x="2478" y="3797"/>
                  </a:cubicBezTo>
                  <a:cubicBezTo>
                    <a:pt x="2460" y="3732"/>
                    <a:pt x="2460" y="3732"/>
                    <a:pt x="2460" y="3732"/>
                  </a:cubicBezTo>
                  <a:cubicBezTo>
                    <a:pt x="2458" y="3724"/>
                    <a:pt x="2464" y="3716"/>
                    <a:pt x="2472" y="3717"/>
                  </a:cubicBezTo>
                  <a:cubicBezTo>
                    <a:pt x="2472" y="3717"/>
                    <a:pt x="2472" y="3717"/>
                    <a:pt x="2472" y="3717"/>
                  </a:cubicBezTo>
                  <a:cubicBezTo>
                    <a:pt x="2479" y="3717"/>
                    <a:pt x="2485" y="3712"/>
                    <a:pt x="2485" y="3705"/>
                  </a:cubicBezTo>
                  <a:cubicBezTo>
                    <a:pt x="2486" y="3611"/>
                    <a:pt x="2486" y="3611"/>
                    <a:pt x="2486" y="3611"/>
                  </a:cubicBezTo>
                  <a:cubicBezTo>
                    <a:pt x="2486" y="3606"/>
                    <a:pt x="2490" y="3601"/>
                    <a:pt x="2495" y="3600"/>
                  </a:cubicBezTo>
                  <a:cubicBezTo>
                    <a:pt x="2514" y="3594"/>
                    <a:pt x="2514" y="3594"/>
                    <a:pt x="2514" y="3594"/>
                  </a:cubicBezTo>
                  <a:cubicBezTo>
                    <a:pt x="2524" y="3590"/>
                    <a:pt x="2525" y="3576"/>
                    <a:pt x="2516" y="3571"/>
                  </a:cubicBezTo>
                  <a:cubicBezTo>
                    <a:pt x="2510" y="3568"/>
                    <a:pt x="2510" y="3568"/>
                    <a:pt x="2510" y="3568"/>
                  </a:cubicBezTo>
                  <a:cubicBezTo>
                    <a:pt x="2509" y="3568"/>
                    <a:pt x="2508" y="3567"/>
                    <a:pt x="2507" y="3567"/>
                  </a:cubicBezTo>
                  <a:cubicBezTo>
                    <a:pt x="2422" y="3542"/>
                    <a:pt x="2422" y="3542"/>
                    <a:pt x="2422" y="3542"/>
                  </a:cubicBezTo>
                  <a:cubicBezTo>
                    <a:pt x="2421" y="3542"/>
                    <a:pt x="2420" y="3542"/>
                    <a:pt x="2420" y="3541"/>
                  </a:cubicBezTo>
                  <a:cubicBezTo>
                    <a:pt x="2337" y="3530"/>
                    <a:pt x="2337" y="3530"/>
                    <a:pt x="2337" y="3530"/>
                  </a:cubicBezTo>
                  <a:cubicBezTo>
                    <a:pt x="2332" y="3529"/>
                    <a:pt x="2327" y="3532"/>
                    <a:pt x="2324" y="3537"/>
                  </a:cubicBezTo>
                  <a:cubicBezTo>
                    <a:pt x="2312" y="3562"/>
                    <a:pt x="2312" y="3562"/>
                    <a:pt x="2312" y="3562"/>
                  </a:cubicBezTo>
                  <a:cubicBezTo>
                    <a:pt x="2308" y="3571"/>
                    <a:pt x="2296" y="3571"/>
                    <a:pt x="2291" y="3564"/>
                  </a:cubicBezTo>
                  <a:cubicBezTo>
                    <a:pt x="2249" y="3501"/>
                    <a:pt x="2249" y="3501"/>
                    <a:pt x="2249" y="3501"/>
                  </a:cubicBezTo>
                  <a:cubicBezTo>
                    <a:pt x="2247" y="3497"/>
                    <a:pt x="2250" y="3490"/>
                    <a:pt x="2252" y="3486"/>
                  </a:cubicBezTo>
                  <a:cubicBezTo>
                    <a:pt x="2242" y="3475"/>
                    <a:pt x="2242" y="3475"/>
                    <a:pt x="2242" y="3475"/>
                  </a:cubicBezTo>
                  <a:cubicBezTo>
                    <a:pt x="2183" y="3493"/>
                    <a:pt x="2183" y="3493"/>
                    <a:pt x="2183" y="3493"/>
                  </a:cubicBezTo>
                  <a:cubicBezTo>
                    <a:pt x="2179" y="3494"/>
                    <a:pt x="2174" y="3493"/>
                    <a:pt x="2171" y="3489"/>
                  </a:cubicBezTo>
                  <a:cubicBezTo>
                    <a:pt x="2087" y="3393"/>
                    <a:pt x="2087" y="3393"/>
                    <a:pt x="2087" y="3393"/>
                  </a:cubicBezTo>
                  <a:cubicBezTo>
                    <a:pt x="2086" y="3392"/>
                    <a:pt x="2086" y="3391"/>
                    <a:pt x="2085" y="3391"/>
                  </a:cubicBezTo>
                  <a:cubicBezTo>
                    <a:pt x="1968" y="3194"/>
                    <a:pt x="1968" y="3194"/>
                    <a:pt x="1968" y="3194"/>
                  </a:cubicBezTo>
                  <a:cubicBezTo>
                    <a:pt x="1966" y="3191"/>
                    <a:pt x="1966" y="3186"/>
                    <a:pt x="1968" y="3182"/>
                  </a:cubicBezTo>
                  <a:cubicBezTo>
                    <a:pt x="1969" y="3181"/>
                    <a:pt x="1969" y="3181"/>
                    <a:pt x="1969" y="3181"/>
                  </a:cubicBezTo>
                  <a:cubicBezTo>
                    <a:pt x="1972" y="3175"/>
                    <a:pt x="1970" y="3167"/>
                    <a:pt x="1964" y="3163"/>
                  </a:cubicBezTo>
                  <a:cubicBezTo>
                    <a:pt x="1840" y="3102"/>
                    <a:pt x="1840" y="3102"/>
                    <a:pt x="1840" y="3102"/>
                  </a:cubicBezTo>
                  <a:cubicBezTo>
                    <a:pt x="1838" y="3101"/>
                    <a:pt x="1836" y="3099"/>
                    <a:pt x="1835" y="3096"/>
                  </a:cubicBezTo>
                  <a:cubicBezTo>
                    <a:pt x="1812" y="3047"/>
                    <a:pt x="1812" y="3047"/>
                    <a:pt x="1812" y="3047"/>
                  </a:cubicBezTo>
                  <a:cubicBezTo>
                    <a:pt x="1812" y="3047"/>
                    <a:pt x="1812" y="3046"/>
                    <a:pt x="1811" y="3046"/>
                  </a:cubicBezTo>
                  <a:cubicBezTo>
                    <a:pt x="1710" y="2899"/>
                    <a:pt x="1710" y="2899"/>
                    <a:pt x="1710" y="2899"/>
                  </a:cubicBezTo>
                  <a:cubicBezTo>
                    <a:pt x="1710" y="2899"/>
                    <a:pt x="1710" y="2899"/>
                    <a:pt x="1710" y="2898"/>
                  </a:cubicBezTo>
                  <a:cubicBezTo>
                    <a:pt x="1708" y="2895"/>
                    <a:pt x="1694" y="2871"/>
                    <a:pt x="1690" y="2867"/>
                  </a:cubicBezTo>
                  <a:cubicBezTo>
                    <a:pt x="1685" y="2864"/>
                    <a:pt x="1694" y="2854"/>
                    <a:pt x="1694" y="2854"/>
                  </a:cubicBezTo>
                  <a:cubicBezTo>
                    <a:pt x="1715" y="2852"/>
                    <a:pt x="1715" y="2852"/>
                    <a:pt x="1715" y="2852"/>
                  </a:cubicBezTo>
                  <a:cubicBezTo>
                    <a:pt x="1719" y="2851"/>
                    <a:pt x="1723" y="2853"/>
                    <a:pt x="1726" y="2856"/>
                  </a:cubicBezTo>
                  <a:cubicBezTo>
                    <a:pt x="1737" y="2871"/>
                    <a:pt x="1737" y="2871"/>
                    <a:pt x="1737" y="2871"/>
                  </a:cubicBezTo>
                  <a:cubicBezTo>
                    <a:pt x="1738" y="2844"/>
                    <a:pt x="1738" y="2844"/>
                    <a:pt x="1738" y="2844"/>
                  </a:cubicBezTo>
                  <a:cubicBezTo>
                    <a:pt x="1738" y="2839"/>
                    <a:pt x="1735" y="2834"/>
                    <a:pt x="1731" y="2832"/>
                  </a:cubicBezTo>
                  <a:cubicBezTo>
                    <a:pt x="1648" y="2791"/>
                    <a:pt x="1648" y="2791"/>
                    <a:pt x="1648" y="2791"/>
                  </a:cubicBezTo>
                  <a:cubicBezTo>
                    <a:pt x="1645" y="2790"/>
                    <a:pt x="1643" y="2787"/>
                    <a:pt x="1642" y="2783"/>
                  </a:cubicBezTo>
                  <a:cubicBezTo>
                    <a:pt x="1634" y="2750"/>
                    <a:pt x="1634" y="2750"/>
                    <a:pt x="1634" y="2750"/>
                  </a:cubicBezTo>
                  <a:cubicBezTo>
                    <a:pt x="1633" y="2748"/>
                    <a:pt x="1632" y="2746"/>
                    <a:pt x="1630" y="2744"/>
                  </a:cubicBezTo>
                  <a:cubicBezTo>
                    <a:pt x="1571" y="2692"/>
                    <a:pt x="1571" y="2692"/>
                    <a:pt x="1571" y="2692"/>
                  </a:cubicBezTo>
                  <a:cubicBezTo>
                    <a:pt x="1568" y="2690"/>
                    <a:pt x="1567" y="2688"/>
                    <a:pt x="1567" y="2685"/>
                  </a:cubicBezTo>
                  <a:cubicBezTo>
                    <a:pt x="1547" y="2520"/>
                    <a:pt x="1547" y="2520"/>
                    <a:pt x="1547" y="2520"/>
                  </a:cubicBezTo>
                  <a:cubicBezTo>
                    <a:pt x="1537" y="2448"/>
                    <a:pt x="1537" y="2448"/>
                    <a:pt x="1537" y="2448"/>
                  </a:cubicBezTo>
                  <a:cubicBezTo>
                    <a:pt x="1536" y="2443"/>
                    <a:pt x="1533" y="2439"/>
                    <a:pt x="1528" y="2438"/>
                  </a:cubicBezTo>
                  <a:cubicBezTo>
                    <a:pt x="1494" y="2428"/>
                    <a:pt x="1494" y="2428"/>
                    <a:pt x="1494" y="2428"/>
                  </a:cubicBezTo>
                  <a:cubicBezTo>
                    <a:pt x="1491" y="2428"/>
                    <a:pt x="1489" y="2428"/>
                    <a:pt x="1486" y="2429"/>
                  </a:cubicBezTo>
                  <a:cubicBezTo>
                    <a:pt x="1469" y="2437"/>
                    <a:pt x="1469" y="2437"/>
                    <a:pt x="1469" y="2437"/>
                  </a:cubicBezTo>
                  <a:cubicBezTo>
                    <a:pt x="1464" y="2439"/>
                    <a:pt x="1457" y="2437"/>
                    <a:pt x="1454" y="2432"/>
                  </a:cubicBezTo>
                  <a:cubicBezTo>
                    <a:pt x="1430" y="2393"/>
                    <a:pt x="1430" y="2393"/>
                    <a:pt x="1430" y="2393"/>
                  </a:cubicBezTo>
                  <a:cubicBezTo>
                    <a:pt x="1429" y="2390"/>
                    <a:pt x="1428" y="2387"/>
                    <a:pt x="1429" y="2384"/>
                  </a:cubicBezTo>
                  <a:cubicBezTo>
                    <a:pt x="1450" y="2300"/>
                    <a:pt x="1450" y="2300"/>
                    <a:pt x="1450" y="2300"/>
                  </a:cubicBezTo>
                  <a:cubicBezTo>
                    <a:pt x="1451" y="2296"/>
                    <a:pt x="1450" y="2292"/>
                    <a:pt x="1447" y="2289"/>
                  </a:cubicBezTo>
                  <a:cubicBezTo>
                    <a:pt x="1398" y="2239"/>
                    <a:pt x="1398" y="2239"/>
                    <a:pt x="1398" y="2239"/>
                  </a:cubicBezTo>
                  <a:cubicBezTo>
                    <a:pt x="1397" y="2238"/>
                    <a:pt x="1396" y="2237"/>
                    <a:pt x="1395" y="2236"/>
                  </a:cubicBezTo>
                  <a:cubicBezTo>
                    <a:pt x="1289" y="2003"/>
                    <a:pt x="1289" y="2003"/>
                    <a:pt x="1289" y="2003"/>
                  </a:cubicBezTo>
                  <a:cubicBezTo>
                    <a:pt x="1288" y="2000"/>
                    <a:pt x="1286" y="1998"/>
                    <a:pt x="1284" y="1997"/>
                  </a:cubicBezTo>
                  <a:cubicBezTo>
                    <a:pt x="1264" y="1987"/>
                    <a:pt x="1264" y="1987"/>
                    <a:pt x="1264" y="1987"/>
                  </a:cubicBezTo>
                  <a:cubicBezTo>
                    <a:pt x="1260" y="1985"/>
                    <a:pt x="1257" y="1981"/>
                    <a:pt x="1257" y="1976"/>
                  </a:cubicBezTo>
                  <a:cubicBezTo>
                    <a:pt x="1252" y="1754"/>
                    <a:pt x="1252" y="1754"/>
                    <a:pt x="1252" y="1754"/>
                  </a:cubicBezTo>
                  <a:cubicBezTo>
                    <a:pt x="1252" y="1750"/>
                    <a:pt x="1251" y="1747"/>
                    <a:pt x="1248" y="1745"/>
                  </a:cubicBezTo>
                  <a:cubicBezTo>
                    <a:pt x="1208" y="1714"/>
                    <a:pt x="1208" y="1714"/>
                    <a:pt x="1208" y="1714"/>
                  </a:cubicBezTo>
                  <a:cubicBezTo>
                    <a:pt x="1204" y="1711"/>
                    <a:pt x="1202" y="1707"/>
                    <a:pt x="1203" y="1703"/>
                  </a:cubicBezTo>
                  <a:cubicBezTo>
                    <a:pt x="1214" y="1616"/>
                    <a:pt x="1214" y="1616"/>
                    <a:pt x="1214" y="1616"/>
                  </a:cubicBezTo>
                  <a:cubicBezTo>
                    <a:pt x="1215" y="1613"/>
                    <a:pt x="1214" y="1610"/>
                    <a:pt x="1212" y="1607"/>
                  </a:cubicBezTo>
                  <a:cubicBezTo>
                    <a:pt x="1128" y="1499"/>
                    <a:pt x="1128" y="1499"/>
                    <a:pt x="1128" y="1499"/>
                  </a:cubicBezTo>
                  <a:cubicBezTo>
                    <a:pt x="1127" y="1498"/>
                    <a:pt x="1127" y="1497"/>
                    <a:pt x="1126" y="1496"/>
                  </a:cubicBezTo>
                  <a:cubicBezTo>
                    <a:pt x="1070" y="1320"/>
                    <a:pt x="1070" y="1320"/>
                    <a:pt x="1070" y="1320"/>
                  </a:cubicBezTo>
                  <a:cubicBezTo>
                    <a:pt x="1069" y="1317"/>
                    <a:pt x="1069" y="1315"/>
                    <a:pt x="1070" y="1313"/>
                  </a:cubicBezTo>
                  <a:cubicBezTo>
                    <a:pt x="1112" y="1169"/>
                    <a:pt x="1112" y="1169"/>
                    <a:pt x="1112" y="1169"/>
                  </a:cubicBezTo>
                  <a:cubicBezTo>
                    <a:pt x="1112" y="1169"/>
                    <a:pt x="1112" y="1169"/>
                    <a:pt x="1112" y="1168"/>
                  </a:cubicBezTo>
                  <a:cubicBezTo>
                    <a:pt x="1131" y="1085"/>
                    <a:pt x="1131" y="1085"/>
                    <a:pt x="1131" y="1085"/>
                  </a:cubicBezTo>
                  <a:cubicBezTo>
                    <a:pt x="1131" y="1083"/>
                    <a:pt x="1131" y="1081"/>
                    <a:pt x="1131" y="1079"/>
                  </a:cubicBezTo>
                  <a:cubicBezTo>
                    <a:pt x="1107" y="1013"/>
                    <a:pt x="1107" y="1013"/>
                    <a:pt x="1107" y="1013"/>
                  </a:cubicBezTo>
                  <a:cubicBezTo>
                    <a:pt x="1104" y="1022"/>
                    <a:pt x="1104" y="1022"/>
                    <a:pt x="1104" y="1022"/>
                  </a:cubicBezTo>
                  <a:cubicBezTo>
                    <a:pt x="1101" y="1030"/>
                    <a:pt x="1091" y="1033"/>
                    <a:pt x="1084" y="1027"/>
                  </a:cubicBezTo>
                  <a:cubicBezTo>
                    <a:pt x="1053" y="1000"/>
                    <a:pt x="1053" y="1000"/>
                    <a:pt x="1053" y="1000"/>
                  </a:cubicBezTo>
                  <a:cubicBezTo>
                    <a:pt x="1052" y="998"/>
                    <a:pt x="1050" y="998"/>
                    <a:pt x="1048" y="997"/>
                  </a:cubicBezTo>
                  <a:cubicBezTo>
                    <a:pt x="994" y="986"/>
                    <a:pt x="994" y="986"/>
                    <a:pt x="994" y="986"/>
                  </a:cubicBezTo>
                  <a:cubicBezTo>
                    <a:pt x="881" y="958"/>
                    <a:pt x="881" y="958"/>
                    <a:pt x="881" y="958"/>
                  </a:cubicBezTo>
                  <a:cubicBezTo>
                    <a:pt x="879" y="958"/>
                    <a:pt x="878" y="958"/>
                    <a:pt x="877" y="957"/>
                  </a:cubicBezTo>
                  <a:cubicBezTo>
                    <a:pt x="797" y="911"/>
                    <a:pt x="797" y="911"/>
                    <a:pt x="797" y="911"/>
                  </a:cubicBezTo>
                  <a:cubicBezTo>
                    <a:pt x="793" y="909"/>
                    <a:pt x="791" y="905"/>
                    <a:pt x="791" y="901"/>
                  </a:cubicBezTo>
                  <a:cubicBezTo>
                    <a:pt x="787" y="790"/>
                    <a:pt x="787" y="790"/>
                    <a:pt x="787" y="790"/>
                  </a:cubicBezTo>
                  <a:cubicBezTo>
                    <a:pt x="786" y="786"/>
                    <a:pt x="784" y="782"/>
                    <a:pt x="781" y="780"/>
                  </a:cubicBezTo>
                  <a:cubicBezTo>
                    <a:pt x="645" y="699"/>
                    <a:pt x="645" y="699"/>
                    <a:pt x="645" y="699"/>
                  </a:cubicBezTo>
                  <a:cubicBezTo>
                    <a:pt x="644" y="698"/>
                    <a:pt x="643" y="698"/>
                    <a:pt x="642" y="698"/>
                  </a:cubicBezTo>
                  <a:cubicBezTo>
                    <a:pt x="619" y="692"/>
                    <a:pt x="619" y="692"/>
                    <a:pt x="619" y="692"/>
                  </a:cubicBezTo>
                  <a:cubicBezTo>
                    <a:pt x="616" y="691"/>
                    <a:pt x="613" y="690"/>
                    <a:pt x="612" y="687"/>
                  </a:cubicBezTo>
                  <a:cubicBezTo>
                    <a:pt x="599" y="667"/>
                    <a:pt x="599" y="667"/>
                    <a:pt x="599" y="667"/>
                  </a:cubicBezTo>
                  <a:cubicBezTo>
                    <a:pt x="598" y="666"/>
                    <a:pt x="598" y="665"/>
                    <a:pt x="597" y="663"/>
                  </a:cubicBezTo>
                  <a:cubicBezTo>
                    <a:pt x="588" y="665"/>
                    <a:pt x="588" y="665"/>
                    <a:pt x="588" y="665"/>
                  </a:cubicBezTo>
                  <a:cubicBezTo>
                    <a:pt x="587" y="708"/>
                    <a:pt x="587" y="708"/>
                    <a:pt x="587" y="708"/>
                  </a:cubicBezTo>
                  <a:cubicBezTo>
                    <a:pt x="586" y="711"/>
                    <a:pt x="588" y="715"/>
                    <a:pt x="590" y="717"/>
                  </a:cubicBezTo>
                  <a:cubicBezTo>
                    <a:pt x="599" y="727"/>
                    <a:pt x="599" y="727"/>
                    <a:pt x="599" y="727"/>
                  </a:cubicBezTo>
                  <a:cubicBezTo>
                    <a:pt x="559" y="764"/>
                    <a:pt x="559" y="764"/>
                    <a:pt x="559" y="764"/>
                  </a:cubicBezTo>
                  <a:cubicBezTo>
                    <a:pt x="557" y="766"/>
                    <a:pt x="554" y="767"/>
                    <a:pt x="551" y="767"/>
                  </a:cubicBezTo>
                  <a:cubicBezTo>
                    <a:pt x="487" y="765"/>
                    <a:pt x="487" y="765"/>
                    <a:pt x="487" y="765"/>
                  </a:cubicBezTo>
                  <a:cubicBezTo>
                    <a:pt x="484" y="765"/>
                    <a:pt x="482" y="764"/>
                    <a:pt x="480" y="763"/>
                  </a:cubicBezTo>
                  <a:cubicBezTo>
                    <a:pt x="335" y="658"/>
                    <a:pt x="335" y="658"/>
                    <a:pt x="335" y="658"/>
                  </a:cubicBezTo>
                  <a:cubicBezTo>
                    <a:pt x="334" y="657"/>
                    <a:pt x="333" y="657"/>
                    <a:pt x="332" y="656"/>
                  </a:cubicBezTo>
                  <a:cubicBezTo>
                    <a:pt x="242" y="547"/>
                    <a:pt x="242" y="547"/>
                    <a:pt x="242" y="547"/>
                  </a:cubicBezTo>
                  <a:cubicBezTo>
                    <a:pt x="240" y="545"/>
                    <a:pt x="237" y="543"/>
                    <a:pt x="234" y="543"/>
                  </a:cubicBezTo>
                  <a:cubicBezTo>
                    <a:pt x="190" y="537"/>
                    <a:pt x="190" y="537"/>
                    <a:pt x="190" y="537"/>
                  </a:cubicBezTo>
                  <a:cubicBezTo>
                    <a:pt x="189" y="537"/>
                    <a:pt x="188" y="536"/>
                    <a:pt x="187" y="536"/>
                  </a:cubicBezTo>
                  <a:cubicBezTo>
                    <a:pt x="136" y="512"/>
                    <a:pt x="136" y="512"/>
                    <a:pt x="136" y="512"/>
                  </a:cubicBezTo>
                  <a:cubicBezTo>
                    <a:pt x="139" y="524"/>
                    <a:pt x="139" y="524"/>
                    <a:pt x="139" y="524"/>
                  </a:cubicBezTo>
                  <a:cubicBezTo>
                    <a:pt x="140" y="524"/>
                    <a:pt x="140" y="525"/>
                    <a:pt x="141" y="526"/>
                  </a:cubicBezTo>
                  <a:cubicBezTo>
                    <a:pt x="158" y="542"/>
                    <a:pt x="158" y="542"/>
                    <a:pt x="158" y="542"/>
                  </a:cubicBezTo>
                  <a:cubicBezTo>
                    <a:pt x="159" y="542"/>
                    <a:pt x="159" y="543"/>
                    <a:pt x="159" y="543"/>
                  </a:cubicBezTo>
                  <a:cubicBezTo>
                    <a:pt x="180" y="567"/>
                    <a:pt x="180" y="567"/>
                    <a:pt x="180" y="567"/>
                  </a:cubicBezTo>
                  <a:cubicBezTo>
                    <a:pt x="181" y="569"/>
                    <a:pt x="182" y="572"/>
                    <a:pt x="183" y="575"/>
                  </a:cubicBezTo>
                  <a:cubicBezTo>
                    <a:pt x="183" y="583"/>
                    <a:pt x="183" y="583"/>
                    <a:pt x="183" y="583"/>
                  </a:cubicBezTo>
                  <a:cubicBezTo>
                    <a:pt x="183" y="590"/>
                    <a:pt x="178" y="595"/>
                    <a:pt x="171" y="596"/>
                  </a:cubicBezTo>
                  <a:cubicBezTo>
                    <a:pt x="156" y="596"/>
                    <a:pt x="156" y="596"/>
                    <a:pt x="156" y="596"/>
                  </a:cubicBezTo>
                  <a:cubicBezTo>
                    <a:pt x="155" y="596"/>
                    <a:pt x="154" y="596"/>
                    <a:pt x="153" y="596"/>
                  </a:cubicBezTo>
                  <a:cubicBezTo>
                    <a:pt x="132" y="591"/>
                    <a:pt x="132" y="591"/>
                    <a:pt x="132" y="591"/>
                  </a:cubicBezTo>
                  <a:cubicBezTo>
                    <a:pt x="128" y="590"/>
                    <a:pt x="125" y="587"/>
                    <a:pt x="124" y="584"/>
                  </a:cubicBezTo>
                  <a:cubicBezTo>
                    <a:pt x="109" y="552"/>
                    <a:pt x="109" y="552"/>
                    <a:pt x="109" y="552"/>
                  </a:cubicBezTo>
                  <a:cubicBezTo>
                    <a:pt x="109" y="551"/>
                    <a:pt x="108" y="550"/>
                    <a:pt x="108" y="549"/>
                  </a:cubicBezTo>
                  <a:cubicBezTo>
                    <a:pt x="99" y="490"/>
                    <a:pt x="99" y="490"/>
                    <a:pt x="99" y="490"/>
                  </a:cubicBezTo>
                  <a:cubicBezTo>
                    <a:pt x="98" y="487"/>
                    <a:pt x="97" y="485"/>
                    <a:pt x="95" y="483"/>
                  </a:cubicBezTo>
                  <a:cubicBezTo>
                    <a:pt x="39" y="426"/>
                    <a:pt x="39" y="426"/>
                    <a:pt x="39" y="426"/>
                  </a:cubicBezTo>
                  <a:cubicBezTo>
                    <a:pt x="39" y="426"/>
                    <a:pt x="38" y="425"/>
                    <a:pt x="38" y="424"/>
                  </a:cubicBezTo>
                  <a:cubicBezTo>
                    <a:pt x="4" y="373"/>
                    <a:pt x="4" y="373"/>
                    <a:pt x="4" y="373"/>
                  </a:cubicBezTo>
                  <a:cubicBezTo>
                    <a:pt x="0" y="367"/>
                    <a:pt x="1" y="360"/>
                    <a:pt x="7" y="356"/>
                  </a:cubicBezTo>
                  <a:cubicBezTo>
                    <a:pt x="32" y="338"/>
                    <a:pt x="32" y="338"/>
                    <a:pt x="32" y="338"/>
                  </a:cubicBezTo>
                  <a:cubicBezTo>
                    <a:pt x="35" y="335"/>
                    <a:pt x="37" y="332"/>
                    <a:pt x="37" y="328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7" y="262"/>
                    <a:pt x="37" y="261"/>
                    <a:pt x="37" y="261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5" y="166"/>
                    <a:pt x="46" y="165"/>
                    <a:pt x="47" y="163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4" y="1"/>
                    <a:pt x="160" y="0"/>
                    <a:pt x="165" y="2"/>
                  </a:cubicBezTo>
                  <a:cubicBezTo>
                    <a:pt x="2355" y="1019"/>
                    <a:pt x="2355" y="1019"/>
                    <a:pt x="2355" y="1019"/>
                  </a:cubicBezTo>
                  <a:cubicBezTo>
                    <a:pt x="2357" y="1020"/>
                    <a:pt x="2358" y="1020"/>
                    <a:pt x="2360" y="1020"/>
                  </a:cubicBezTo>
                  <a:cubicBezTo>
                    <a:pt x="3718" y="1088"/>
                    <a:pt x="3718" y="1088"/>
                    <a:pt x="3718" y="1088"/>
                  </a:cubicBezTo>
                  <a:cubicBezTo>
                    <a:pt x="3717" y="1097"/>
                    <a:pt x="3717" y="1104"/>
                    <a:pt x="3717" y="1106"/>
                  </a:cubicBezTo>
                  <a:cubicBezTo>
                    <a:pt x="3691" y="1181"/>
                    <a:pt x="3691" y="1181"/>
                    <a:pt x="3691" y="1181"/>
                  </a:cubicBezTo>
                  <a:cubicBezTo>
                    <a:pt x="3689" y="1186"/>
                    <a:pt x="3692" y="1192"/>
                    <a:pt x="3697" y="1195"/>
                  </a:cubicBezTo>
                  <a:cubicBezTo>
                    <a:pt x="3706" y="1200"/>
                    <a:pt x="3706" y="1200"/>
                    <a:pt x="3706" y="1200"/>
                  </a:cubicBezTo>
                  <a:cubicBezTo>
                    <a:pt x="3710" y="1202"/>
                    <a:pt x="3715" y="1202"/>
                    <a:pt x="3719" y="1200"/>
                  </a:cubicBezTo>
                  <a:cubicBezTo>
                    <a:pt x="3719" y="1200"/>
                    <a:pt x="3719" y="1200"/>
                    <a:pt x="3719" y="1200"/>
                  </a:cubicBezTo>
                  <a:cubicBezTo>
                    <a:pt x="3728" y="1195"/>
                    <a:pt x="3738" y="1202"/>
                    <a:pt x="3739" y="1212"/>
                  </a:cubicBezTo>
                  <a:cubicBezTo>
                    <a:pt x="3755" y="1589"/>
                    <a:pt x="3755" y="1589"/>
                    <a:pt x="3755" y="1589"/>
                  </a:cubicBezTo>
                  <a:cubicBezTo>
                    <a:pt x="3755" y="1592"/>
                    <a:pt x="3756" y="1594"/>
                    <a:pt x="3757" y="1596"/>
                  </a:cubicBezTo>
                  <a:cubicBezTo>
                    <a:pt x="3788" y="1642"/>
                    <a:pt x="3788" y="1642"/>
                    <a:pt x="3788" y="1642"/>
                  </a:cubicBezTo>
                  <a:cubicBezTo>
                    <a:pt x="3789" y="1643"/>
                    <a:pt x="3789" y="1645"/>
                    <a:pt x="3790" y="1647"/>
                  </a:cubicBezTo>
                  <a:cubicBezTo>
                    <a:pt x="3847" y="2095"/>
                    <a:pt x="3847" y="2095"/>
                    <a:pt x="3847" y="2095"/>
                  </a:cubicBezTo>
                  <a:cubicBezTo>
                    <a:pt x="3847" y="2096"/>
                    <a:pt x="3847" y="2097"/>
                    <a:pt x="3847" y="2098"/>
                  </a:cubicBezTo>
                  <a:cubicBezTo>
                    <a:pt x="3797" y="2496"/>
                    <a:pt x="3797" y="2496"/>
                    <a:pt x="3797" y="2496"/>
                  </a:cubicBezTo>
                  <a:cubicBezTo>
                    <a:pt x="3797" y="2502"/>
                    <a:pt x="3791" y="2506"/>
                    <a:pt x="3785" y="2506"/>
                  </a:cubicBezTo>
                  <a:cubicBezTo>
                    <a:pt x="3757" y="2506"/>
                    <a:pt x="3757" y="2506"/>
                    <a:pt x="3757" y="2506"/>
                  </a:cubicBezTo>
                  <a:cubicBezTo>
                    <a:pt x="3750" y="2506"/>
                    <a:pt x="3745" y="2512"/>
                    <a:pt x="3745" y="2519"/>
                  </a:cubicBezTo>
                  <a:cubicBezTo>
                    <a:pt x="3762" y="2946"/>
                    <a:pt x="3762" y="2946"/>
                    <a:pt x="3762" y="2946"/>
                  </a:cubicBezTo>
                  <a:cubicBezTo>
                    <a:pt x="3762" y="2949"/>
                    <a:pt x="3761" y="2951"/>
                    <a:pt x="3760" y="2953"/>
                  </a:cubicBezTo>
                  <a:cubicBezTo>
                    <a:pt x="3725" y="3009"/>
                    <a:pt x="3725" y="3009"/>
                    <a:pt x="3725" y="3009"/>
                  </a:cubicBezTo>
                  <a:cubicBezTo>
                    <a:pt x="3723" y="3012"/>
                    <a:pt x="3723" y="3015"/>
                    <a:pt x="3723" y="3018"/>
                  </a:cubicBezTo>
                  <a:cubicBezTo>
                    <a:pt x="3786" y="3324"/>
                    <a:pt x="3786" y="3324"/>
                    <a:pt x="3786" y="3324"/>
                  </a:cubicBezTo>
                  <a:cubicBezTo>
                    <a:pt x="3787" y="3328"/>
                    <a:pt x="3785" y="3332"/>
                    <a:pt x="3782" y="3335"/>
                  </a:cubicBezTo>
                  <a:cubicBezTo>
                    <a:pt x="3735" y="3377"/>
                    <a:pt x="3735" y="3377"/>
                    <a:pt x="3735" y="3377"/>
                  </a:cubicBezTo>
                  <a:cubicBezTo>
                    <a:pt x="3732" y="3380"/>
                    <a:pt x="3726" y="3381"/>
                    <a:pt x="3722" y="3378"/>
                  </a:cubicBezTo>
                  <a:cubicBezTo>
                    <a:pt x="3565" y="3301"/>
                    <a:pt x="3565" y="3301"/>
                    <a:pt x="3565" y="3301"/>
                  </a:cubicBezTo>
                  <a:cubicBezTo>
                    <a:pt x="3562" y="3300"/>
                    <a:pt x="3560" y="3300"/>
                    <a:pt x="3558" y="3300"/>
                  </a:cubicBezTo>
                  <a:cubicBezTo>
                    <a:pt x="3479" y="3311"/>
                    <a:pt x="3479" y="3311"/>
                    <a:pt x="3479" y="3311"/>
                  </a:cubicBezTo>
                  <a:cubicBezTo>
                    <a:pt x="3476" y="3311"/>
                    <a:pt x="3473" y="3313"/>
                    <a:pt x="3471" y="3316"/>
                  </a:cubicBezTo>
                  <a:cubicBezTo>
                    <a:pt x="3419" y="3381"/>
                    <a:pt x="3419" y="3381"/>
                    <a:pt x="3419" y="3381"/>
                  </a:cubicBezTo>
                  <a:cubicBezTo>
                    <a:pt x="3416" y="3385"/>
                    <a:pt x="3415" y="3390"/>
                    <a:pt x="3417" y="3394"/>
                  </a:cubicBezTo>
                  <a:cubicBezTo>
                    <a:pt x="3547" y="3673"/>
                    <a:pt x="3547" y="3673"/>
                    <a:pt x="3547" y="3673"/>
                  </a:cubicBezTo>
                  <a:cubicBezTo>
                    <a:pt x="3548" y="3674"/>
                    <a:pt x="3549" y="3676"/>
                    <a:pt x="3550" y="3677"/>
                  </a:cubicBezTo>
                  <a:cubicBezTo>
                    <a:pt x="3608" y="3727"/>
                    <a:pt x="3608" y="3727"/>
                    <a:pt x="3608" y="3727"/>
                  </a:cubicBezTo>
                  <a:cubicBezTo>
                    <a:pt x="3610" y="3729"/>
                    <a:pt x="3611" y="3731"/>
                    <a:pt x="3612" y="3734"/>
                  </a:cubicBezTo>
                  <a:cubicBezTo>
                    <a:pt x="3631" y="3820"/>
                    <a:pt x="3631" y="3820"/>
                    <a:pt x="3631" y="3820"/>
                  </a:cubicBezTo>
                  <a:cubicBezTo>
                    <a:pt x="3631" y="3823"/>
                    <a:pt x="3633" y="3825"/>
                    <a:pt x="3635" y="3827"/>
                  </a:cubicBezTo>
                  <a:cubicBezTo>
                    <a:pt x="3703" y="3881"/>
                    <a:pt x="3703" y="3881"/>
                    <a:pt x="3703" y="3881"/>
                  </a:cubicBezTo>
                  <a:cubicBezTo>
                    <a:pt x="3705" y="3883"/>
                    <a:pt x="3707" y="3886"/>
                    <a:pt x="3707" y="3889"/>
                  </a:cubicBezTo>
                  <a:cubicBezTo>
                    <a:pt x="3720" y="4034"/>
                    <a:pt x="3720" y="4034"/>
                    <a:pt x="3720" y="4034"/>
                  </a:cubicBezTo>
                  <a:cubicBezTo>
                    <a:pt x="3721" y="4036"/>
                    <a:pt x="3720" y="4037"/>
                    <a:pt x="3720" y="4039"/>
                  </a:cubicBezTo>
                  <a:cubicBezTo>
                    <a:pt x="3691" y="4124"/>
                    <a:pt x="3691" y="4124"/>
                    <a:pt x="3691" y="4124"/>
                  </a:cubicBezTo>
                  <a:cubicBezTo>
                    <a:pt x="3690" y="4126"/>
                    <a:pt x="3690" y="4129"/>
                    <a:pt x="3691" y="4131"/>
                  </a:cubicBezTo>
                  <a:cubicBezTo>
                    <a:pt x="3723" y="4235"/>
                    <a:pt x="3723" y="4235"/>
                    <a:pt x="3723" y="4235"/>
                  </a:cubicBezTo>
                  <a:cubicBezTo>
                    <a:pt x="3724" y="4239"/>
                    <a:pt x="3726" y="4241"/>
                    <a:pt x="3729" y="4243"/>
                  </a:cubicBezTo>
                  <a:cubicBezTo>
                    <a:pt x="3804" y="4279"/>
                    <a:pt x="3804" y="4279"/>
                    <a:pt x="3804" y="4279"/>
                  </a:cubicBezTo>
                  <a:cubicBezTo>
                    <a:pt x="3812" y="4283"/>
                    <a:pt x="3821" y="4282"/>
                    <a:pt x="3828" y="4278"/>
                  </a:cubicBezTo>
                  <a:close/>
                  <a:moveTo>
                    <a:pt x="1491" y="2643"/>
                  </a:moveTo>
                  <a:cubicBezTo>
                    <a:pt x="1491" y="2641"/>
                    <a:pt x="1490" y="2640"/>
                    <a:pt x="1490" y="2638"/>
                  </a:cubicBezTo>
                  <a:cubicBezTo>
                    <a:pt x="1490" y="2551"/>
                    <a:pt x="1490" y="2551"/>
                    <a:pt x="1490" y="2551"/>
                  </a:cubicBezTo>
                  <a:cubicBezTo>
                    <a:pt x="1490" y="2548"/>
                    <a:pt x="1489" y="2544"/>
                    <a:pt x="1487" y="2541"/>
                  </a:cubicBezTo>
                  <a:cubicBezTo>
                    <a:pt x="1458" y="2504"/>
                    <a:pt x="1458" y="2504"/>
                    <a:pt x="1458" y="2504"/>
                  </a:cubicBezTo>
                  <a:cubicBezTo>
                    <a:pt x="1455" y="2499"/>
                    <a:pt x="1449" y="2497"/>
                    <a:pt x="1443" y="2498"/>
                  </a:cubicBezTo>
                  <a:cubicBezTo>
                    <a:pt x="1375" y="2509"/>
                    <a:pt x="1375" y="2509"/>
                    <a:pt x="1375" y="2509"/>
                  </a:cubicBezTo>
                  <a:cubicBezTo>
                    <a:pt x="1368" y="2511"/>
                    <a:pt x="1362" y="2517"/>
                    <a:pt x="1362" y="2524"/>
                  </a:cubicBezTo>
                  <a:cubicBezTo>
                    <a:pt x="1354" y="2704"/>
                    <a:pt x="1354" y="2704"/>
                    <a:pt x="1354" y="2704"/>
                  </a:cubicBezTo>
                  <a:cubicBezTo>
                    <a:pt x="1354" y="2710"/>
                    <a:pt x="1350" y="2716"/>
                    <a:pt x="1344" y="2718"/>
                  </a:cubicBezTo>
                  <a:cubicBezTo>
                    <a:pt x="1325" y="2726"/>
                    <a:pt x="1325" y="2726"/>
                    <a:pt x="1325" y="2726"/>
                  </a:cubicBezTo>
                  <a:cubicBezTo>
                    <a:pt x="1314" y="2731"/>
                    <a:pt x="1312" y="2746"/>
                    <a:pt x="1321" y="2753"/>
                  </a:cubicBezTo>
                  <a:cubicBezTo>
                    <a:pt x="1398" y="2814"/>
                    <a:pt x="1398" y="2814"/>
                    <a:pt x="1398" y="2814"/>
                  </a:cubicBezTo>
                  <a:cubicBezTo>
                    <a:pt x="1399" y="2815"/>
                    <a:pt x="1400" y="2816"/>
                    <a:pt x="1400" y="2817"/>
                  </a:cubicBezTo>
                  <a:cubicBezTo>
                    <a:pt x="1446" y="2872"/>
                    <a:pt x="1446" y="2872"/>
                    <a:pt x="1446" y="2872"/>
                  </a:cubicBezTo>
                  <a:cubicBezTo>
                    <a:pt x="1455" y="2883"/>
                    <a:pt x="1473" y="2878"/>
                    <a:pt x="1475" y="2864"/>
                  </a:cubicBezTo>
                  <a:cubicBezTo>
                    <a:pt x="1489" y="2745"/>
                    <a:pt x="1489" y="2745"/>
                    <a:pt x="1489" y="2745"/>
                  </a:cubicBezTo>
                  <a:cubicBezTo>
                    <a:pt x="1490" y="2738"/>
                    <a:pt x="1494" y="2733"/>
                    <a:pt x="1500" y="2731"/>
                  </a:cubicBezTo>
                  <a:cubicBezTo>
                    <a:pt x="1500" y="2731"/>
                    <a:pt x="1500" y="2731"/>
                    <a:pt x="1500" y="2731"/>
                  </a:cubicBezTo>
                  <a:cubicBezTo>
                    <a:pt x="1509" y="2729"/>
                    <a:pt x="1514" y="2720"/>
                    <a:pt x="1511" y="2711"/>
                  </a:cubicBezTo>
                  <a:lnTo>
                    <a:pt x="1491" y="2643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408;p84">
              <a:extLst>
                <a:ext uri="{FF2B5EF4-FFF2-40B4-BE49-F238E27FC236}">
                  <a16:creationId xmlns:a16="http://schemas.microsoft.com/office/drawing/2014/main" id="{426F1A06-F765-1E52-320F-0AA540889063}"/>
                </a:ext>
              </a:extLst>
            </p:cNvPr>
            <p:cNvSpPr/>
            <p:nvPr/>
          </p:nvSpPr>
          <p:spPr>
            <a:xfrm>
              <a:off x="9334501" y="4343400"/>
              <a:ext cx="2344738" cy="2898775"/>
            </a:xfrm>
            <a:custGeom>
              <a:avLst/>
              <a:gdLst/>
              <a:ahLst/>
              <a:cxnLst/>
              <a:rect l="0" t="0" r="0" b="0"/>
              <a:pathLst>
                <a:path w="3683" h="4552" extrusionOk="0">
                  <a:moveTo>
                    <a:pt x="516" y="3475"/>
                  </a:moveTo>
                  <a:cubicBezTo>
                    <a:pt x="546" y="3522"/>
                    <a:pt x="546" y="3522"/>
                    <a:pt x="546" y="3522"/>
                  </a:cubicBezTo>
                  <a:cubicBezTo>
                    <a:pt x="549" y="3528"/>
                    <a:pt x="556" y="3532"/>
                    <a:pt x="563" y="3533"/>
                  </a:cubicBezTo>
                  <a:cubicBezTo>
                    <a:pt x="648" y="3545"/>
                    <a:pt x="648" y="3545"/>
                    <a:pt x="648" y="3545"/>
                  </a:cubicBezTo>
                  <a:cubicBezTo>
                    <a:pt x="658" y="3546"/>
                    <a:pt x="666" y="3554"/>
                    <a:pt x="668" y="3563"/>
                  </a:cubicBezTo>
                  <a:cubicBezTo>
                    <a:pt x="689" y="3660"/>
                    <a:pt x="689" y="3660"/>
                    <a:pt x="689" y="3660"/>
                  </a:cubicBezTo>
                  <a:cubicBezTo>
                    <a:pt x="690" y="3664"/>
                    <a:pt x="691" y="3667"/>
                    <a:pt x="693" y="3670"/>
                  </a:cubicBezTo>
                  <a:cubicBezTo>
                    <a:pt x="777" y="3783"/>
                    <a:pt x="777" y="3783"/>
                    <a:pt x="777" y="3783"/>
                  </a:cubicBezTo>
                  <a:cubicBezTo>
                    <a:pt x="780" y="3787"/>
                    <a:pt x="781" y="3791"/>
                    <a:pt x="782" y="3796"/>
                  </a:cubicBezTo>
                  <a:cubicBezTo>
                    <a:pt x="801" y="4087"/>
                    <a:pt x="801" y="4087"/>
                    <a:pt x="801" y="4087"/>
                  </a:cubicBezTo>
                  <a:cubicBezTo>
                    <a:pt x="801" y="4097"/>
                    <a:pt x="809" y="4106"/>
                    <a:pt x="819" y="4108"/>
                  </a:cubicBezTo>
                  <a:cubicBezTo>
                    <a:pt x="1054" y="4166"/>
                    <a:pt x="1054" y="4166"/>
                    <a:pt x="1054" y="4166"/>
                  </a:cubicBezTo>
                  <a:cubicBezTo>
                    <a:pt x="1062" y="4168"/>
                    <a:pt x="1069" y="4174"/>
                    <a:pt x="1071" y="4182"/>
                  </a:cubicBezTo>
                  <a:cubicBezTo>
                    <a:pt x="1117" y="4325"/>
                    <a:pt x="1117" y="4325"/>
                    <a:pt x="1117" y="4325"/>
                  </a:cubicBezTo>
                  <a:cubicBezTo>
                    <a:pt x="1118" y="4329"/>
                    <a:pt x="1120" y="4332"/>
                    <a:pt x="1122" y="4334"/>
                  </a:cubicBezTo>
                  <a:cubicBezTo>
                    <a:pt x="1187" y="4406"/>
                    <a:pt x="1187" y="4406"/>
                    <a:pt x="1187" y="4406"/>
                  </a:cubicBezTo>
                  <a:cubicBezTo>
                    <a:pt x="1190" y="4408"/>
                    <a:pt x="1191" y="4411"/>
                    <a:pt x="1192" y="4414"/>
                  </a:cubicBezTo>
                  <a:cubicBezTo>
                    <a:pt x="1242" y="4552"/>
                    <a:pt x="1242" y="4552"/>
                    <a:pt x="1242" y="4552"/>
                  </a:cubicBezTo>
                  <a:cubicBezTo>
                    <a:pt x="1450" y="4552"/>
                    <a:pt x="1450" y="4552"/>
                    <a:pt x="1450" y="4552"/>
                  </a:cubicBezTo>
                  <a:cubicBezTo>
                    <a:pt x="1456" y="4552"/>
                    <a:pt x="1462" y="4549"/>
                    <a:pt x="1466" y="4545"/>
                  </a:cubicBezTo>
                  <a:cubicBezTo>
                    <a:pt x="1583" y="4433"/>
                    <a:pt x="1583" y="4433"/>
                    <a:pt x="1583" y="4433"/>
                  </a:cubicBezTo>
                  <a:cubicBezTo>
                    <a:pt x="1587" y="4429"/>
                    <a:pt x="1590" y="4423"/>
                    <a:pt x="1590" y="4417"/>
                  </a:cubicBezTo>
                  <a:cubicBezTo>
                    <a:pt x="1599" y="4275"/>
                    <a:pt x="1599" y="4275"/>
                    <a:pt x="1599" y="4275"/>
                  </a:cubicBezTo>
                  <a:cubicBezTo>
                    <a:pt x="1600" y="4265"/>
                    <a:pt x="1606" y="4256"/>
                    <a:pt x="1616" y="4254"/>
                  </a:cubicBezTo>
                  <a:cubicBezTo>
                    <a:pt x="1642" y="4245"/>
                    <a:pt x="1694" y="4226"/>
                    <a:pt x="1700" y="4199"/>
                  </a:cubicBezTo>
                  <a:cubicBezTo>
                    <a:pt x="1707" y="4163"/>
                    <a:pt x="1703" y="4085"/>
                    <a:pt x="1674" y="4052"/>
                  </a:cubicBezTo>
                  <a:cubicBezTo>
                    <a:pt x="1673" y="4051"/>
                    <a:pt x="1672" y="4050"/>
                    <a:pt x="1672" y="4050"/>
                  </a:cubicBezTo>
                  <a:cubicBezTo>
                    <a:pt x="1659" y="4034"/>
                    <a:pt x="1669" y="4011"/>
                    <a:pt x="1689" y="4010"/>
                  </a:cubicBezTo>
                  <a:cubicBezTo>
                    <a:pt x="1714" y="4010"/>
                    <a:pt x="1749" y="4007"/>
                    <a:pt x="1764" y="3998"/>
                  </a:cubicBezTo>
                  <a:cubicBezTo>
                    <a:pt x="1789" y="3984"/>
                    <a:pt x="1817" y="3972"/>
                    <a:pt x="1819" y="3910"/>
                  </a:cubicBezTo>
                  <a:cubicBezTo>
                    <a:pt x="1821" y="3868"/>
                    <a:pt x="1832" y="3848"/>
                    <a:pt x="1838" y="3840"/>
                  </a:cubicBezTo>
                  <a:cubicBezTo>
                    <a:pt x="1842" y="3836"/>
                    <a:pt x="1844" y="3831"/>
                    <a:pt x="1844" y="3826"/>
                  </a:cubicBezTo>
                  <a:cubicBezTo>
                    <a:pt x="1853" y="3734"/>
                    <a:pt x="1853" y="3734"/>
                    <a:pt x="1853" y="3734"/>
                  </a:cubicBezTo>
                  <a:cubicBezTo>
                    <a:pt x="1854" y="3727"/>
                    <a:pt x="1859" y="3722"/>
                    <a:pt x="1866" y="3722"/>
                  </a:cubicBezTo>
                  <a:cubicBezTo>
                    <a:pt x="1872" y="3722"/>
                    <a:pt x="1872" y="3722"/>
                    <a:pt x="1872" y="3722"/>
                  </a:cubicBezTo>
                  <a:cubicBezTo>
                    <a:pt x="1876" y="3722"/>
                    <a:pt x="1880" y="3724"/>
                    <a:pt x="1883" y="3727"/>
                  </a:cubicBezTo>
                  <a:cubicBezTo>
                    <a:pt x="1885" y="3730"/>
                    <a:pt x="1885" y="3730"/>
                    <a:pt x="1885" y="3730"/>
                  </a:cubicBezTo>
                  <a:cubicBezTo>
                    <a:pt x="1891" y="3738"/>
                    <a:pt x="1903" y="3737"/>
                    <a:pt x="1908" y="3728"/>
                  </a:cubicBezTo>
                  <a:cubicBezTo>
                    <a:pt x="1927" y="3695"/>
                    <a:pt x="1927" y="3695"/>
                    <a:pt x="1927" y="3695"/>
                  </a:cubicBezTo>
                  <a:cubicBezTo>
                    <a:pt x="1934" y="3682"/>
                    <a:pt x="1951" y="3679"/>
                    <a:pt x="1963" y="3689"/>
                  </a:cubicBezTo>
                  <a:cubicBezTo>
                    <a:pt x="2096" y="3801"/>
                    <a:pt x="2096" y="3801"/>
                    <a:pt x="2096" y="3801"/>
                  </a:cubicBezTo>
                  <a:cubicBezTo>
                    <a:pt x="2104" y="3808"/>
                    <a:pt x="2117" y="3809"/>
                    <a:pt x="2125" y="3802"/>
                  </a:cubicBezTo>
                  <a:cubicBezTo>
                    <a:pt x="2137" y="3793"/>
                    <a:pt x="2156" y="3786"/>
                    <a:pt x="2180" y="3810"/>
                  </a:cubicBezTo>
                  <a:cubicBezTo>
                    <a:pt x="2213" y="3843"/>
                    <a:pt x="2245" y="3879"/>
                    <a:pt x="2253" y="3888"/>
                  </a:cubicBezTo>
                  <a:cubicBezTo>
                    <a:pt x="2254" y="3890"/>
                    <a:pt x="2255" y="3891"/>
                    <a:pt x="2257" y="3892"/>
                  </a:cubicBezTo>
                  <a:cubicBezTo>
                    <a:pt x="2355" y="3960"/>
                    <a:pt x="2355" y="3960"/>
                    <a:pt x="2355" y="3960"/>
                  </a:cubicBezTo>
                  <a:cubicBezTo>
                    <a:pt x="2362" y="3965"/>
                    <a:pt x="2372" y="3965"/>
                    <a:pt x="2379" y="3962"/>
                  </a:cubicBezTo>
                  <a:cubicBezTo>
                    <a:pt x="2480" y="3913"/>
                    <a:pt x="2480" y="3913"/>
                    <a:pt x="2480" y="3913"/>
                  </a:cubicBezTo>
                  <a:cubicBezTo>
                    <a:pt x="2489" y="3909"/>
                    <a:pt x="2500" y="3911"/>
                    <a:pt x="2508" y="3918"/>
                  </a:cubicBezTo>
                  <a:cubicBezTo>
                    <a:pt x="2545" y="3958"/>
                    <a:pt x="2545" y="3958"/>
                    <a:pt x="2545" y="3958"/>
                  </a:cubicBezTo>
                  <a:cubicBezTo>
                    <a:pt x="2550" y="3963"/>
                    <a:pt x="2557" y="3966"/>
                    <a:pt x="2564" y="3966"/>
                  </a:cubicBezTo>
                  <a:cubicBezTo>
                    <a:pt x="2602" y="3964"/>
                    <a:pt x="2602" y="3964"/>
                    <a:pt x="2602" y="3964"/>
                  </a:cubicBezTo>
                  <a:cubicBezTo>
                    <a:pt x="2606" y="3964"/>
                    <a:pt x="2611" y="3962"/>
                    <a:pt x="2613" y="3958"/>
                  </a:cubicBezTo>
                  <a:cubicBezTo>
                    <a:pt x="2615" y="3954"/>
                    <a:pt x="2615" y="3954"/>
                    <a:pt x="2615" y="3954"/>
                  </a:cubicBezTo>
                  <a:cubicBezTo>
                    <a:pt x="2620" y="3946"/>
                    <a:pt x="2631" y="3945"/>
                    <a:pt x="2637" y="3952"/>
                  </a:cubicBezTo>
                  <a:cubicBezTo>
                    <a:pt x="2640" y="3956"/>
                    <a:pt x="2640" y="3956"/>
                    <a:pt x="2640" y="3956"/>
                  </a:cubicBezTo>
                  <a:cubicBezTo>
                    <a:pt x="2643" y="3959"/>
                    <a:pt x="2647" y="3960"/>
                    <a:pt x="2651" y="3960"/>
                  </a:cubicBezTo>
                  <a:cubicBezTo>
                    <a:pt x="2659" y="3960"/>
                    <a:pt x="2659" y="3960"/>
                    <a:pt x="2659" y="3960"/>
                  </a:cubicBezTo>
                  <a:cubicBezTo>
                    <a:pt x="2664" y="3959"/>
                    <a:pt x="2668" y="3957"/>
                    <a:pt x="2670" y="3953"/>
                  </a:cubicBezTo>
                  <a:cubicBezTo>
                    <a:pt x="2670" y="3953"/>
                    <a:pt x="2670" y="3953"/>
                    <a:pt x="2670" y="3953"/>
                  </a:cubicBezTo>
                  <a:cubicBezTo>
                    <a:pt x="2675" y="3945"/>
                    <a:pt x="2687" y="3944"/>
                    <a:pt x="2693" y="3952"/>
                  </a:cubicBezTo>
                  <a:cubicBezTo>
                    <a:pt x="2696" y="3956"/>
                    <a:pt x="2696" y="3956"/>
                    <a:pt x="2696" y="3956"/>
                  </a:cubicBezTo>
                  <a:cubicBezTo>
                    <a:pt x="2698" y="3959"/>
                    <a:pt x="2701" y="3961"/>
                    <a:pt x="2704" y="3962"/>
                  </a:cubicBezTo>
                  <a:cubicBezTo>
                    <a:pt x="2746" y="3970"/>
                    <a:pt x="2746" y="3970"/>
                    <a:pt x="2746" y="3970"/>
                  </a:cubicBezTo>
                  <a:cubicBezTo>
                    <a:pt x="2749" y="3971"/>
                    <a:pt x="2752" y="3972"/>
                    <a:pt x="2755" y="3974"/>
                  </a:cubicBezTo>
                  <a:cubicBezTo>
                    <a:pt x="2848" y="4039"/>
                    <a:pt x="2848" y="4039"/>
                    <a:pt x="2848" y="4039"/>
                  </a:cubicBezTo>
                  <a:cubicBezTo>
                    <a:pt x="2858" y="4046"/>
                    <a:pt x="2873" y="4044"/>
                    <a:pt x="2881" y="4034"/>
                  </a:cubicBezTo>
                  <a:cubicBezTo>
                    <a:pt x="3086" y="3762"/>
                    <a:pt x="3086" y="3762"/>
                    <a:pt x="3086" y="3762"/>
                  </a:cubicBezTo>
                  <a:cubicBezTo>
                    <a:pt x="3091" y="3756"/>
                    <a:pt x="3099" y="3752"/>
                    <a:pt x="3107" y="3753"/>
                  </a:cubicBezTo>
                  <a:cubicBezTo>
                    <a:pt x="3271" y="3765"/>
                    <a:pt x="3271" y="3765"/>
                    <a:pt x="3271" y="3765"/>
                  </a:cubicBezTo>
                  <a:cubicBezTo>
                    <a:pt x="3273" y="3765"/>
                    <a:pt x="3275" y="3765"/>
                    <a:pt x="3277" y="3766"/>
                  </a:cubicBezTo>
                  <a:cubicBezTo>
                    <a:pt x="3445" y="3817"/>
                    <a:pt x="3445" y="3817"/>
                    <a:pt x="3445" y="3817"/>
                  </a:cubicBezTo>
                  <a:cubicBezTo>
                    <a:pt x="3266" y="2932"/>
                    <a:pt x="3266" y="2932"/>
                    <a:pt x="3266" y="2932"/>
                  </a:cubicBezTo>
                  <a:cubicBezTo>
                    <a:pt x="3265" y="2926"/>
                    <a:pt x="3266" y="2921"/>
                    <a:pt x="3269" y="2916"/>
                  </a:cubicBezTo>
                  <a:cubicBezTo>
                    <a:pt x="3683" y="2114"/>
                    <a:pt x="3683" y="2114"/>
                    <a:pt x="3683" y="2114"/>
                  </a:cubicBezTo>
                  <a:cubicBezTo>
                    <a:pt x="3632" y="2093"/>
                    <a:pt x="3632" y="2093"/>
                    <a:pt x="3632" y="2093"/>
                  </a:cubicBezTo>
                  <a:cubicBezTo>
                    <a:pt x="3599" y="2080"/>
                    <a:pt x="3599" y="2080"/>
                    <a:pt x="3599" y="2080"/>
                  </a:cubicBezTo>
                  <a:cubicBezTo>
                    <a:pt x="3595" y="2078"/>
                    <a:pt x="3591" y="2075"/>
                    <a:pt x="3589" y="2071"/>
                  </a:cubicBezTo>
                  <a:cubicBezTo>
                    <a:pt x="3549" y="2015"/>
                    <a:pt x="3549" y="2015"/>
                    <a:pt x="3549" y="2015"/>
                  </a:cubicBezTo>
                  <a:cubicBezTo>
                    <a:pt x="3545" y="2011"/>
                    <a:pt x="3540" y="2007"/>
                    <a:pt x="3534" y="2006"/>
                  </a:cubicBezTo>
                  <a:cubicBezTo>
                    <a:pt x="3464" y="1992"/>
                    <a:pt x="3464" y="1992"/>
                    <a:pt x="3464" y="1992"/>
                  </a:cubicBezTo>
                  <a:cubicBezTo>
                    <a:pt x="3460" y="1991"/>
                    <a:pt x="3456" y="1989"/>
                    <a:pt x="3453" y="1986"/>
                  </a:cubicBezTo>
                  <a:cubicBezTo>
                    <a:pt x="3362" y="1908"/>
                    <a:pt x="3362" y="1908"/>
                    <a:pt x="3362" y="1908"/>
                  </a:cubicBezTo>
                  <a:cubicBezTo>
                    <a:pt x="3358" y="1905"/>
                    <a:pt x="3354" y="1903"/>
                    <a:pt x="3349" y="1903"/>
                  </a:cubicBezTo>
                  <a:cubicBezTo>
                    <a:pt x="3248" y="1892"/>
                    <a:pt x="3248" y="1892"/>
                    <a:pt x="3248" y="1892"/>
                  </a:cubicBezTo>
                  <a:cubicBezTo>
                    <a:pt x="3244" y="1891"/>
                    <a:pt x="3239" y="1889"/>
                    <a:pt x="3236" y="1886"/>
                  </a:cubicBezTo>
                  <a:cubicBezTo>
                    <a:pt x="3118" y="1792"/>
                    <a:pt x="3118" y="1792"/>
                    <a:pt x="3118" y="1792"/>
                  </a:cubicBezTo>
                  <a:cubicBezTo>
                    <a:pt x="3115" y="1789"/>
                    <a:pt x="3113" y="1786"/>
                    <a:pt x="3111" y="1782"/>
                  </a:cubicBezTo>
                  <a:cubicBezTo>
                    <a:pt x="3096" y="1745"/>
                    <a:pt x="3096" y="1745"/>
                    <a:pt x="3096" y="1745"/>
                  </a:cubicBezTo>
                  <a:cubicBezTo>
                    <a:pt x="3094" y="1739"/>
                    <a:pt x="3089" y="1735"/>
                    <a:pt x="3084" y="1732"/>
                  </a:cubicBezTo>
                  <a:cubicBezTo>
                    <a:pt x="2983" y="1688"/>
                    <a:pt x="2983" y="1688"/>
                    <a:pt x="2983" y="1688"/>
                  </a:cubicBezTo>
                  <a:cubicBezTo>
                    <a:pt x="2980" y="1687"/>
                    <a:pt x="2978" y="1685"/>
                    <a:pt x="2976" y="1683"/>
                  </a:cubicBezTo>
                  <a:cubicBezTo>
                    <a:pt x="2916" y="1622"/>
                    <a:pt x="2916" y="1622"/>
                    <a:pt x="2916" y="1622"/>
                  </a:cubicBezTo>
                  <a:cubicBezTo>
                    <a:pt x="2914" y="1619"/>
                    <a:pt x="2912" y="1616"/>
                    <a:pt x="2911" y="1613"/>
                  </a:cubicBezTo>
                  <a:cubicBezTo>
                    <a:pt x="2870" y="1498"/>
                    <a:pt x="2870" y="1498"/>
                    <a:pt x="2870" y="1498"/>
                  </a:cubicBezTo>
                  <a:cubicBezTo>
                    <a:pt x="2869" y="1497"/>
                    <a:pt x="2869" y="1496"/>
                    <a:pt x="2868" y="1494"/>
                  </a:cubicBezTo>
                  <a:cubicBezTo>
                    <a:pt x="2831" y="1432"/>
                    <a:pt x="2831" y="1432"/>
                    <a:pt x="2831" y="1432"/>
                  </a:cubicBezTo>
                  <a:cubicBezTo>
                    <a:pt x="2829" y="1429"/>
                    <a:pt x="2828" y="1425"/>
                    <a:pt x="2828" y="1422"/>
                  </a:cubicBezTo>
                  <a:cubicBezTo>
                    <a:pt x="2819" y="1330"/>
                    <a:pt x="2819" y="1330"/>
                    <a:pt x="2819" y="1330"/>
                  </a:cubicBezTo>
                  <a:cubicBezTo>
                    <a:pt x="2819" y="1329"/>
                    <a:pt x="2819" y="1328"/>
                    <a:pt x="2819" y="1328"/>
                  </a:cubicBezTo>
                  <a:cubicBezTo>
                    <a:pt x="2820" y="1225"/>
                    <a:pt x="2820" y="1225"/>
                    <a:pt x="2820" y="1225"/>
                  </a:cubicBezTo>
                  <a:cubicBezTo>
                    <a:pt x="2820" y="1220"/>
                    <a:pt x="2818" y="1215"/>
                    <a:pt x="2815" y="1211"/>
                  </a:cubicBezTo>
                  <a:cubicBezTo>
                    <a:pt x="2730" y="1093"/>
                    <a:pt x="2730" y="1093"/>
                    <a:pt x="2730" y="1093"/>
                  </a:cubicBezTo>
                  <a:cubicBezTo>
                    <a:pt x="2728" y="1090"/>
                    <a:pt x="2727" y="1087"/>
                    <a:pt x="2726" y="1084"/>
                  </a:cubicBezTo>
                  <a:cubicBezTo>
                    <a:pt x="2691" y="942"/>
                    <a:pt x="2691" y="942"/>
                    <a:pt x="2691" y="942"/>
                  </a:cubicBezTo>
                  <a:cubicBezTo>
                    <a:pt x="2689" y="933"/>
                    <a:pt x="2682" y="926"/>
                    <a:pt x="2673" y="924"/>
                  </a:cubicBezTo>
                  <a:cubicBezTo>
                    <a:pt x="2664" y="922"/>
                    <a:pt x="2664" y="922"/>
                    <a:pt x="2664" y="922"/>
                  </a:cubicBezTo>
                  <a:cubicBezTo>
                    <a:pt x="2655" y="920"/>
                    <a:pt x="2648" y="913"/>
                    <a:pt x="2645" y="905"/>
                  </a:cubicBezTo>
                  <a:cubicBezTo>
                    <a:pt x="2641" y="886"/>
                    <a:pt x="2641" y="886"/>
                    <a:pt x="2641" y="886"/>
                  </a:cubicBezTo>
                  <a:cubicBezTo>
                    <a:pt x="2638" y="875"/>
                    <a:pt x="2628" y="868"/>
                    <a:pt x="2617" y="868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605" y="868"/>
                    <a:pt x="2600" y="865"/>
                    <a:pt x="2595" y="861"/>
                  </a:cubicBezTo>
                  <a:cubicBezTo>
                    <a:pt x="2513" y="785"/>
                    <a:pt x="2513" y="785"/>
                    <a:pt x="2513" y="785"/>
                  </a:cubicBezTo>
                  <a:cubicBezTo>
                    <a:pt x="2511" y="783"/>
                    <a:pt x="2508" y="782"/>
                    <a:pt x="2506" y="780"/>
                  </a:cubicBezTo>
                  <a:cubicBezTo>
                    <a:pt x="2413" y="743"/>
                    <a:pt x="2413" y="743"/>
                    <a:pt x="2413" y="743"/>
                  </a:cubicBezTo>
                  <a:cubicBezTo>
                    <a:pt x="2404" y="740"/>
                    <a:pt x="2398" y="732"/>
                    <a:pt x="2398" y="722"/>
                  </a:cubicBezTo>
                  <a:cubicBezTo>
                    <a:pt x="2398" y="716"/>
                    <a:pt x="2398" y="716"/>
                    <a:pt x="2398" y="716"/>
                  </a:cubicBezTo>
                  <a:cubicBezTo>
                    <a:pt x="2397" y="710"/>
                    <a:pt x="2394" y="704"/>
                    <a:pt x="2390" y="699"/>
                  </a:cubicBezTo>
                  <a:cubicBezTo>
                    <a:pt x="2291" y="613"/>
                    <a:pt x="2291" y="613"/>
                    <a:pt x="2291" y="613"/>
                  </a:cubicBezTo>
                  <a:cubicBezTo>
                    <a:pt x="2286" y="609"/>
                    <a:pt x="2283" y="603"/>
                    <a:pt x="2283" y="597"/>
                  </a:cubicBezTo>
                  <a:cubicBezTo>
                    <a:pt x="2280" y="575"/>
                    <a:pt x="2280" y="575"/>
                    <a:pt x="2280" y="575"/>
                  </a:cubicBezTo>
                  <a:cubicBezTo>
                    <a:pt x="2280" y="568"/>
                    <a:pt x="2275" y="561"/>
                    <a:pt x="2268" y="557"/>
                  </a:cubicBezTo>
                  <a:cubicBezTo>
                    <a:pt x="2179" y="507"/>
                    <a:pt x="2179" y="507"/>
                    <a:pt x="2179" y="507"/>
                  </a:cubicBezTo>
                  <a:cubicBezTo>
                    <a:pt x="2175" y="505"/>
                    <a:pt x="2171" y="501"/>
                    <a:pt x="2169" y="496"/>
                  </a:cubicBezTo>
                  <a:cubicBezTo>
                    <a:pt x="2158" y="472"/>
                    <a:pt x="2158" y="472"/>
                    <a:pt x="2158" y="472"/>
                  </a:cubicBezTo>
                  <a:cubicBezTo>
                    <a:pt x="2157" y="469"/>
                    <a:pt x="2155" y="466"/>
                    <a:pt x="2153" y="464"/>
                  </a:cubicBezTo>
                  <a:cubicBezTo>
                    <a:pt x="2076" y="393"/>
                    <a:pt x="2076" y="393"/>
                    <a:pt x="2076" y="393"/>
                  </a:cubicBezTo>
                  <a:cubicBezTo>
                    <a:pt x="2071" y="389"/>
                    <a:pt x="2068" y="383"/>
                    <a:pt x="2068" y="376"/>
                  </a:cubicBezTo>
                  <a:cubicBezTo>
                    <a:pt x="2068" y="366"/>
                    <a:pt x="2068" y="366"/>
                    <a:pt x="2068" y="366"/>
                  </a:cubicBezTo>
                  <a:cubicBezTo>
                    <a:pt x="2067" y="356"/>
                    <a:pt x="2061" y="347"/>
                    <a:pt x="2051" y="344"/>
                  </a:cubicBezTo>
                  <a:cubicBezTo>
                    <a:pt x="1942" y="307"/>
                    <a:pt x="1942" y="307"/>
                    <a:pt x="1942" y="307"/>
                  </a:cubicBezTo>
                  <a:cubicBezTo>
                    <a:pt x="1937" y="305"/>
                    <a:pt x="1932" y="302"/>
                    <a:pt x="1929" y="297"/>
                  </a:cubicBezTo>
                  <a:cubicBezTo>
                    <a:pt x="1781" y="54"/>
                    <a:pt x="1781" y="54"/>
                    <a:pt x="1781" y="54"/>
                  </a:cubicBezTo>
                  <a:cubicBezTo>
                    <a:pt x="1777" y="47"/>
                    <a:pt x="1769" y="42"/>
                    <a:pt x="1761" y="42"/>
                  </a:cubicBezTo>
                  <a:cubicBezTo>
                    <a:pt x="1703" y="42"/>
                    <a:pt x="1703" y="42"/>
                    <a:pt x="1703" y="42"/>
                  </a:cubicBezTo>
                  <a:cubicBezTo>
                    <a:pt x="704" y="0"/>
                    <a:pt x="704" y="0"/>
                    <a:pt x="704" y="0"/>
                  </a:cubicBezTo>
                  <a:cubicBezTo>
                    <a:pt x="694" y="310"/>
                    <a:pt x="694" y="310"/>
                    <a:pt x="694" y="310"/>
                  </a:cubicBezTo>
                  <a:cubicBezTo>
                    <a:pt x="693" y="323"/>
                    <a:pt x="682" y="333"/>
                    <a:pt x="669" y="333"/>
                  </a:cubicBezTo>
                  <a:cubicBezTo>
                    <a:pt x="306" y="314"/>
                    <a:pt x="306" y="314"/>
                    <a:pt x="306" y="314"/>
                  </a:cubicBezTo>
                  <a:cubicBezTo>
                    <a:pt x="278" y="397"/>
                    <a:pt x="278" y="397"/>
                    <a:pt x="278" y="397"/>
                  </a:cubicBezTo>
                  <a:cubicBezTo>
                    <a:pt x="275" y="408"/>
                    <a:pt x="279" y="420"/>
                    <a:pt x="289" y="426"/>
                  </a:cubicBezTo>
                  <a:cubicBezTo>
                    <a:pt x="290" y="426"/>
                    <a:pt x="290" y="426"/>
                    <a:pt x="290" y="426"/>
                  </a:cubicBezTo>
                  <a:cubicBezTo>
                    <a:pt x="294" y="428"/>
                    <a:pt x="299" y="428"/>
                    <a:pt x="303" y="426"/>
                  </a:cubicBezTo>
                  <a:cubicBezTo>
                    <a:pt x="303" y="426"/>
                    <a:pt x="303" y="426"/>
                    <a:pt x="303" y="426"/>
                  </a:cubicBezTo>
                  <a:cubicBezTo>
                    <a:pt x="312" y="421"/>
                    <a:pt x="322" y="428"/>
                    <a:pt x="323" y="438"/>
                  </a:cubicBezTo>
                  <a:cubicBezTo>
                    <a:pt x="339" y="812"/>
                    <a:pt x="339" y="812"/>
                    <a:pt x="339" y="812"/>
                  </a:cubicBezTo>
                  <a:cubicBezTo>
                    <a:pt x="339" y="816"/>
                    <a:pt x="340" y="821"/>
                    <a:pt x="343" y="824"/>
                  </a:cubicBezTo>
                  <a:cubicBezTo>
                    <a:pt x="370" y="866"/>
                    <a:pt x="370" y="866"/>
                    <a:pt x="370" y="866"/>
                  </a:cubicBezTo>
                  <a:cubicBezTo>
                    <a:pt x="372" y="869"/>
                    <a:pt x="373" y="872"/>
                    <a:pt x="374" y="876"/>
                  </a:cubicBezTo>
                  <a:cubicBezTo>
                    <a:pt x="431" y="1320"/>
                    <a:pt x="431" y="1320"/>
                    <a:pt x="431" y="1320"/>
                  </a:cubicBezTo>
                  <a:cubicBezTo>
                    <a:pt x="431" y="1322"/>
                    <a:pt x="431" y="1324"/>
                    <a:pt x="431" y="1326"/>
                  </a:cubicBezTo>
                  <a:cubicBezTo>
                    <a:pt x="383" y="1711"/>
                    <a:pt x="383" y="1711"/>
                    <a:pt x="383" y="1711"/>
                  </a:cubicBezTo>
                  <a:cubicBezTo>
                    <a:pt x="381" y="1723"/>
                    <a:pt x="371" y="1732"/>
                    <a:pt x="359" y="1732"/>
                  </a:cubicBezTo>
                  <a:cubicBezTo>
                    <a:pt x="353" y="1732"/>
                    <a:pt x="353" y="1732"/>
                    <a:pt x="353" y="1732"/>
                  </a:cubicBezTo>
                  <a:cubicBezTo>
                    <a:pt x="340" y="1732"/>
                    <a:pt x="329" y="1743"/>
                    <a:pt x="330" y="1757"/>
                  </a:cubicBezTo>
                  <a:cubicBezTo>
                    <a:pt x="346" y="2169"/>
                    <a:pt x="346" y="2169"/>
                    <a:pt x="346" y="2169"/>
                  </a:cubicBezTo>
                  <a:cubicBezTo>
                    <a:pt x="346" y="2174"/>
                    <a:pt x="344" y="2178"/>
                    <a:pt x="342" y="2182"/>
                  </a:cubicBezTo>
                  <a:cubicBezTo>
                    <a:pt x="311" y="2231"/>
                    <a:pt x="311" y="2231"/>
                    <a:pt x="311" y="2231"/>
                  </a:cubicBezTo>
                  <a:cubicBezTo>
                    <a:pt x="308" y="2237"/>
                    <a:pt x="307" y="2243"/>
                    <a:pt x="308" y="2249"/>
                  </a:cubicBezTo>
                  <a:cubicBezTo>
                    <a:pt x="369" y="2543"/>
                    <a:pt x="369" y="2543"/>
                    <a:pt x="369" y="2543"/>
                  </a:cubicBezTo>
                  <a:cubicBezTo>
                    <a:pt x="370" y="2551"/>
                    <a:pt x="368" y="2560"/>
                    <a:pt x="361" y="2566"/>
                  </a:cubicBezTo>
                  <a:cubicBezTo>
                    <a:pt x="325" y="2597"/>
                    <a:pt x="325" y="2597"/>
                    <a:pt x="325" y="2597"/>
                  </a:cubicBezTo>
                  <a:cubicBezTo>
                    <a:pt x="318" y="2604"/>
                    <a:pt x="308" y="2605"/>
                    <a:pt x="299" y="2601"/>
                  </a:cubicBezTo>
                  <a:cubicBezTo>
                    <a:pt x="152" y="2529"/>
                    <a:pt x="152" y="2529"/>
                    <a:pt x="152" y="2529"/>
                  </a:cubicBezTo>
                  <a:cubicBezTo>
                    <a:pt x="148" y="2527"/>
                    <a:pt x="143" y="2526"/>
                    <a:pt x="138" y="2527"/>
                  </a:cubicBezTo>
                  <a:cubicBezTo>
                    <a:pt x="67" y="2536"/>
                    <a:pt x="67" y="2536"/>
                    <a:pt x="67" y="2536"/>
                  </a:cubicBezTo>
                  <a:cubicBezTo>
                    <a:pt x="61" y="2537"/>
                    <a:pt x="56" y="2540"/>
                    <a:pt x="52" y="2545"/>
                  </a:cubicBezTo>
                  <a:cubicBezTo>
                    <a:pt x="7" y="2602"/>
                    <a:pt x="7" y="2602"/>
                    <a:pt x="7" y="2602"/>
                  </a:cubicBezTo>
                  <a:cubicBezTo>
                    <a:pt x="1" y="2609"/>
                    <a:pt x="0" y="2618"/>
                    <a:pt x="4" y="2626"/>
                  </a:cubicBezTo>
                  <a:cubicBezTo>
                    <a:pt x="130" y="2896"/>
                    <a:pt x="130" y="2896"/>
                    <a:pt x="130" y="2896"/>
                  </a:cubicBezTo>
                  <a:cubicBezTo>
                    <a:pt x="131" y="2899"/>
                    <a:pt x="133" y="2902"/>
                    <a:pt x="136" y="2904"/>
                  </a:cubicBezTo>
                  <a:cubicBezTo>
                    <a:pt x="189" y="2951"/>
                    <a:pt x="189" y="2951"/>
                    <a:pt x="189" y="2951"/>
                  </a:cubicBezTo>
                  <a:cubicBezTo>
                    <a:pt x="193" y="2954"/>
                    <a:pt x="196" y="2959"/>
                    <a:pt x="197" y="2964"/>
                  </a:cubicBezTo>
                  <a:cubicBezTo>
                    <a:pt x="214" y="3042"/>
                    <a:pt x="214" y="3042"/>
                    <a:pt x="214" y="3042"/>
                  </a:cubicBezTo>
                  <a:cubicBezTo>
                    <a:pt x="215" y="3047"/>
                    <a:pt x="218" y="3052"/>
                    <a:pt x="222" y="3055"/>
                  </a:cubicBezTo>
                  <a:cubicBezTo>
                    <a:pt x="283" y="3104"/>
                    <a:pt x="283" y="3104"/>
                    <a:pt x="283" y="3104"/>
                  </a:cubicBezTo>
                  <a:cubicBezTo>
                    <a:pt x="288" y="3108"/>
                    <a:pt x="291" y="3114"/>
                    <a:pt x="292" y="3120"/>
                  </a:cubicBezTo>
                  <a:cubicBezTo>
                    <a:pt x="304" y="3258"/>
                    <a:pt x="304" y="3258"/>
                    <a:pt x="304" y="3258"/>
                  </a:cubicBezTo>
                  <a:cubicBezTo>
                    <a:pt x="305" y="3261"/>
                    <a:pt x="304" y="3264"/>
                    <a:pt x="303" y="3267"/>
                  </a:cubicBezTo>
                  <a:cubicBezTo>
                    <a:pt x="276" y="3346"/>
                    <a:pt x="276" y="3346"/>
                    <a:pt x="276" y="3346"/>
                  </a:cubicBezTo>
                  <a:cubicBezTo>
                    <a:pt x="275" y="3351"/>
                    <a:pt x="275" y="3356"/>
                    <a:pt x="276" y="3361"/>
                  </a:cubicBezTo>
                  <a:cubicBezTo>
                    <a:pt x="305" y="3457"/>
                    <a:pt x="305" y="3457"/>
                    <a:pt x="305" y="3457"/>
                  </a:cubicBezTo>
                  <a:cubicBezTo>
                    <a:pt x="307" y="3463"/>
                    <a:pt x="312" y="3468"/>
                    <a:pt x="318" y="3471"/>
                  </a:cubicBezTo>
                  <a:cubicBezTo>
                    <a:pt x="388" y="3505"/>
                    <a:pt x="388" y="3505"/>
                    <a:pt x="388" y="3505"/>
                  </a:cubicBezTo>
                  <a:cubicBezTo>
                    <a:pt x="396" y="3509"/>
                    <a:pt x="405" y="3508"/>
                    <a:pt x="412" y="3504"/>
                  </a:cubicBezTo>
                  <a:cubicBezTo>
                    <a:pt x="457" y="3474"/>
                    <a:pt x="457" y="3474"/>
                    <a:pt x="457" y="3474"/>
                  </a:cubicBezTo>
                  <a:cubicBezTo>
                    <a:pt x="460" y="3472"/>
                    <a:pt x="462" y="3471"/>
                    <a:pt x="464" y="3471"/>
                  </a:cubicBezTo>
                  <a:cubicBezTo>
                    <a:pt x="490" y="3464"/>
                    <a:pt x="490" y="3464"/>
                    <a:pt x="490" y="3464"/>
                  </a:cubicBezTo>
                  <a:cubicBezTo>
                    <a:pt x="500" y="3462"/>
                    <a:pt x="511" y="3466"/>
                    <a:pt x="516" y="347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409;p84">
              <a:extLst>
                <a:ext uri="{FF2B5EF4-FFF2-40B4-BE49-F238E27FC236}">
                  <a16:creationId xmlns:a16="http://schemas.microsoft.com/office/drawing/2014/main" id="{E4B73EEF-D979-9348-5156-4594E903D396}"/>
                </a:ext>
              </a:extLst>
            </p:cNvPr>
            <p:cNvSpPr/>
            <p:nvPr/>
          </p:nvSpPr>
          <p:spPr>
            <a:xfrm>
              <a:off x="10102851" y="6686550"/>
              <a:ext cx="1885950" cy="2087563"/>
            </a:xfrm>
            <a:custGeom>
              <a:avLst/>
              <a:gdLst/>
              <a:ahLst/>
              <a:cxnLst/>
              <a:rect l="0" t="0" r="0" b="0"/>
              <a:pathLst>
                <a:path w="2963" h="3280" extrusionOk="0">
                  <a:moveTo>
                    <a:pt x="2960" y="1495"/>
                  </a:moveTo>
                  <a:cubicBezTo>
                    <a:pt x="2866" y="1321"/>
                    <a:pt x="2866" y="1321"/>
                    <a:pt x="2866" y="1321"/>
                  </a:cubicBezTo>
                  <a:cubicBezTo>
                    <a:pt x="2758" y="1460"/>
                    <a:pt x="2758" y="1460"/>
                    <a:pt x="2758" y="1460"/>
                  </a:cubicBezTo>
                  <a:cubicBezTo>
                    <a:pt x="2754" y="1465"/>
                    <a:pt x="2753" y="1470"/>
                    <a:pt x="2753" y="1476"/>
                  </a:cubicBezTo>
                  <a:cubicBezTo>
                    <a:pt x="2758" y="1533"/>
                    <a:pt x="2758" y="1533"/>
                    <a:pt x="2758" y="1533"/>
                  </a:cubicBezTo>
                  <a:cubicBezTo>
                    <a:pt x="2760" y="1553"/>
                    <a:pt x="2737" y="1566"/>
                    <a:pt x="2721" y="1553"/>
                  </a:cubicBezTo>
                  <a:cubicBezTo>
                    <a:pt x="2664" y="1508"/>
                    <a:pt x="2664" y="1508"/>
                    <a:pt x="2664" y="1508"/>
                  </a:cubicBezTo>
                  <a:cubicBezTo>
                    <a:pt x="2661" y="1506"/>
                    <a:pt x="2658" y="1504"/>
                    <a:pt x="2654" y="1504"/>
                  </a:cubicBezTo>
                  <a:cubicBezTo>
                    <a:pt x="2536" y="1481"/>
                    <a:pt x="2536" y="1481"/>
                    <a:pt x="2536" y="1481"/>
                  </a:cubicBezTo>
                  <a:cubicBezTo>
                    <a:pt x="2530" y="1480"/>
                    <a:pt x="2524" y="1476"/>
                    <a:pt x="2521" y="1471"/>
                  </a:cubicBezTo>
                  <a:cubicBezTo>
                    <a:pt x="2484" y="1412"/>
                    <a:pt x="2484" y="1412"/>
                    <a:pt x="2484" y="1412"/>
                  </a:cubicBezTo>
                  <a:cubicBezTo>
                    <a:pt x="2483" y="1410"/>
                    <a:pt x="2482" y="1406"/>
                    <a:pt x="2481" y="1403"/>
                  </a:cubicBezTo>
                  <a:cubicBezTo>
                    <a:pt x="2472" y="1324"/>
                    <a:pt x="2472" y="1324"/>
                    <a:pt x="2472" y="1324"/>
                  </a:cubicBezTo>
                  <a:cubicBezTo>
                    <a:pt x="2471" y="1317"/>
                    <a:pt x="2468" y="1312"/>
                    <a:pt x="2463" y="1308"/>
                  </a:cubicBezTo>
                  <a:cubicBezTo>
                    <a:pt x="2388" y="1252"/>
                    <a:pt x="2388" y="1252"/>
                    <a:pt x="2388" y="1252"/>
                  </a:cubicBezTo>
                  <a:cubicBezTo>
                    <a:pt x="2386" y="1250"/>
                    <a:pt x="2384" y="1248"/>
                    <a:pt x="2383" y="1246"/>
                  </a:cubicBezTo>
                  <a:cubicBezTo>
                    <a:pt x="2328" y="1161"/>
                    <a:pt x="2328" y="1161"/>
                    <a:pt x="2328" y="1161"/>
                  </a:cubicBezTo>
                  <a:cubicBezTo>
                    <a:pt x="2323" y="1153"/>
                    <a:pt x="2324" y="1141"/>
                    <a:pt x="2331" y="1134"/>
                  </a:cubicBezTo>
                  <a:cubicBezTo>
                    <a:pt x="2366" y="1094"/>
                    <a:pt x="2366" y="1094"/>
                    <a:pt x="2366" y="1094"/>
                  </a:cubicBezTo>
                  <a:cubicBezTo>
                    <a:pt x="2372" y="1088"/>
                    <a:pt x="2374" y="1078"/>
                    <a:pt x="2370" y="1070"/>
                  </a:cubicBezTo>
                  <a:cubicBezTo>
                    <a:pt x="2338" y="997"/>
                    <a:pt x="2338" y="997"/>
                    <a:pt x="2338" y="997"/>
                  </a:cubicBezTo>
                  <a:cubicBezTo>
                    <a:pt x="2335" y="990"/>
                    <a:pt x="2336" y="982"/>
                    <a:pt x="2340" y="975"/>
                  </a:cubicBezTo>
                  <a:cubicBezTo>
                    <a:pt x="2440" y="819"/>
                    <a:pt x="2440" y="819"/>
                    <a:pt x="2440" y="819"/>
                  </a:cubicBezTo>
                  <a:cubicBezTo>
                    <a:pt x="2443" y="815"/>
                    <a:pt x="2444" y="811"/>
                    <a:pt x="2444" y="806"/>
                  </a:cubicBezTo>
                  <a:cubicBezTo>
                    <a:pt x="2441" y="557"/>
                    <a:pt x="2441" y="557"/>
                    <a:pt x="2441" y="557"/>
                  </a:cubicBezTo>
                  <a:cubicBezTo>
                    <a:pt x="2441" y="555"/>
                    <a:pt x="2441" y="553"/>
                    <a:pt x="2441" y="550"/>
                  </a:cubicBezTo>
                  <a:cubicBezTo>
                    <a:pt x="2470" y="448"/>
                    <a:pt x="2470" y="448"/>
                    <a:pt x="2470" y="448"/>
                  </a:cubicBezTo>
                  <a:cubicBezTo>
                    <a:pt x="2472" y="443"/>
                    <a:pt x="2471" y="437"/>
                    <a:pt x="2469" y="432"/>
                  </a:cubicBezTo>
                  <a:cubicBezTo>
                    <a:pt x="2429" y="343"/>
                    <a:pt x="2429" y="343"/>
                    <a:pt x="2429" y="343"/>
                  </a:cubicBezTo>
                  <a:cubicBezTo>
                    <a:pt x="2428" y="341"/>
                    <a:pt x="2427" y="338"/>
                    <a:pt x="2425" y="337"/>
                  </a:cubicBezTo>
                  <a:cubicBezTo>
                    <a:pt x="2239" y="138"/>
                    <a:pt x="2239" y="138"/>
                    <a:pt x="2239" y="138"/>
                  </a:cubicBezTo>
                  <a:cubicBezTo>
                    <a:pt x="2071" y="87"/>
                    <a:pt x="2071" y="87"/>
                    <a:pt x="2071" y="87"/>
                  </a:cubicBezTo>
                  <a:cubicBezTo>
                    <a:pt x="2069" y="86"/>
                    <a:pt x="2067" y="86"/>
                    <a:pt x="2065" y="86"/>
                  </a:cubicBezTo>
                  <a:cubicBezTo>
                    <a:pt x="1901" y="74"/>
                    <a:pt x="1901" y="74"/>
                    <a:pt x="1901" y="74"/>
                  </a:cubicBezTo>
                  <a:cubicBezTo>
                    <a:pt x="1893" y="73"/>
                    <a:pt x="1885" y="77"/>
                    <a:pt x="1880" y="83"/>
                  </a:cubicBezTo>
                  <a:cubicBezTo>
                    <a:pt x="1675" y="355"/>
                    <a:pt x="1675" y="355"/>
                    <a:pt x="1675" y="355"/>
                  </a:cubicBezTo>
                  <a:cubicBezTo>
                    <a:pt x="1667" y="365"/>
                    <a:pt x="1652" y="367"/>
                    <a:pt x="1642" y="360"/>
                  </a:cubicBezTo>
                  <a:cubicBezTo>
                    <a:pt x="1549" y="295"/>
                    <a:pt x="1549" y="295"/>
                    <a:pt x="1549" y="295"/>
                  </a:cubicBezTo>
                  <a:cubicBezTo>
                    <a:pt x="1546" y="293"/>
                    <a:pt x="1543" y="292"/>
                    <a:pt x="1540" y="291"/>
                  </a:cubicBezTo>
                  <a:cubicBezTo>
                    <a:pt x="1498" y="283"/>
                    <a:pt x="1498" y="283"/>
                    <a:pt x="1498" y="283"/>
                  </a:cubicBezTo>
                  <a:cubicBezTo>
                    <a:pt x="1495" y="282"/>
                    <a:pt x="1492" y="280"/>
                    <a:pt x="1490" y="277"/>
                  </a:cubicBezTo>
                  <a:cubicBezTo>
                    <a:pt x="1487" y="273"/>
                    <a:pt x="1487" y="273"/>
                    <a:pt x="1487" y="273"/>
                  </a:cubicBezTo>
                  <a:cubicBezTo>
                    <a:pt x="1481" y="265"/>
                    <a:pt x="1469" y="266"/>
                    <a:pt x="1464" y="274"/>
                  </a:cubicBezTo>
                  <a:cubicBezTo>
                    <a:pt x="1462" y="278"/>
                    <a:pt x="1458" y="280"/>
                    <a:pt x="1453" y="281"/>
                  </a:cubicBezTo>
                  <a:cubicBezTo>
                    <a:pt x="1445" y="281"/>
                    <a:pt x="1445" y="281"/>
                    <a:pt x="1445" y="281"/>
                  </a:cubicBezTo>
                  <a:cubicBezTo>
                    <a:pt x="1441" y="281"/>
                    <a:pt x="1437" y="280"/>
                    <a:pt x="1434" y="277"/>
                  </a:cubicBezTo>
                  <a:cubicBezTo>
                    <a:pt x="1431" y="273"/>
                    <a:pt x="1431" y="273"/>
                    <a:pt x="1431" y="273"/>
                  </a:cubicBezTo>
                  <a:cubicBezTo>
                    <a:pt x="1425" y="266"/>
                    <a:pt x="1414" y="267"/>
                    <a:pt x="1409" y="275"/>
                  </a:cubicBezTo>
                  <a:cubicBezTo>
                    <a:pt x="1407" y="279"/>
                    <a:pt x="1407" y="279"/>
                    <a:pt x="1407" y="279"/>
                  </a:cubicBezTo>
                  <a:cubicBezTo>
                    <a:pt x="1405" y="283"/>
                    <a:pt x="1400" y="285"/>
                    <a:pt x="1396" y="285"/>
                  </a:cubicBezTo>
                  <a:cubicBezTo>
                    <a:pt x="1358" y="287"/>
                    <a:pt x="1358" y="287"/>
                    <a:pt x="1358" y="287"/>
                  </a:cubicBezTo>
                  <a:cubicBezTo>
                    <a:pt x="1351" y="287"/>
                    <a:pt x="1344" y="284"/>
                    <a:pt x="1339" y="279"/>
                  </a:cubicBezTo>
                  <a:cubicBezTo>
                    <a:pt x="1302" y="239"/>
                    <a:pt x="1302" y="239"/>
                    <a:pt x="1302" y="239"/>
                  </a:cubicBezTo>
                  <a:cubicBezTo>
                    <a:pt x="1294" y="232"/>
                    <a:pt x="1283" y="230"/>
                    <a:pt x="1274" y="234"/>
                  </a:cubicBezTo>
                  <a:cubicBezTo>
                    <a:pt x="1173" y="283"/>
                    <a:pt x="1173" y="283"/>
                    <a:pt x="1173" y="283"/>
                  </a:cubicBezTo>
                  <a:cubicBezTo>
                    <a:pt x="1166" y="286"/>
                    <a:pt x="1156" y="286"/>
                    <a:pt x="1149" y="281"/>
                  </a:cubicBezTo>
                  <a:cubicBezTo>
                    <a:pt x="1051" y="213"/>
                    <a:pt x="1051" y="213"/>
                    <a:pt x="1051" y="213"/>
                  </a:cubicBezTo>
                  <a:cubicBezTo>
                    <a:pt x="1049" y="212"/>
                    <a:pt x="1048" y="211"/>
                    <a:pt x="1047" y="209"/>
                  </a:cubicBezTo>
                  <a:cubicBezTo>
                    <a:pt x="1039" y="200"/>
                    <a:pt x="1007" y="164"/>
                    <a:pt x="974" y="131"/>
                  </a:cubicBezTo>
                  <a:cubicBezTo>
                    <a:pt x="950" y="107"/>
                    <a:pt x="931" y="114"/>
                    <a:pt x="919" y="123"/>
                  </a:cubicBezTo>
                  <a:cubicBezTo>
                    <a:pt x="911" y="130"/>
                    <a:pt x="898" y="129"/>
                    <a:pt x="890" y="122"/>
                  </a:cubicBezTo>
                  <a:cubicBezTo>
                    <a:pt x="757" y="10"/>
                    <a:pt x="757" y="10"/>
                    <a:pt x="757" y="10"/>
                  </a:cubicBezTo>
                  <a:cubicBezTo>
                    <a:pt x="745" y="0"/>
                    <a:pt x="728" y="3"/>
                    <a:pt x="721" y="16"/>
                  </a:cubicBezTo>
                  <a:cubicBezTo>
                    <a:pt x="702" y="49"/>
                    <a:pt x="702" y="49"/>
                    <a:pt x="702" y="49"/>
                  </a:cubicBezTo>
                  <a:cubicBezTo>
                    <a:pt x="697" y="58"/>
                    <a:pt x="685" y="59"/>
                    <a:pt x="679" y="51"/>
                  </a:cubicBezTo>
                  <a:cubicBezTo>
                    <a:pt x="677" y="48"/>
                    <a:pt x="677" y="48"/>
                    <a:pt x="677" y="48"/>
                  </a:cubicBezTo>
                  <a:cubicBezTo>
                    <a:pt x="674" y="45"/>
                    <a:pt x="670" y="43"/>
                    <a:pt x="666" y="43"/>
                  </a:cubicBezTo>
                  <a:cubicBezTo>
                    <a:pt x="660" y="43"/>
                    <a:pt x="660" y="43"/>
                    <a:pt x="660" y="43"/>
                  </a:cubicBezTo>
                  <a:cubicBezTo>
                    <a:pt x="653" y="43"/>
                    <a:pt x="648" y="48"/>
                    <a:pt x="647" y="55"/>
                  </a:cubicBezTo>
                  <a:cubicBezTo>
                    <a:pt x="638" y="147"/>
                    <a:pt x="638" y="147"/>
                    <a:pt x="638" y="147"/>
                  </a:cubicBezTo>
                  <a:cubicBezTo>
                    <a:pt x="638" y="153"/>
                    <a:pt x="636" y="157"/>
                    <a:pt x="632" y="161"/>
                  </a:cubicBezTo>
                  <a:cubicBezTo>
                    <a:pt x="626" y="169"/>
                    <a:pt x="615" y="188"/>
                    <a:pt x="613" y="231"/>
                  </a:cubicBezTo>
                  <a:cubicBezTo>
                    <a:pt x="611" y="293"/>
                    <a:pt x="583" y="305"/>
                    <a:pt x="558" y="319"/>
                  </a:cubicBezTo>
                  <a:cubicBezTo>
                    <a:pt x="543" y="328"/>
                    <a:pt x="508" y="331"/>
                    <a:pt x="483" y="331"/>
                  </a:cubicBezTo>
                  <a:cubicBezTo>
                    <a:pt x="463" y="332"/>
                    <a:pt x="453" y="355"/>
                    <a:pt x="466" y="371"/>
                  </a:cubicBezTo>
                  <a:cubicBezTo>
                    <a:pt x="466" y="371"/>
                    <a:pt x="467" y="372"/>
                    <a:pt x="468" y="373"/>
                  </a:cubicBezTo>
                  <a:cubicBezTo>
                    <a:pt x="497" y="406"/>
                    <a:pt x="501" y="484"/>
                    <a:pt x="494" y="520"/>
                  </a:cubicBezTo>
                  <a:cubicBezTo>
                    <a:pt x="488" y="547"/>
                    <a:pt x="436" y="566"/>
                    <a:pt x="410" y="575"/>
                  </a:cubicBezTo>
                  <a:cubicBezTo>
                    <a:pt x="400" y="577"/>
                    <a:pt x="394" y="586"/>
                    <a:pt x="393" y="596"/>
                  </a:cubicBezTo>
                  <a:cubicBezTo>
                    <a:pt x="384" y="738"/>
                    <a:pt x="384" y="738"/>
                    <a:pt x="384" y="738"/>
                  </a:cubicBezTo>
                  <a:cubicBezTo>
                    <a:pt x="384" y="744"/>
                    <a:pt x="381" y="750"/>
                    <a:pt x="377" y="754"/>
                  </a:cubicBezTo>
                  <a:cubicBezTo>
                    <a:pt x="260" y="866"/>
                    <a:pt x="260" y="866"/>
                    <a:pt x="260" y="866"/>
                  </a:cubicBezTo>
                  <a:cubicBezTo>
                    <a:pt x="256" y="870"/>
                    <a:pt x="250" y="873"/>
                    <a:pt x="244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20" y="1006"/>
                    <a:pt x="20" y="1006"/>
                    <a:pt x="20" y="1006"/>
                  </a:cubicBezTo>
                  <a:cubicBezTo>
                    <a:pt x="20" y="1008"/>
                    <a:pt x="19" y="1009"/>
                    <a:pt x="19" y="1010"/>
                  </a:cubicBezTo>
                  <a:cubicBezTo>
                    <a:pt x="1" y="1074"/>
                    <a:pt x="1" y="1074"/>
                    <a:pt x="1" y="1074"/>
                  </a:cubicBezTo>
                  <a:cubicBezTo>
                    <a:pt x="0" y="1076"/>
                    <a:pt x="0" y="1079"/>
                    <a:pt x="0" y="1082"/>
                  </a:cubicBezTo>
                  <a:cubicBezTo>
                    <a:pt x="9" y="1247"/>
                    <a:pt x="9" y="1247"/>
                    <a:pt x="9" y="1247"/>
                  </a:cubicBezTo>
                  <a:cubicBezTo>
                    <a:pt x="9" y="1251"/>
                    <a:pt x="10" y="1255"/>
                    <a:pt x="12" y="1258"/>
                  </a:cubicBezTo>
                  <a:cubicBezTo>
                    <a:pt x="147" y="1491"/>
                    <a:pt x="147" y="1491"/>
                    <a:pt x="147" y="1491"/>
                  </a:cubicBezTo>
                  <a:cubicBezTo>
                    <a:pt x="148" y="1493"/>
                    <a:pt x="149" y="1494"/>
                    <a:pt x="151" y="1496"/>
                  </a:cubicBezTo>
                  <a:cubicBezTo>
                    <a:pt x="289" y="1633"/>
                    <a:pt x="289" y="1633"/>
                    <a:pt x="289" y="1633"/>
                  </a:cubicBezTo>
                  <a:cubicBezTo>
                    <a:pt x="292" y="1636"/>
                    <a:pt x="294" y="1640"/>
                    <a:pt x="295" y="1643"/>
                  </a:cubicBezTo>
                  <a:cubicBezTo>
                    <a:pt x="341" y="1804"/>
                    <a:pt x="341" y="1804"/>
                    <a:pt x="341" y="1804"/>
                  </a:cubicBezTo>
                  <a:cubicBezTo>
                    <a:pt x="342" y="1807"/>
                    <a:pt x="344" y="1810"/>
                    <a:pt x="347" y="1813"/>
                  </a:cubicBezTo>
                  <a:cubicBezTo>
                    <a:pt x="385" y="1852"/>
                    <a:pt x="385" y="1852"/>
                    <a:pt x="385" y="1852"/>
                  </a:cubicBezTo>
                  <a:cubicBezTo>
                    <a:pt x="390" y="1858"/>
                    <a:pt x="398" y="1860"/>
                    <a:pt x="406" y="1859"/>
                  </a:cubicBezTo>
                  <a:cubicBezTo>
                    <a:pt x="461" y="1848"/>
                    <a:pt x="461" y="1848"/>
                    <a:pt x="461" y="1848"/>
                  </a:cubicBezTo>
                  <a:cubicBezTo>
                    <a:pt x="464" y="1847"/>
                    <a:pt x="468" y="1846"/>
                    <a:pt x="471" y="1843"/>
                  </a:cubicBezTo>
                  <a:cubicBezTo>
                    <a:pt x="532" y="1795"/>
                    <a:pt x="532" y="1795"/>
                    <a:pt x="532" y="1795"/>
                  </a:cubicBezTo>
                  <a:cubicBezTo>
                    <a:pt x="541" y="1788"/>
                    <a:pt x="554" y="1788"/>
                    <a:pt x="562" y="1796"/>
                  </a:cubicBezTo>
                  <a:cubicBezTo>
                    <a:pt x="701" y="1922"/>
                    <a:pt x="701" y="1922"/>
                    <a:pt x="701" y="1922"/>
                  </a:cubicBezTo>
                  <a:cubicBezTo>
                    <a:pt x="704" y="1925"/>
                    <a:pt x="706" y="1928"/>
                    <a:pt x="707" y="1932"/>
                  </a:cubicBezTo>
                  <a:cubicBezTo>
                    <a:pt x="732" y="2012"/>
                    <a:pt x="732" y="2012"/>
                    <a:pt x="732" y="2012"/>
                  </a:cubicBezTo>
                  <a:cubicBezTo>
                    <a:pt x="733" y="2013"/>
                    <a:pt x="733" y="2014"/>
                    <a:pt x="733" y="2015"/>
                  </a:cubicBezTo>
                  <a:cubicBezTo>
                    <a:pt x="782" y="2294"/>
                    <a:pt x="782" y="2294"/>
                    <a:pt x="782" y="2294"/>
                  </a:cubicBezTo>
                  <a:cubicBezTo>
                    <a:pt x="782" y="2296"/>
                    <a:pt x="783" y="2299"/>
                    <a:pt x="784" y="2301"/>
                  </a:cubicBezTo>
                  <a:cubicBezTo>
                    <a:pt x="859" y="2444"/>
                    <a:pt x="859" y="2444"/>
                    <a:pt x="859" y="2444"/>
                  </a:cubicBezTo>
                  <a:cubicBezTo>
                    <a:pt x="860" y="2446"/>
                    <a:pt x="861" y="2449"/>
                    <a:pt x="861" y="2451"/>
                  </a:cubicBezTo>
                  <a:cubicBezTo>
                    <a:pt x="890" y="2601"/>
                    <a:pt x="890" y="2601"/>
                    <a:pt x="890" y="2601"/>
                  </a:cubicBezTo>
                  <a:cubicBezTo>
                    <a:pt x="891" y="2605"/>
                    <a:pt x="893" y="2609"/>
                    <a:pt x="896" y="2613"/>
                  </a:cubicBezTo>
                  <a:cubicBezTo>
                    <a:pt x="983" y="2705"/>
                    <a:pt x="983" y="2705"/>
                    <a:pt x="983" y="2705"/>
                  </a:cubicBezTo>
                  <a:cubicBezTo>
                    <a:pt x="987" y="2710"/>
                    <a:pt x="993" y="2712"/>
                    <a:pt x="1000" y="2712"/>
                  </a:cubicBezTo>
                  <a:cubicBezTo>
                    <a:pt x="1046" y="2712"/>
                    <a:pt x="1046" y="2712"/>
                    <a:pt x="1046" y="2712"/>
                  </a:cubicBezTo>
                  <a:cubicBezTo>
                    <a:pt x="1057" y="2712"/>
                    <a:pt x="1067" y="2721"/>
                    <a:pt x="1069" y="2733"/>
                  </a:cubicBezTo>
                  <a:cubicBezTo>
                    <a:pt x="1073" y="2772"/>
                    <a:pt x="1073" y="2772"/>
                    <a:pt x="1073" y="2772"/>
                  </a:cubicBezTo>
                  <a:cubicBezTo>
                    <a:pt x="1075" y="2783"/>
                    <a:pt x="1084" y="2792"/>
                    <a:pt x="1096" y="2792"/>
                  </a:cubicBezTo>
                  <a:cubicBezTo>
                    <a:pt x="1222" y="2792"/>
                    <a:pt x="1222" y="2792"/>
                    <a:pt x="1222" y="2792"/>
                  </a:cubicBezTo>
                  <a:cubicBezTo>
                    <a:pt x="1226" y="2792"/>
                    <a:pt x="1230" y="2793"/>
                    <a:pt x="1233" y="2795"/>
                  </a:cubicBezTo>
                  <a:cubicBezTo>
                    <a:pt x="1369" y="2870"/>
                    <a:pt x="1369" y="2870"/>
                    <a:pt x="1369" y="2870"/>
                  </a:cubicBezTo>
                  <a:cubicBezTo>
                    <a:pt x="1375" y="2873"/>
                    <a:pt x="1379" y="2879"/>
                    <a:pt x="1380" y="2885"/>
                  </a:cubicBezTo>
                  <a:cubicBezTo>
                    <a:pt x="1402" y="2977"/>
                    <a:pt x="1402" y="2977"/>
                    <a:pt x="1402" y="2977"/>
                  </a:cubicBezTo>
                  <a:cubicBezTo>
                    <a:pt x="1404" y="2985"/>
                    <a:pt x="1402" y="2993"/>
                    <a:pt x="1396" y="2999"/>
                  </a:cubicBezTo>
                  <a:cubicBezTo>
                    <a:pt x="1334" y="3057"/>
                    <a:pt x="1334" y="3057"/>
                    <a:pt x="1334" y="3057"/>
                  </a:cubicBezTo>
                  <a:cubicBezTo>
                    <a:pt x="1329" y="3062"/>
                    <a:pt x="1327" y="3068"/>
                    <a:pt x="1327" y="3075"/>
                  </a:cubicBezTo>
                  <a:cubicBezTo>
                    <a:pt x="1330" y="3114"/>
                    <a:pt x="1330" y="3114"/>
                    <a:pt x="1330" y="3114"/>
                  </a:cubicBezTo>
                  <a:cubicBezTo>
                    <a:pt x="1331" y="3132"/>
                    <a:pt x="1351" y="3142"/>
                    <a:pt x="1366" y="3132"/>
                  </a:cubicBezTo>
                  <a:cubicBezTo>
                    <a:pt x="1451" y="3072"/>
                    <a:pt x="1451" y="3072"/>
                    <a:pt x="1451" y="3072"/>
                  </a:cubicBezTo>
                  <a:cubicBezTo>
                    <a:pt x="1459" y="3067"/>
                    <a:pt x="1469" y="3067"/>
                    <a:pt x="1477" y="3071"/>
                  </a:cubicBezTo>
                  <a:cubicBezTo>
                    <a:pt x="1554" y="3118"/>
                    <a:pt x="1554" y="3118"/>
                    <a:pt x="1554" y="3118"/>
                  </a:cubicBezTo>
                  <a:cubicBezTo>
                    <a:pt x="1559" y="3121"/>
                    <a:pt x="1562" y="3126"/>
                    <a:pt x="1564" y="3132"/>
                  </a:cubicBezTo>
                  <a:cubicBezTo>
                    <a:pt x="1584" y="3207"/>
                    <a:pt x="1584" y="3207"/>
                    <a:pt x="1584" y="3207"/>
                  </a:cubicBezTo>
                  <a:cubicBezTo>
                    <a:pt x="1586" y="3213"/>
                    <a:pt x="1590" y="3219"/>
                    <a:pt x="1596" y="3222"/>
                  </a:cubicBezTo>
                  <a:cubicBezTo>
                    <a:pt x="1659" y="3253"/>
                    <a:pt x="1659" y="3253"/>
                    <a:pt x="1659" y="3253"/>
                  </a:cubicBezTo>
                  <a:cubicBezTo>
                    <a:pt x="1664" y="3256"/>
                    <a:pt x="1670" y="3256"/>
                    <a:pt x="1675" y="3255"/>
                  </a:cubicBezTo>
                  <a:cubicBezTo>
                    <a:pt x="1731" y="3240"/>
                    <a:pt x="1731" y="3240"/>
                    <a:pt x="1731" y="3240"/>
                  </a:cubicBezTo>
                  <a:cubicBezTo>
                    <a:pt x="1744" y="3236"/>
                    <a:pt x="1757" y="3244"/>
                    <a:pt x="1760" y="3256"/>
                  </a:cubicBezTo>
                  <a:cubicBezTo>
                    <a:pt x="1760" y="3257"/>
                    <a:pt x="1760" y="3257"/>
                    <a:pt x="1760" y="3257"/>
                  </a:cubicBezTo>
                  <a:cubicBezTo>
                    <a:pt x="1765" y="3280"/>
                    <a:pt x="1798" y="3280"/>
                    <a:pt x="1804" y="3257"/>
                  </a:cubicBezTo>
                  <a:cubicBezTo>
                    <a:pt x="1819" y="3203"/>
                    <a:pt x="1819" y="3203"/>
                    <a:pt x="1819" y="3203"/>
                  </a:cubicBezTo>
                  <a:cubicBezTo>
                    <a:pt x="1819" y="3202"/>
                    <a:pt x="1819" y="3201"/>
                    <a:pt x="1820" y="3199"/>
                  </a:cubicBezTo>
                  <a:cubicBezTo>
                    <a:pt x="1858" y="2759"/>
                    <a:pt x="1858" y="2759"/>
                    <a:pt x="1858" y="2759"/>
                  </a:cubicBezTo>
                  <a:cubicBezTo>
                    <a:pt x="1858" y="2754"/>
                    <a:pt x="1861" y="2749"/>
                    <a:pt x="1865" y="2745"/>
                  </a:cubicBezTo>
                  <a:cubicBezTo>
                    <a:pt x="1920" y="2688"/>
                    <a:pt x="1920" y="2688"/>
                    <a:pt x="1920" y="2688"/>
                  </a:cubicBezTo>
                  <a:cubicBezTo>
                    <a:pt x="1924" y="2684"/>
                    <a:pt x="1927" y="2679"/>
                    <a:pt x="1927" y="2674"/>
                  </a:cubicBezTo>
                  <a:cubicBezTo>
                    <a:pt x="1938" y="2481"/>
                    <a:pt x="1938" y="2481"/>
                    <a:pt x="1938" y="2481"/>
                  </a:cubicBezTo>
                  <a:cubicBezTo>
                    <a:pt x="1938" y="2475"/>
                    <a:pt x="1941" y="2469"/>
                    <a:pt x="1946" y="2465"/>
                  </a:cubicBezTo>
                  <a:cubicBezTo>
                    <a:pt x="2059" y="2368"/>
                    <a:pt x="2059" y="2368"/>
                    <a:pt x="2059" y="2368"/>
                  </a:cubicBezTo>
                  <a:cubicBezTo>
                    <a:pt x="2062" y="2366"/>
                    <a:pt x="2064" y="2365"/>
                    <a:pt x="2067" y="2364"/>
                  </a:cubicBezTo>
                  <a:cubicBezTo>
                    <a:pt x="2095" y="2354"/>
                    <a:pt x="2095" y="2354"/>
                    <a:pt x="2095" y="2354"/>
                  </a:cubicBezTo>
                  <a:cubicBezTo>
                    <a:pt x="2107" y="2350"/>
                    <a:pt x="2113" y="2337"/>
                    <a:pt x="2109" y="2325"/>
                  </a:cubicBezTo>
                  <a:cubicBezTo>
                    <a:pt x="2086" y="2256"/>
                    <a:pt x="2086" y="2256"/>
                    <a:pt x="2086" y="2256"/>
                  </a:cubicBezTo>
                  <a:cubicBezTo>
                    <a:pt x="2085" y="2253"/>
                    <a:pt x="2085" y="2251"/>
                    <a:pt x="2085" y="2248"/>
                  </a:cubicBezTo>
                  <a:cubicBezTo>
                    <a:pt x="2098" y="2045"/>
                    <a:pt x="2098" y="2045"/>
                    <a:pt x="2098" y="2045"/>
                  </a:cubicBezTo>
                  <a:cubicBezTo>
                    <a:pt x="2098" y="2037"/>
                    <a:pt x="2104" y="2029"/>
                    <a:pt x="2112" y="2026"/>
                  </a:cubicBezTo>
                  <a:cubicBezTo>
                    <a:pt x="2236" y="1975"/>
                    <a:pt x="2236" y="1975"/>
                    <a:pt x="2236" y="1975"/>
                  </a:cubicBezTo>
                  <a:cubicBezTo>
                    <a:pt x="2244" y="1972"/>
                    <a:pt x="2250" y="1965"/>
                    <a:pt x="2251" y="1956"/>
                  </a:cubicBezTo>
                  <a:cubicBezTo>
                    <a:pt x="2255" y="1902"/>
                    <a:pt x="2255" y="1902"/>
                    <a:pt x="2255" y="1902"/>
                  </a:cubicBezTo>
                  <a:cubicBezTo>
                    <a:pt x="2256" y="1895"/>
                    <a:pt x="2260" y="1888"/>
                    <a:pt x="2266" y="1884"/>
                  </a:cubicBezTo>
                  <a:cubicBezTo>
                    <a:pt x="2463" y="1759"/>
                    <a:pt x="2463" y="1759"/>
                    <a:pt x="2463" y="1759"/>
                  </a:cubicBezTo>
                  <a:cubicBezTo>
                    <a:pt x="2467" y="1757"/>
                    <a:pt x="2472" y="1755"/>
                    <a:pt x="2477" y="1756"/>
                  </a:cubicBezTo>
                  <a:cubicBezTo>
                    <a:pt x="2791" y="1783"/>
                    <a:pt x="2791" y="1783"/>
                    <a:pt x="2791" y="1783"/>
                  </a:cubicBezTo>
                  <a:cubicBezTo>
                    <a:pt x="2792" y="1783"/>
                    <a:pt x="2793" y="1783"/>
                    <a:pt x="2795" y="1783"/>
                  </a:cubicBezTo>
                  <a:cubicBezTo>
                    <a:pt x="2942" y="1773"/>
                    <a:pt x="2942" y="1773"/>
                    <a:pt x="2942" y="1773"/>
                  </a:cubicBezTo>
                  <a:cubicBezTo>
                    <a:pt x="2954" y="1772"/>
                    <a:pt x="2963" y="1762"/>
                    <a:pt x="2963" y="1750"/>
                  </a:cubicBezTo>
                  <a:cubicBezTo>
                    <a:pt x="2963" y="1506"/>
                    <a:pt x="2963" y="1506"/>
                    <a:pt x="2963" y="1506"/>
                  </a:cubicBezTo>
                  <a:cubicBezTo>
                    <a:pt x="2963" y="1502"/>
                    <a:pt x="2962" y="1498"/>
                    <a:pt x="2960" y="149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410;p84">
              <a:extLst>
                <a:ext uri="{FF2B5EF4-FFF2-40B4-BE49-F238E27FC236}">
                  <a16:creationId xmlns:a16="http://schemas.microsoft.com/office/drawing/2014/main" id="{6AE6353A-33EA-9527-8113-23E81965314C}"/>
                </a:ext>
              </a:extLst>
            </p:cNvPr>
            <p:cNvSpPr/>
            <p:nvPr/>
          </p:nvSpPr>
          <p:spPr>
            <a:xfrm>
              <a:off x="11412538" y="5280025"/>
              <a:ext cx="1654175" cy="2465388"/>
            </a:xfrm>
            <a:custGeom>
              <a:avLst/>
              <a:gdLst/>
              <a:ahLst/>
              <a:cxnLst/>
              <a:rect l="0" t="0" r="0" b="0"/>
              <a:pathLst>
                <a:path w="2597" h="3874" extrusionOk="0">
                  <a:moveTo>
                    <a:pt x="2591" y="1524"/>
                  </a:moveTo>
                  <a:cubicBezTo>
                    <a:pt x="2538" y="1425"/>
                    <a:pt x="2538" y="1425"/>
                    <a:pt x="2538" y="1425"/>
                  </a:cubicBezTo>
                  <a:cubicBezTo>
                    <a:pt x="2537" y="1424"/>
                    <a:pt x="2536" y="1423"/>
                    <a:pt x="2536" y="1422"/>
                  </a:cubicBezTo>
                  <a:cubicBezTo>
                    <a:pt x="2465" y="1327"/>
                    <a:pt x="2465" y="1327"/>
                    <a:pt x="2465" y="1327"/>
                  </a:cubicBezTo>
                  <a:cubicBezTo>
                    <a:pt x="2421" y="1262"/>
                    <a:pt x="2421" y="1262"/>
                    <a:pt x="2421" y="1262"/>
                  </a:cubicBezTo>
                  <a:cubicBezTo>
                    <a:pt x="2419" y="1258"/>
                    <a:pt x="2414" y="1255"/>
                    <a:pt x="2409" y="1253"/>
                  </a:cubicBezTo>
                  <a:cubicBezTo>
                    <a:pt x="2360" y="1236"/>
                    <a:pt x="2360" y="1236"/>
                    <a:pt x="2360" y="1236"/>
                  </a:cubicBezTo>
                  <a:cubicBezTo>
                    <a:pt x="2357" y="1235"/>
                    <a:pt x="2354" y="1233"/>
                    <a:pt x="2351" y="1231"/>
                  </a:cubicBezTo>
                  <a:cubicBezTo>
                    <a:pt x="2300" y="1180"/>
                    <a:pt x="2300" y="1180"/>
                    <a:pt x="2300" y="1180"/>
                  </a:cubicBezTo>
                  <a:cubicBezTo>
                    <a:pt x="2297" y="1177"/>
                    <a:pt x="2294" y="1173"/>
                    <a:pt x="2293" y="1169"/>
                  </a:cubicBezTo>
                  <a:cubicBezTo>
                    <a:pt x="2256" y="1015"/>
                    <a:pt x="2256" y="1015"/>
                    <a:pt x="2256" y="1015"/>
                  </a:cubicBezTo>
                  <a:cubicBezTo>
                    <a:pt x="2256" y="1012"/>
                    <a:pt x="2254" y="1010"/>
                    <a:pt x="2253" y="1007"/>
                  </a:cubicBezTo>
                  <a:cubicBezTo>
                    <a:pt x="2162" y="879"/>
                    <a:pt x="2162" y="879"/>
                    <a:pt x="2162" y="879"/>
                  </a:cubicBezTo>
                  <a:cubicBezTo>
                    <a:pt x="2160" y="876"/>
                    <a:pt x="2159" y="873"/>
                    <a:pt x="2158" y="870"/>
                  </a:cubicBezTo>
                  <a:cubicBezTo>
                    <a:pt x="2146" y="810"/>
                    <a:pt x="2146" y="810"/>
                    <a:pt x="2146" y="810"/>
                  </a:cubicBezTo>
                  <a:cubicBezTo>
                    <a:pt x="2145" y="807"/>
                    <a:pt x="2145" y="805"/>
                    <a:pt x="2143" y="803"/>
                  </a:cubicBezTo>
                  <a:cubicBezTo>
                    <a:pt x="2084" y="698"/>
                    <a:pt x="2084" y="698"/>
                    <a:pt x="2084" y="698"/>
                  </a:cubicBezTo>
                  <a:cubicBezTo>
                    <a:pt x="2083" y="696"/>
                    <a:pt x="2082" y="694"/>
                    <a:pt x="2081" y="692"/>
                  </a:cubicBezTo>
                  <a:cubicBezTo>
                    <a:pt x="2051" y="557"/>
                    <a:pt x="2051" y="557"/>
                    <a:pt x="2051" y="557"/>
                  </a:cubicBezTo>
                  <a:cubicBezTo>
                    <a:pt x="2050" y="554"/>
                    <a:pt x="2049" y="550"/>
                    <a:pt x="2046" y="547"/>
                  </a:cubicBezTo>
                  <a:cubicBezTo>
                    <a:pt x="1975" y="460"/>
                    <a:pt x="1975" y="460"/>
                    <a:pt x="1975" y="460"/>
                  </a:cubicBezTo>
                  <a:cubicBezTo>
                    <a:pt x="1974" y="458"/>
                    <a:pt x="1972" y="457"/>
                    <a:pt x="1971" y="456"/>
                  </a:cubicBezTo>
                  <a:cubicBezTo>
                    <a:pt x="1816" y="339"/>
                    <a:pt x="1816" y="339"/>
                    <a:pt x="1816" y="339"/>
                  </a:cubicBezTo>
                  <a:cubicBezTo>
                    <a:pt x="1815" y="338"/>
                    <a:pt x="1814" y="337"/>
                    <a:pt x="1813" y="337"/>
                  </a:cubicBezTo>
                  <a:cubicBezTo>
                    <a:pt x="1783" y="322"/>
                    <a:pt x="1783" y="322"/>
                    <a:pt x="1783" y="322"/>
                  </a:cubicBezTo>
                  <a:cubicBezTo>
                    <a:pt x="1782" y="321"/>
                    <a:pt x="1781" y="320"/>
                    <a:pt x="1779" y="320"/>
                  </a:cubicBezTo>
                  <a:cubicBezTo>
                    <a:pt x="1690" y="293"/>
                    <a:pt x="1690" y="293"/>
                    <a:pt x="1690" y="293"/>
                  </a:cubicBezTo>
                  <a:cubicBezTo>
                    <a:pt x="1689" y="293"/>
                    <a:pt x="1688" y="293"/>
                    <a:pt x="1687" y="293"/>
                  </a:cubicBezTo>
                  <a:cubicBezTo>
                    <a:pt x="1666" y="290"/>
                    <a:pt x="1666" y="290"/>
                    <a:pt x="1666" y="290"/>
                  </a:cubicBezTo>
                  <a:cubicBezTo>
                    <a:pt x="1654" y="288"/>
                    <a:pt x="1645" y="277"/>
                    <a:pt x="1645" y="265"/>
                  </a:cubicBezTo>
                  <a:cubicBezTo>
                    <a:pt x="1649" y="176"/>
                    <a:pt x="1649" y="176"/>
                    <a:pt x="1649" y="176"/>
                  </a:cubicBezTo>
                  <a:cubicBezTo>
                    <a:pt x="1650" y="169"/>
                    <a:pt x="1646" y="162"/>
                    <a:pt x="1640" y="157"/>
                  </a:cubicBezTo>
                  <a:cubicBezTo>
                    <a:pt x="1582" y="109"/>
                    <a:pt x="1582" y="109"/>
                    <a:pt x="1582" y="109"/>
                  </a:cubicBezTo>
                  <a:cubicBezTo>
                    <a:pt x="1581" y="108"/>
                    <a:pt x="1580" y="107"/>
                    <a:pt x="1579" y="106"/>
                  </a:cubicBezTo>
                  <a:cubicBezTo>
                    <a:pt x="1549" y="68"/>
                    <a:pt x="1549" y="68"/>
                    <a:pt x="1549" y="68"/>
                  </a:cubicBezTo>
                  <a:cubicBezTo>
                    <a:pt x="1543" y="61"/>
                    <a:pt x="1534" y="58"/>
                    <a:pt x="1525" y="60"/>
                  </a:cubicBezTo>
                  <a:cubicBezTo>
                    <a:pt x="1459" y="77"/>
                    <a:pt x="1459" y="77"/>
                    <a:pt x="1459" y="77"/>
                  </a:cubicBezTo>
                  <a:cubicBezTo>
                    <a:pt x="1456" y="77"/>
                    <a:pt x="1452" y="78"/>
                    <a:pt x="1449" y="77"/>
                  </a:cubicBezTo>
                  <a:cubicBezTo>
                    <a:pt x="1315" y="57"/>
                    <a:pt x="1315" y="57"/>
                    <a:pt x="1315" y="57"/>
                  </a:cubicBezTo>
                  <a:cubicBezTo>
                    <a:pt x="1314" y="57"/>
                    <a:pt x="1312" y="56"/>
                    <a:pt x="1310" y="57"/>
                  </a:cubicBezTo>
                  <a:cubicBezTo>
                    <a:pt x="1169" y="68"/>
                    <a:pt x="1169" y="68"/>
                    <a:pt x="1169" y="68"/>
                  </a:cubicBezTo>
                  <a:cubicBezTo>
                    <a:pt x="1165" y="68"/>
                    <a:pt x="1161" y="67"/>
                    <a:pt x="1157" y="65"/>
                  </a:cubicBezTo>
                  <a:cubicBezTo>
                    <a:pt x="1036" y="6"/>
                    <a:pt x="1036" y="6"/>
                    <a:pt x="1036" y="6"/>
                  </a:cubicBezTo>
                  <a:cubicBezTo>
                    <a:pt x="1024" y="0"/>
                    <a:pt x="1010" y="5"/>
                    <a:pt x="1004" y="17"/>
                  </a:cubicBezTo>
                  <a:cubicBezTo>
                    <a:pt x="981" y="63"/>
                    <a:pt x="981" y="63"/>
                    <a:pt x="981" y="63"/>
                  </a:cubicBezTo>
                  <a:cubicBezTo>
                    <a:pt x="977" y="71"/>
                    <a:pt x="969" y="77"/>
                    <a:pt x="959" y="76"/>
                  </a:cubicBezTo>
                  <a:cubicBezTo>
                    <a:pt x="879" y="74"/>
                    <a:pt x="879" y="74"/>
                    <a:pt x="879" y="74"/>
                  </a:cubicBezTo>
                  <a:cubicBezTo>
                    <a:pt x="876" y="74"/>
                    <a:pt x="873" y="74"/>
                    <a:pt x="870" y="75"/>
                  </a:cubicBezTo>
                  <a:cubicBezTo>
                    <a:pt x="807" y="100"/>
                    <a:pt x="807" y="100"/>
                    <a:pt x="807" y="100"/>
                  </a:cubicBezTo>
                  <a:cubicBezTo>
                    <a:pt x="801" y="102"/>
                    <a:pt x="796" y="107"/>
                    <a:pt x="793" y="113"/>
                  </a:cubicBezTo>
                  <a:cubicBezTo>
                    <a:pt x="736" y="256"/>
                    <a:pt x="736" y="256"/>
                    <a:pt x="736" y="256"/>
                  </a:cubicBezTo>
                  <a:cubicBezTo>
                    <a:pt x="736" y="256"/>
                    <a:pt x="736" y="257"/>
                    <a:pt x="736" y="257"/>
                  </a:cubicBezTo>
                  <a:cubicBezTo>
                    <a:pt x="700" y="374"/>
                    <a:pt x="700" y="374"/>
                    <a:pt x="700" y="374"/>
                  </a:cubicBezTo>
                  <a:cubicBezTo>
                    <a:pt x="698" y="380"/>
                    <a:pt x="693" y="385"/>
                    <a:pt x="687" y="388"/>
                  </a:cubicBezTo>
                  <a:cubicBezTo>
                    <a:pt x="674" y="395"/>
                    <a:pt x="674" y="395"/>
                    <a:pt x="674" y="395"/>
                  </a:cubicBezTo>
                  <a:cubicBezTo>
                    <a:pt x="663" y="400"/>
                    <a:pt x="658" y="413"/>
                    <a:pt x="661" y="424"/>
                  </a:cubicBezTo>
                  <a:cubicBezTo>
                    <a:pt x="671" y="452"/>
                    <a:pt x="671" y="452"/>
                    <a:pt x="671" y="452"/>
                  </a:cubicBezTo>
                  <a:cubicBezTo>
                    <a:pt x="675" y="463"/>
                    <a:pt x="670" y="475"/>
                    <a:pt x="661" y="480"/>
                  </a:cubicBezTo>
                  <a:cubicBezTo>
                    <a:pt x="614" y="508"/>
                    <a:pt x="614" y="508"/>
                    <a:pt x="614" y="508"/>
                  </a:cubicBezTo>
                  <a:cubicBezTo>
                    <a:pt x="612" y="509"/>
                    <a:pt x="610" y="511"/>
                    <a:pt x="608" y="513"/>
                  </a:cubicBezTo>
                  <a:cubicBezTo>
                    <a:pt x="547" y="580"/>
                    <a:pt x="547" y="580"/>
                    <a:pt x="547" y="580"/>
                  </a:cubicBezTo>
                  <a:cubicBezTo>
                    <a:pt x="546" y="582"/>
                    <a:pt x="544" y="584"/>
                    <a:pt x="543" y="587"/>
                  </a:cubicBezTo>
                  <a:cubicBezTo>
                    <a:pt x="522" y="639"/>
                    <a:pt x="522" y="639"/>
                    <a:pt x="522" y="639"/>
                  </a:cubicBezTo>
                  <a:cubicBezTo>
                    <a:pt x="518" y="649"/>
                    <a:pt x="508" y="655"/>
                    <a:pt x="497" y="653"/>
                  </a:cubicBezTo>
                  <a:cubicBezTo>
                    <a:pt x="425" y="645"/>
                    <a:pt x="425" y="645"/>
                    <a:pt x="425" y="645"/>
                  </a:cubicBezTo>
                  <a:cubicBezTo>
                    <a:pt x="422" y="645"/>
                    <a:pt x="420" y="645"/>
                    <a:pt x="417" y="646"/>
                  </a:cubicBezTo>
                  <a:cubicBezTo>
                    <a:pt x="4" y="1446"/>
                    <a:pt x="4" y="1446"/>
                    <a:pt x="4" y="1446"/>
                  </a:cubicBezTo>
                  <a:cubicBezTo>
                    <a:pt x="1" y="1451"/>
                    <a:pt x="0" y="1456"/>
                    <a:pt x="1" y="1462"/>
                  </a:cubicBezTo>
                  <a:cubicBezTo>
                    <a:pt x="180" y="2347"/>
                    <a:pt x="180" y="2347"/>
                    <a:pt x="180" y="2347"/>
                  </a:cubicBezTo>
                  <a:cubicBezTo>
                    <a:pt x="366" y="2546"/>
                    <a:pt x="366" y="2546"/>
                    <a:pt x="366" y="2546"/>
                  </a:cubicBezTo>
                  <a:cubicBezTo>
                    <a:pt x="368" y="2547"/>
                    <a:pt x="369" y="2550"/>
                    <a:pt x="370" y="2552"/>
                  </a:cubicBezTo>
                  <a:cubicBezTo>
                    <a:pt x="410" y="2641"/>
                    <a:pt x="410" y="2641"/>
                    <a:pt x="410" y="2641"/>
                  </a:cubicBezTo>
                  <a:cubicBezTo>
                    <a:pt x="412" y="2646"/>
                    <a:pt x="413" y="2652"/>
                    <a:pt x="411" y="2657"/>
                  </a:cubicBezTo>
                  <a:cubicBezTo>
                    <a:pt x="382" y="2759"/>
                    <a:pt x="382" y="2759"/>
                    <a:pt x="382" y="2759"/>
                  </a:cubicBezTo>
                  <a:cubicBezTo>
                    <a:pt x="382" y="2762"/>
                    <a:pt x="382" y="2764"/>
                    <a:pt x="382" y="2766"/>
                  </a:cubicBezTo>
                  <a:cubicBezTo>
                    <a:pt x="385" y="3015"/>
                    <a:pt x="385" y="3015"/>
                    <a:pt x="385" y="3015"/>
                  </a:cubicBezTo>
                  <a:cubicBezTo>
                    <a:pt x="385" y="3020"/>
                    <a:pt x="384" y="3024"/>
                    <a:pt x="381" y="3028"/>
                  </a:cubicBezTo>
                  <a:cubicBezTo>
                    <a:pt x="281" y="3184"/>
                    <a:pt x="281" y="3184"/>
                    <a:pt x="281" y="3184"/>
                  </a:cubicBezTo>
                  <a:cubicBezTo>
                    <a:pt x="277" y="3191"/>
                    <a:pt x="276" y="3199"/>
                    <a:pt x="279" y="3206"/>
                  </a:cubicBezTo>
                  <a:cubicBezTo>
                    <a:pt x="311" y="3279"/>
                    <a:pt x="311" y="3279"/>
                    <a:pt x="311" y="3279"/>
                  </a:cubicBezTo>
                  <a:cubicBezTo>
                    <a:pt x="315" y="3287"/>
                    <a:pt x="313" y="3297"/>
                    <a:pt x="307" y="3303"/>
                  </a:cubicBezTo>
                  <a:cubicBezTo>
                    <a:pt x="272" y="3343"/>
                    <a:pt x="272" y="3343"/>
                    <a:pt x="272" y="3343"/>
                  </a:cubicBezTo>
                  <a:cubicBezTo>
                    <a:pt x="265" y="3350"/>
                    <a:pt x="264" y="3362"/>
                    <a:pt x="269" y="3370"/>
                  </a:cubicBezTo>
                  <a:cubicBezTo>
                    <a:pt x="324" y="3455"/>
                    <a:pt x="324" y="3455"/>
                    <a:pt x="324" y="3455"/>
                  </a:cubicBezTo>
                  <a:cubicBezTo>
                    <a:pt x="325" y="3457"/>
                    <a:pt x="327" y="3459"/>
                    <a:pt x="329" y="3461"/>
                  </a:cubicBezTo>
                  <a:cubicBezTo>
                    <a:pt x="404" y="3517"/>
                    <a:pt x="404" y="3517"/>
                    <a:pt x="404" y="3517"/>
                  </a:cubicBezTo>
                  <a:cubicBezTo>
                    <a:pt x="409" y="3521"/>
                    <a:pt x="412" y="3526"/>
                    <a:pt x="413" y="3533"/>
                  </a:cubicBezTo>
                  <a:cubicBezTo>
                    <a:pt x="422" y="3612"/>
                    <a:pt x="422" y="3612"/>
                    <a:pt x="422" y="3612"/>
                  </a:cubicBezTo>
                  <a:cubicBezTo>
                    <a:pt x="423" y="3615"/>
                    <a:pt x="424" y="3619"/>
                    <a:pt x="425" y="3621"/>
                  </a:cubicBezTo>
                  <a:cubicBezTo>
                    <a:pt x="462" y="3680"/>
                    <a:pt x="462" y="3680"/>
                    <a:pt x="462" y="3680"/>
                  </a:cubicBezTo>
                  <a:cubicBezTo>
                    <a:pt x="465" y="3685"/>
                    <a:pt x="471" y="3689"/>
                    <a:pt x="477" y="3690"/>
                  </a:cubicBezTo>
                  <a:cubicBezTo>
                    <a:pt x="595" y="3713"/>
                    <a:pt x="595" y="3713"/>
                    <a:pt x="595" y="3713"/>
                  </a:cubicBezTo>
                  <a:cubicBezTo>
                    <a:pt x="599" y="3713"/>
                    <a:pt x="602" y="3715"/>
                    <a:pt x="605" y="3717"/>
                  </a:cubicBezTo>
                  <a:cubicBezTo>
                    <a:pt x="662" y="3762"/>
                    <a:pt x="662" y="3762"/>
                    <a:pt x="662" y="3762"/>
                  </a:cubicBezTo>
                  <a:cubicBezTo>
                    <a:pt x="678" y="3775"/>
                    <a:pt x="701" y="3762"/>
                    <a:pt x="699" y="3742"/>
                  </a:cubicBezTo>
                  <a:cubicBezTo>
                    <a:pt x="694" y="3685"/>
                    <a:pt x="694" y="3685"/>
                    <a:pt x="694" y="3685"/>
                  </a:cubicBezTo>
                  <a:cubicBezTo>
                    <a:pt x="694" y="3679"/>
                    <a:pt x="695" y="3674"/>
                    <a:pt x="699" y="3669"/>
                  </a:cubicBezTo>
                  <a:cubicBezTo>
                    <a:pt x="807" y="3530"/>
                    <a:pt x="807" y="3530"/>
                    <a:pt x="807" y="3530"/>
                  </a:cubicBezTo>
                  <a:cubicBezTo>
                    <a:pt x="807" y="3529"/>
                    <a:pt x="807" y="3529"/>
                    <a:pt x="807" y="3528"/>
                  </a:cubicBezTo>
                  <a:cubicBezTo>
                    <a:pt x="807" y="3506"/>
                    <a:pt x="807" y="3506"/>
                    <a:pt x="807" y="3506"/>
                  </a:cubicBezTo>
                  <a:cubicBezTo>
                    <a:pt x="807" y="3493"/>
                    <a:pt x="817" y="3483"/>
                    <a:pt x="829" y="3482"/>
                  </a:cubicBezTo>
                  <a:cubicBezTo>
                    <a:pt x="1060" y="3469"/>
                    <a:pt x="1060" y="3469"/>
                    <a:pt x="1060" y="3469"/>
                  </a:cubicBezTo>
                  <a:cubicBezTo>
                    <a:pt x="1063" y="3469"/>
                    <a:pt x="1066" y="3469"/>
                    <a:pt x="1069" y="3470"/>
                  </a:cubicBezTo>
                  <a:cubicBezTo>
                    <a:pt x="1343" y="3565"/>
                    <a:pt x="1343" y="3565"/>
                    <a:pt x="1343" y="3565"/>
                  </a:cubicBezTo>
                  <a:cubicBezTo>
                    <a:pt x="1348" y="3567"/>
                    <a:pt x="1353" y="3571"/>
                    <a:pt x="1356" y="3575"/>
                  </a:cubicBezTo>
                  <a:cubicBezTo>
                    <a:pt x="1395" y="3640"/>
                    <a:pt x="1395" y="3640"/>
                    <a:pt x="1395" y="3640"/>
                  </a:cubicBezTo>
                  <a:cubicBezTo>
                    <a:pt x="1398" y="3644"/>
                    <a:pt x="1402" y="3647"/>
                    <a:pt x="1407" y="3649"/>
                  </a:cubicBezTo>
                  <a:cubicBezTo>
                    <a:pt x="1478" y="3679"/>
                    <a:pt x="1478" y="3679"/>
                    <a:pt x="1478" y="3679"/>
                  </a:cubicBezTo>
                  <a:cubicBezTo>
                    <a:pt x="1485" y="3682"/>
                    <a:pt x="1490" y="3688"/>
                    <a:pt x="1492" y="3695"/>
                  </a:cubicBezTo>
                  <a:cubicBezTo>
                    <a:pt x="1501" y="3727"/>
                    <a:pt x="1501" y="3727"/>
                    <a:pt x="1501" y="3727"/>
                  </a:cubicBezTo>
                  <a:cubicBezTo>
                    <a:pt x="1504" y="3739"/>
                    <a:pt x="1515" y="3746"/>
                    <a:pt x="1526" y="3745"/>
                  </a:cubicBezTo>
                  <a:cubicBezTo>
                    <a:pt x="1607" y="3739"/>
                    <a:pt x="1607" y="3739"/>
                    <a:pt x="1607" y="3739"/>
                  </a:cubicBezTo>
                  <a:cubicBezTo>
                    <a:pt x="1611" y="3738"/>
                    <a:pt x="1615" y="3737"/>
                    <a:pt x="1619" y="3735"/>
                  </a:cubicBezTo>
                  <a:cubicBezTo>
                    <a:pt x="1640" y="3720"/>
                    <a:pt x="1640" y="3720"/>
                    <a:pt x="1640" y="3720"/>
                  </a:cubicBezTo>
                  <a:cubicBezTo>
                    <a:pt x="1644" y="3717"/>
                    <a:pt x="1649" y="3716"/>
                    <a:pt x="1655" y="3716"/>
                  </a:cubicBezTo>
                  <a:cubicBezTo>
                    <a:pt x="1727" y="3720"/>
                    <a:pt x="1727" y="3720"/>
                    <a:pt x="1727" y="3720"/>
                  </a:cubicBezTo>
                  <a:cubicBezTo>
                    <a:pt x="1733" y="3721"/>
                    <a:pt x="1739" y="3723"/>
                    <a:pt x="1743" y="3727"/>
                  </a:cubicBezTo>
                  <a:cubicBezTo>
                    <a:pt x="1882" y="3867"/>
                    <a:pt x="1882" y="3867"/>
                    <a:pt x="1882" y="3867"/>
                  </a:cubicBezTo>
                  <a:cubicBezTo>
                    <a:pt x="1887" y="3871"/>
                    <a:pt x="1893" y="3874"/>
                    <a:pt x="1899" y="3874"/>
                  </a:cubicBezTo>
                  <a:cubicBezTo>
                    <a:pt x="1976" y="3874"/>
                    <a:pt x="1976" y="3874"/>
                    <a:pt x="1976" y="3874"/>
                  </a:cubicBezTo>
                  <a:cubicBezTo>
                    <a:pt x="1989" y="3874"/>
                    <a:pt x="2000" y="3864"/>
                    <a:pt x="2000" y="3851"/>
                  </a:cubicBezTo>
                  <a:cubicBezTo>
                    <a:pt x="2006" y="3677"/>
                    <a:pt x="2006" y="3677"/>
                    <a:pt x="2006" y="3677"/>
                  </a:cubicBezTo>
                  <a:cubicBezTo>
                    <a:pt x="2006" y="3670"/>
                    <a:pt x="2009" y="3664"/>
                    <a:pt x="2015" y="3660"/>
                  </a:cubicBezTo>
                  <a:cubicBezTo>
                    <a:pt x="2051" y="3630"/>
                    <a:pt x="2051" y="3630"/>
                    <a:pt x="2051" y="3630"/>
                  </a:cubicBezTo>
                  <a:cubicBezTo>
                    <a:pt x="2064" y="3620"/>
                    <a:pt x="2063" y="3601"/>
                    <a:pt x="2050" y="3592"/>
                  </a:cubicBezTo>
                  <a:cubicBezTo>
                    <a:pt x="2007" y="3563"/>
                    <a:pt x="2007" y="3563"/>
                    <a:pt x="2007" y="3563"/>
                  </a:cubicBezTo>
                  <a:cubicBezTo>
                    <a:pt x="1998" y="3557"/>
                    <a:pt x="1995" y="3546"/>
                    <a:pt x="1998" y="3536"/>
                  </a:cubicBezTo>
                  <a:cubicBezTo>
                    <a:pt x="2029" y="3444"/>
                    <a:pt x="2029" y="3444"/>
                    <a:pt x="2029" y="3444"/>
                  </a:cubicBezTo>
                  <a:cubicBezTo>
                    <a:pt x="2031" y="3436"/>
                    <a:pt x="2038" y="3430"/>
                    <a:pt x="2046" y="3428"/>
                  </a:cubicBezTo>
                  <a:cubicBezTo>
                    <a:pt x="2153" y="3405"/>
                    <a:pt x="2153" y="3405"/>
                    <a:pt x="2153" y="3405"/>
                  </a:cubicBezTo>
                  <a:cubicBezTo>
                    <a:pt x="2156" y="3405"/>
                    <a:pt x="2160" y="3405"/>
                    <a:pt x="2163" y="3405"/>
                  </a:cubicBezTo>
                  <a:cubicBezTo>
                    <a:pt x="2251" y="3424"/>
                    <a:pt x="2251" y="3424"/>
                    <a:pt x="2251" y="3424"/>
                  </a:cubicBezTo>
                  <a:cubicBezTo>
                    <a:pt x="2254" y="3424"/>
                    <a:pt x="2257" y="3426"/>
                    <a:pt x="2259" y="3427"/>
                  </a:cubicBezTo>
                  <a:cubicBezTo>
                    <a:pt x="2279" y="3440"/>
                    <a:pt x="2279" y="3440"/>
                    <a:pt x="2279" y="3440"/>
                  </a:cubicBezTo>
                  <a:cubicBezTo>
                    <a:pt x="2285" y="3444"/>
                    <a:pt x="2291" y="3445"/>
                    <a:pt x="2297" y="3444"/>
                  </a:cubicBezTo>
                  <a:cubicBezTo>
                    <a:pt x="2358" y="3432"/>
                    <a:pt x="2358" y="3432"/>
                    <a:pt x="2358" y="3432"/>
                  </a:cubicBezTo>
                  <a:cubicBezTo>
                    <a:pt x="2374" y="3428"/>
                    <a:pt x="2382" y="3410"/>
                    <a:pt x="2374" y="3396"/>
                  </a:cubicBezTo>
                  <a:cubicBezTo>
                    <a:pt x="2370" y="3389"/>
                    <a:pt x="2370" y="3389"/>
                    <a:pt x="2370" y="3389"/>
                  </a:cubicBezTo>
                  <a:cubicBezTo>
                    <a:pt x="2366" y="3384"/>
                    <a:pt x="2365" y="3377"/>
                    <a:pt x="2367" y="3371"/>
                  </a:cubicBezTo>
                  <a:cubicBezTo>
                    <a:pt x="2369" y="3362"/>
                    <a:pt x="2369" y="3362"/>
                    <a:pt x="2369" y="3362"/>
                  </a:cubicBezTo>
                  <a:cubicBezTo>
                    <a:pt x="2373" y="3348"/>
                    <a:pt x="2363" y="3334"/>
                    <a:pt x="2348" y="3333"/>
                  </a:cubicBezTo>
                  <a:cubicBezTo>
                    <a:pt x="2248" y="3325"/>
                    <a:pt x="2248" y="3325"/>
                    <a:pt x="2248" y="3325"/>
                  </a:cubicBezTo>
                  <a:cubicBezTo>
                    <a:pt x="2244" y="3324"/>
                    <a:pt x="2240" y="3323"/>
                    <a:pt x="2236" y="3321"/>
                  </a:cubicBezTo>
                  <a:cubicBezTo>
                    <a:pt x="2142" y="3259"/>
                    <a:pt x="2142" y="3259"/>
                    <a:pt x="2142" y="3259"/>
                  </a:cubicBezTo>
                  <a:cubicBezTo>
                    <a:pt x="2141" y="3258"/>
                    <a:pt x="2140" y="3257"/>
                    <a:pt x="2140" y="3257"/>
                  </a:cubicBezTo>
                  <a:cubicBezTo>
                    <a:pt x="2089" y="3211"/>
                    <a:pt x="2089" y="3211"/>
                    <a:pt x="2089" y="3211"/>
                  </a:cubicBezTo>
                  <a:cubicBezTo>
                    <a:pt x="2081" y="3204"/>
                    <a:pt x="2079" y="3194"/>
                    <a:pt x="2082" y="3185"/>
                  </a:cubicBezTo>
                  <a:cubicBezTo>
                    <a:pt x="2097" y="3141"/>
                    <a:pt x="2097" y="3141"/>
                    <a:pt x="2097" y="3141"/>
                  </a:cubicBezTo>
                  <a:cubicBezTo>
                    <a:pt x="2100" y="3132"/>
                    <a:pt x="2098" y="3122"/>
                    <a:pt x="2091" y="3115"/>
                  </a:cubicBezTo>
                  <a:cubicBezTo>
                    <a:pt x="1999" y="3032"/>
                    <a:pt x="1999" y="3032"/>
                    <a:pt x="1999" y="3032"/>
                  </a:cubicBezTo>
                  <a:cubicBezTo>
                    <a:pt x="1995" y="3028"/>
                    <a:pt x="1992" y="3022"/>
                    <a:pt x="1991" y="3017"/>
                  </a:cubicBezTo>
                  <a:cubicBezTo>
                    <a:pt x="1978" y="2898"/>
                    <a:pt x="1978" y="2898"/>
                    <a:pt x="1978" y="2898"/>
                  </a:cubicBezTo>
                  <a:cubicBezTo>
                    <a:pt x="1977" y="2894"/>
                    <a:pt x="1976" y="2890"/>
                    <a:pt x="1973" y="2887"/>
                  </a:cubicBezTo>
                  <a:cubicBezTo>
                    <a:pt x="1927" y="2822"/>
                    <a:pt x="1927" y="2822"/>
                    <a:pt x="1927" y="2822"/>
                  </a:cubicBezTo>
                  <a:cubicBezTo>
                    <a:pt x="1926" y="2822"/>
                    <a:pt x="1926" y="2821"/>
                    <a:pt x="1925" y="2820"/>
                  </a:cubicBezTo>
                  <a:cubicBezTo>
                    <a:pt x="1877" y="2735"/>
                    <a:pt x="1877" y="2735"/>
                    <a:pt x="1877" y="2735"/>
                  </a:cubicBezTo>
                  <a:cubicBezTo>
                    <a:pt x="1873" y="2727"/>
                    <a:pt x="1865" y="2723"/>
                    <a:pt x="1856" y="2723"/>
                  </a:cubicBezTo>
                  <a:cubicBezTo>
                    <a:pt x="1855" y="2723"/>
                    <a:pt x="1855" y="2723"/>
                    <a:pt x="1855" y="2723"/>
                  </a:cubicBezTo>
                  <a:cubicBezTo>
                    <a:pt x="1847" y="2723"/>
                    <a:pt x="1840" y="2719"/>
                    <a:pt x="1835" y="2712"/>
                  </a:cubicBezTo>
                  <a:cubicBezTo>
                    <a:pt x="1747" y="2582"/>
                    <a:pt x="1747" y="2582"/>
                    <a:pt x="1747" y="2582"/>
                  </a:cubicBezTo>
                  <a:cubicBezTo>
                    <a:pt x="1740" y="2573"/>
                    <a:pt x="1742" y="2560"/>
                    <a:pt x="1750" y="2551"/>
                  </a:cubicBezTo>
                  <a:cubicBezTo>
                    <a:pt x="1984" y="2327"/>
                    <a:pt x="1984" y="2327"/>
                    <a:pt x="1984" y="2327"/>
                  </a:cubicBezTo>
                  <a:cubicBezTo>
                    <a:pt x="1994" y="2317"/>
                    <a:pt x="2012" y="2318"/>
                    <a:pt x="2020" y="2330"/>
                  </a:cubicBezTo>
                  <a:cubicBezTo>
                    <a:pt x="2036" y="2353"/>
                    <a:pt x="2036" y="2353"/>
                    <a:pt x="2036" y="2353"/>
                  </a:cubicBezTo>
                  <a:cubicBezTo>
                    <a:pt x="2047" y="2369"/>
                    <a:pt x="2070" y="2366"/>
                    <a:pt x="2078" y="2349"/>
                  </a:cubicBezTo>
                  <a:cubicBezTo>
                    <a:pt x="2106" y="2287"/>
                    <a:pt x="2106" y="2287"/>
                    <a:pt x="2106" y="2287"/>
                  </a:cubicBezTo>
                  <a:cubicBezTo>
                    <a:pt x="2108" y="2281"/>
                    <a:pt x="2113" y="2276"/>
                    <a:pt x="2119" y="2274"/>
                  </a:cubicBezTo>
                  <a:cubicBezTo>
                    <a:pt x="2124" y="2272"/>
                    <a:pt x="2124" y="2272"/>
                    <a:pt x="2124" y="2272"/>
                  </a:cubicBezTo>
                  <a:cubicBezTo>
                    <a:pt x="2132" y="2269"/>
                    <a:pt x="2138" y="2261"/>
                    <a:pt x="2139" y="2252"/>
                  </a:cubicBezTo>
                  <a:cubicBezTo>
                    <a:pt x="2153" y="2102"/>
                    <a:pt x="2153" y="2102"/>
                    <a:pt x="2153" y="2102"/>
                  </a:cubicBezTo>
                  <a:cubicBezTo>
                    <a:pt x="2154" y="2092"/>
                    <a:pt x="2148" y="2082"/>
                    <a:pt x="2139" y="2078"/>
                  </a:cubicBezTo>
                  <a:cubicBezTo>
                    <a:pt x="2093" y="2058"/>
                    <a:pt x="2093" y="2058"/>
                    <a:pt x="2093" y="2058"/>
                  </a:cubicBezTo>
                  <a:cubicBezTo>
                    <a:pt x="2082" y="2053"/>
                    <a:pt x="2070" y="2057"/>
                    <a:pt x="2063" y="2066"/>
                  </a:cubicBezTo>
                  <a:cubicBezTo>
                    <a:pt x="2056" y="2076"/>
                    <a:pt x="2043" y="2079"/>
                    <a:pt x="2032" y="2073"/>
                  </a:cubicBezTo>
                  <a:cubicBezTo>
                    <a:pt x="1999" y="2056"/>
                    <a:pt x="1999" y="2056"/>
                    <a:pt x="1999" y="2056"/>
                  </a:cubicBezTo>
                  <a:cubicBezTo>
                    <a:pt x="1993" y="2052"/>
                    <a:pt x="1988" y="2045"/>
                    <a:pt x="1987" y="2038"/>
                  </a:cubicBezTo>
                  <a:cubicBezTo>
                    <a:pt x="1975" y="1949"/>
                    <a:pt x="1975" y="1949"/>
                    <a:pt x="1975" y="1949"/>
                  </a:cubicBezTo>
                  <a:cubicBezTo>
                    <a:pt x="1974" y="1941"/>
                    <a:pt x="1977" y="1933"/>
                    <a:pt x="1983" y="1928"/>
                  </a:cubicBezTo>
                  <a:cubicBezTo>
                    <a:pt x="2104" y="1821"/>
                    <a:pt x="2104" y="1821"/>
                    <a:pt x="2104" y="1821"/>
                  </a:cubicBezTo>
                  <a:cubicBezTo>
                    <a:pt x="2108" y="1818"/>
                    <a:pt x="2112" y="1816"/>
                    <a:pt x="2117" y="1816"/>
                  </a:cubicBezTo>
                  <a:cubicBezTo>
                    <a:pt x="2208" y="1804"/>
                    <a:pt x="2208" y="1804"/>
                    <a:pt x="2208" y="1804"/>
                  </a:cubicBezTo>
                  <a:cubicBezTo>
                    <a:pt x="2217" y="1803"/>
                    <a:pt x="2225" y="1797"/>
                    <a:pt x="2228" y="1788"/>
                  </a:cubicBezTo>
                  <a:cubicBezTo>
                    <a:pt x="2301" y="1573"/>
                    <a:pt x="2301" y="1573"/>
                    <a:pt x="2301" y="1573"/>
                  </a:cubicBezTo>
                  <a:cubicBezTo>
                    <a:pt x="2303" y="1568"/>
                    <a:pt x="2305" y="1565"/>
                    <a:pt x="2309" y="1562"/>
                  </a:cubicBezTo>
                  <a:cubicBezTo>
                    <a:pt x="2353" y="1527"/>
                    <a:pt x="2353" y="1527"/>
                    <a:pt x="2353" y="1527"/>
                  </a:cubicBezTo>
                  <a:cubicBezTo>
                    <a:pt x="2362" y="1520"/>
                    <a:pt x="2375" y="1520"/>
                    <a:pt x="2384" y="1528"/>
                  </a:cubicBezTo>
                  <a:cubicBezTo>
                    <a:pt x="2480" y="1613"/>
                    <a:pt x="2480" y="1613"/>
                    <a:pt x="2480" y="1613"/>
                  </a:cubicBezTo>
                  <a:cubicBezTo>
                    <a:pt x="2489" y="1620"/>
                    <a:pt x="2502" y="1621"/>
                    <a:pt x="2511" y="1613"/>
                  </a:cubicBezTo>
                  <a:cubicBezTo>
                    <a:pt x="2585" y="1554"/>
                    <a:pt x="2585" y="1554"/>
                    <a:pt x="2585" y="1554"/>
                  </a:cubicBezTo>
                  <a:cubicBezTo>
                    <a:pt x="2594" y="1547"/>
                    <a:pt x="2597" y="1534"/>
                    <a:pt x="2591" y="15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1;p84">
              <a:extLst>
                <a:ext uri="{FF2B5EF4-FFF2-40B4-BE49-F238E27FC236}">
                  <a16:creationId xmlns:a16="http://schemas.microsoft.com/office/drawing/2014/main" id="{7E412172-0813-74E3-7D6A-ADCB221BB047}"/>
                </a:ext>
              </a:extLst>
            </p:cNvPr>
            <p:cNvSpPr/>
            <p:nvPr/>
          </p:nvSpPr>
          <p:spPr>
            <a:xfrm>
              <a:off x="12520613" y="6246813"/>
              <a:ext cx="1127125" cy="2144713"/>
            </a:xfrm>
            <a:custGeom>
              <a:avLst/>
              <a:gdLst/>
              <a:ahLst/>
              <a:cxnLst/>
              <a:rect l="0" t="0" r="0" b="0"/>
              <a:pathLst>
                <a:path w="1769" h="3367" extrusionOk="0">
                  <a:moveTo>
                    <a:pt x="1768" y="1704"/>
                  </a:moveTo>
                  <a:cubicBezTo>
                    <a:pt x="1758" y="1647"/>
                    <a:pt x="1758" y="1647"/>
                    <a:pt x="1758" y="1647"/>
                  </a:cubicBezTo>
                  <a:cubicBezTo>
                    <a:pt x="1755" y="1634"/>
                    <a:pt x="1744" y="1624"/>
                    <a:pt x="1731" y="1624"/>
                  </a:cubicBezTo>
                  <a:cubicBezTo>
                    <a:pt x="1720" y="1624"/>
                    <a:pt x="1720" y="1624"/>
                    <a:pt x="1720" y="1624"/>
                  </a:cubicBezTo>
                  <a:cubicBezTo>
                    <a:pt x="1706" y="1624"/>
                    <a:pt x="1694" y="1613"/>
                    <a:pt x="1693" y="1599"/>
                  </a:cubicBezTo>
                  <a:cubicBezTo>
                    <a:pt x="1670" y="1284"/>
                    <a:pt x="1670" y="1284"/>
                    <a:pt x="1670" y="1284"/>
                  </a:cubicBezTo>
                  <a:cubicBezTo>
                    <a:pt x="1669" y="1270"/>
                    <a:pt x="1658" y="1259"/>
                    <a:pt x="1645" y="1258"/>
                  </a:cubicBezTo>
                  <a:cubicBezTo>
                    <a:pt x="1536" y="1250"/>
                    <a:pt x="1536" y="1250"/>
                    <a:pt x="1536" y="1250"/>
                  </a:cubicBezTo>
                  <a:cubicBezTo>
                    <a:pt x="1527" y="1249"/>
                    <a:pt x="1518" y="1253"/>
                    <a:pt x="1512" y="1260"/>
                  </a:cubicBezTo>
                  <a:cubicBezTo>
                    <a:pt x="1496" y="1281"/>
                    <a:pt x="1496" y="1281"/>
                    <a:pt x="1496" y="1281"/>
                  </a:cubicBezTo>
                  <a:cubicBezTo>
                    <a:pt x="1486" y="1293"/>
                    <a:pt x="1467" y="1295"/>
                    <a:pt x="1456" y="1284"/>
                  </a:cubicBezTo>
                  <a:cubicBezTo>
                    <a:pt x="1396" y="1230"/>
                    <a:pt x="1396" y="1230"/>
                    <a:pt x="1396" y="1230"/>
                  </a:cubicBezTo>
                  <a:cubicBezTo>
                    <a:pt x="1389" y="1224"/>
                    <a:pt x="1380" y="1221"/>
                    <a:pt x="1371" y="1223"/>
                  </a:cubicBezTo>
                  <a:cubicBezTo>
                    <a:pt x="1360" y="1226"/>
                    <a:pt x="1360" y="1226"/>
                    <a:pt x="1360" y="1226"/>
                  </a:cubicBezTo>
                  <a:cubicBezTo>
                    <a:pt x="1347" y="1229"/>
                    <a:pt x="1333" y="1222"/>
                    <a:pt x="1328" y="1209"/>
                  </a:cubicBezTo>
                  <a:cubicBezTo>
                    <a:pt x="1291" y="1116"/>
                    <a:pt x="1291" y="1116"/>
                    <a:pt x="1291" y="1116"/>
                  </a:cubicBezTo>
                  <a:cubicBezTo>
                    <a:pt x="1288" y="1109"/>
                    <a:pt x="1282" y="1103"/>
                    <a:pt x="1275" y="1100"/>
                  </a:cubicBezTo>
                  <a:cubicBezTo>
                    <a:pt x="1244" y="1089"/>
                    <a:pt x="1244" y="1089"/>
                    <a:pt x="1244" y="1089"/>
                  </a:cubicBezTo>
                  <a:cubicBezTo>
                    <a:pt x="1238" y="1086"/>
                    <a:pt x="1234" y="1083"/>
                    <a:pt x="1231" y="1078"/>
                  </a:cubicBezTo>
                  <a:cubicBezTo>
                    <a:pt x="1206" y="1038"/>
                    <a:pt x="1206" y="1038"/>
                    <a:pt x="1206" y="1038"/>
                  </a:cubicBezTo>
                  <a:cubicBezTo>
                    <a:pt x="1200" y="1029"/>
                    <a:pt x="1188" y="1024"/>
                    <a:pt x="1177" y="1026"/>
                  </a:cubicBezTo>
                  <a:cubicBezTo>
                    <a:pt x="1163" y="1029"/>
                    <a:pt x="1163" y="1029"/>
                    <a:pt x="1163" y="1029"/>
                  </a:cubicBezTo>
                  <a:cubicBezTo>
                    <a:pt x="1150" y="1032"/>
                    <a:pt x="1137" y="1026"/>
                    <a:pt x="1132" y="1014"/>
                  </a:cubicBezTo>
                  <a:cubicBezTo>
                    <a:pt x="1120" y="988"/>
                    <a:pt x="1120" y="988"/>
                    <a:pt x="1120" y="988"/>
                  </a:cubicBezTo>
                  <a:cubicBezTo>
                    <a:pt x="1116" y="978"/>
                    <a:pt x="1118" y="966"/>
                    <a:pt x="1125" y="958"/>
                  </a:cubicBezTo>
                  <a:cubicBezTo>
                    <a:pt x="1138" y="944"/>
                    <a:pt x="1138" y="944"/>
                    <a:pt x="1138" y="944"/>
                  </a:cubicBezTo>
                  <a:cubicBezTo>
                    <a:pt x="1141" y="940"/>
                    <a:pt x="1144" y="935"/>
                    <a:pt x="1145" y="930"/>
                  </a:cubicBezTo>
                  <a:cubicBezTo>
                    <a:pt x="1151" y="890"/>
                    <a:pt x="1151" y="890"/>
                    <a:pt x="1151" y="890"/>
                  </a:cubicBezTo>
                  <a:cubicBezTo>
                    <a:pt x="1152" y="881"/>
                    <a:pt x="1150" y="873"/>
                    <a:pt x="1144" y="867"/>
                  </a:cubicBezTo>
                  <a:cubicBezTo>
                    <a:pt x="1099" y="820"/>
                    <a:pt x="1099" y="820"/>
                    <a:pt x="1099" y="820"/>
                  </a:cubicBezTo>
                  <a:cubicBezTo>
                    <a:pt x="1094" y="815"/>
                    <a:pt x="1087" y="812"/>
                    <a:pt x="1079" y="812"/>
                  </a:cubicBezTo>
                  <a:cubicBezTo>
                    <a:pt x="1032" y="812"/>
                    <a:pt x="1032" y="812"/>
                    <a:pt x="1032" y="812"/>
                  </a:cubicBezTo>
                  <a:cubicBezTo>
                    <a:pt x="1014" y="812"/>
                    <a:pt x="1001" y="796"/>
                    <a:pt x="1005" y="778"/>
                  </a:cubicBezTo>
                  <a:cubicBezTo>
                    <a:pt x="1023" y="695"/>
                    <a:pt x="1023" y="695"/>
                    <a:pt x="1023" y="695"/>
                  </a:cubicBezTo>
                  <a:cubicBezTo>
                    <a:pt x="1024" y="694"/>
                    <a:pt x="1024" y="693"/>
                    <a:pt x="1024" y="691"/>
                  </a:cubicBezTo>
                  <a:cubicBezTo>
                    <a:pt x="1027" y="683"/>
                    <a:pt x="1027" y="683"/>
                    <a:pt x="1027" y="683"/>
                  </a:cubicBezTo>
                  <a:cubicBezTo>
                    <a:pt x="1033" y="667"/>
                    <a:pt x="1022" y="649"/>
                    <a:pt x="1005" y="647"/>
                  </a:cubicBezTo>
                  <a:cubicBezTo>
                    <a:pt x="957" y="641"/>
                    <a:pt x="957" y="641"/>
                    <a:pt x="957" y="641"/>
                  </a:cubicBezTo>
                  <a:cubicBezTo>
                    <a:pt x="942" y="639"/>
                    <a:pt x="931" y="624"/>
                    <a:pt x="934" y="609"/>
                  </a:cubicBezTo>
                  <a:cubicBezTo>
                    <a:pt x="954" y="487"/>
                    <a:pt x="954" y="487"/>
                    <a:pt x="954" y="487"/>
                  </a:cubicBezTo>
                  <a:cubicBezTo>
                    <a:pt x="955" y="482"/>
                    <a:pt x="954" y="477"/>
                    <a:pt x="952" y="472"/>
                  </a:cubicBezTo>
                  <a:cubicBezTo>
                    <a:pt x="915" y="382"/>
                    <a:pt x="915" y="382"/>
                    <a:pt x="915" y="382"/>
                  </a:cubicBezTo>
                  <a:cubicBezTo>
                    <a:pt x="914" y="380"/>
                    <a:pt x="914" y="377"/>
                    <a:pt x="913" y="375"/>
                  </a:cubicBezTo>
                  <a:cubicBezTo>
                    <a:pt x="901" y="269"/>
                    <a:pt x="901" y="269"/>
                    <a:pt x="901" y="269"/>
                  </a:cubicBezTo>
                  <a:cubicBezTo>
                    <a:pt x="900" y="256"/>
                    <a:pt x="889" y="246"/>
                    <a:pt x="877" y="245"/>
                  </a:cubicBezTo>
                  <a:cubicBezTo>
                    <a:pt x="834" y="241"/>
                    <a:pt x="834" y="241"/>
                    <a:pt x="834" y="241"/>
                  </a:cubicBezTo>
                  <a:cubicBezTo>
                    <a:pt x="820" y="239"/>
                    <a:pt x="810" y="229"/>
                    <a:pt x="809" y="215"/>
                  </a:cubicBezTo>
                  <a:cubicBezTo>
                    <a:pt x="808" y="193"/>
                    <a:pt x="808" y="193"/>
                    <a:pt x="808" y="193"/>
                  </a:cubicBezTo>
                  <a:cubicBezTo>
                    <a:pt x="807" y="185"/>
                    <a:pt x="810" y="176"/>
                    <a:pt x="817" y="170"/>
                  </a:cubicBezTo>
                  <a:cubicBezTo>
                    <a:pt x="918" y="85"/>
                    <a:pt x="918" y="85"/>
                    <a:pt x="918" y="85"/>
                  </a:cubicBezTo>
                  <a:cubicBezTo>
                    <a:pt x="918" y="85"/>
                    <a:pt x="918" y="85"/>
                    <a:pt x="918" y="84"/>
                  </a:cubicBezTo>
                  <a:cubicBezTo>
                    <a:pt x="854" y="13"/>
                    <a:pt x="854" y="13"/>
                    <a:pt x="854" y="13"/>
                  </a:cubicBezTo>
                  <a:cubicBezTo>
                    <a:pt x="855" y="21"/>
                    <a:pt x="852" y="29"/>
                    <a:pt x="845" y="34"/>
                  </a:cubicBezTo>
                  <a:cubicBezTo>
                    <a:pt x="771" y="93"/>
                    <a:pt x="771" y="93"/>
                    <a:pt x="771" y="93"/>
                  </a:cubicBezTo>
                  <a:cubicBezTo>
                    <a:pt x="762" y="101"/>
                    <a:pt x="749" y="100"/>
                    <a:pt x="740" y="93"/>
                  </a:cubicBezTo>
                  <a:cubicBezTo>
                    <a:pt x="644" y="8"/>
                    <a:pt x="644" y="8"/>
                    <a:pt x="644" y="8"/>
                  </a:cubicBezTo>
                  <a:cubicBezTo>
                    <a:pt x="635" y="0"/>
                    <a:pt x="622" y="0"/>
                    <a:pt x="613" y="7"/>
                  </a:cubicBezTo>
                  <a:cubicBezTo>
                    <a:pt x="569" y="42"/>
                    <a:pt x="569" y="42"/>
                    <a:pt x="569" y="42"/>
                  </a:cubicBezTo>
                  <a:cubicBezTo>
                    <a:pt x="565" y="45"/>
                    <a:pt x="563" y="48"/>
                    <a:pt x="561" y="53"/>
                  </a:cubicBezTo>
                  <a:cubicBezTo>
                    <a:pt x="488" y="268"/>
                    <a:pt x="488" y="268"/>
                    <a:pt x="488" y="268"/>
                  </a:cubicBezTo>
                  <a:cubicBezTo>
                    <a:pt x="485" y="277"/>
                    <a:pt x="478" y="283"/>
                    <a:pt x="468" y="284"/>
                  </a:cubicBezTo>
                  <a:cubicBezTo>
                    <a:pt x="377" y="296"/>
                    <a:pt x="377" y="296"/>
                    <a:pt x="377" y="296"/>
                  </a:cubicBezTo>
                  <a:cubicBezTo>
                    <a:pt x="372" y="296"/>
                    <a:pt x="368" y="298"/>
                    <a:pt x="364" y="301"/>
                  </a:cubicBezTo>
                  <a:cubicBezTo>
                    <a:pt x="243" y="408"/>
                    <a:pt x="243" y="408"/>
                    <a:pt x="243" y="408"/>
                  </a:cubicBezTo>
                  <a:cubicBezTo>
                    <a:pt x="237" y="413"/>
                    <a:pt x="234" y="421"/>
                    <a:pt x="235" y="429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8" y="525"/>
                    <a:pt x="253" y="532"/>
                    <a:pt x="259" y="536"/>
                  </a:cubicBezTo>
                  <a:cubicBezTo>
                    <a:pt x="292" y="553"/>
                    <a:pt x="292" y="553"/>
                    <a:pt x="292" y="553"/>
                  </a:cubicBezTo>
                  <a:cubicBezTo>
                    <a:pt x="302" y="559"/>
                    <a:pt x="316" y="557"/>
                    <a:pt x="323" y="547"/>
                  </a:cubicBezTo>
                  <a:cubicBezTo>
                    <a:pt x="329" y="537"/>
                    <a:pt x="342" y="533"/>
                    <a:pt x="353" y="538"/>
                  </a:cubicBezTo>
                  <a:cubicBezTo>
                    <a:pt x="399" y="558"/>
                    <a:pt x="399" y="558"/>
                    <a:pt x="399" y="558"/>
                  </a:cubicBezTo>
                  <a:cubicBezTo>
                    <a:pt x="408" y="562"/>
                    <a:pt x="414" y="572"/>
                    <a:pt x="413" y="582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398" y="741"/>
                    <a:pt x="392" y="749"/>
                    <a:pt x="384" y="752"/>
                  </a:cubicBezTo>
                  <a:cubicBezTo>
                    <a:pt x="379" y="754"/>
                    <a:pt x="379" y="754"/>
                    <a:pt x="379" y="754"/>
                  </a:cubicBezTo>
                  <a:cubicBezTo>
                    <a:pt x="373" y="756"/>
                    <a:pt x="368" y="761"/>
                    <a:pt x="366" y="767"/>
                  </a:cubicBezTo>
                  <a:cubicBezTo>
                    <a:pt x="338" y="829"/>
                    <a:pt x="338" y="829"/>
                    <a:pt x="338" y="829"/>
                  </a:cubicBezTo>
                  <a:cubicBezTo>
                    <a:pt x="330" y="846"/>
                    <a:pt x="307" y="849"/>
                    <a:pt x="296" y="833"/>
                  </a:cubicBezTo>
                  <a:cubicBezTo>
                    <a:pt x="280" y="810"/>
                    <a:pt x="280" y="810"/>
                    <a:pt x="280" y="810"/>
                  </a:cubicBezTo>
                  <a:cubicBezTo>
                    <a:pt x="272" y="798"/>
                    <a:pt x="254" y="797"/>
                    <a:pt x="244" y="807"/>
                  </a:cubicBezTo>
                  <a:cubicBezTo>
                    <a:pt x="10" y="1031"/>
                    <a:pt x="10" y="1031"/>
                    <a:pt x="10" y="1031"/>
                  </a:cubicBezTo>
                  <a:cubicBezTo>
                    <a:pt x="2" y="1040"/>
                    <a:pt x="0" y="1053"/>
                    <a:pt x="7" y="1062"/>
                  </a:cubicBezTo>
                  <a:cubicBezTo>
                    <a:pt x="95" y="1192"/>
                    <a:pt x="95" y="1192"/>
                    <a:pt x="95" y="1192"/>
                  </a:cubicBezTo>
                  <a:cubicBezTo>
                    <a:pt x="100" y="1199"/>
                    <a:pt x="107" y="1203"/>
                    <a:pt x="115" y="1203"/>
                  </a:cubicBezTo>
                  <a:cubicBezTo>
                    <a:pt x="116" y="1203"/>
                    <a:pt x="116" y="1203"/>
                    <a:pt x="116" y="1203"/>
                  </a:cubicBezTo>
                  <a:cubicBezTo>
                    <a:pt x="125" y="1203"/>
                    <a:pt x="133" y="1207"/>
                    <a:pt x="137" y="1215"/>
                  </a:cubicBezTo>
                  <a:cubicBezTo>
                    <a:pt x="185" y="1300"/>
                    <a:pt x="185" y="1300"/>
                    <a:pt x="185" y="1300"/>
                  </a:cubicBezTo>
                  <a:cubicBezTo>
                    <a:pt x="186" y="1301"/>
                    <a:pt x="186" y="1302"/>
                    <a:pt x="187" y="1302"/>
                  </a:cubicBezTo>
                  <a:cubicBezTo>
                    <a:pt x="233" y="1367"/>
                    <a:pt x="233" y="1367"/>
                    <a:pt x="233" y="1367"/>
                  </a:cubicBezTo>
                  <a:cubicBezTo>
                    <a:pt x="236" y="1370"/>
                    <a:pt x="237" y="1374"/>
                    <a:pt x="238" y="1378"/>
                  </a:cubicBezTo>
                  <a:cubicBezTo>
                    <a:pt x="251" y="1497"/>
                    <a:pt x="251" y="1497"/>
                    <a:pt x="251" y="1497"/>
                  </a:cubicBezTo>
                  <a:cubicBezTo>
                    <a:pt x="252" y="1502"/>
                    <a:pt x="255" y="1508"/>
                    <a:pt x="259" y="1512"/>
                  </a:cubicBezTo>
                  <a:cubicBezTo>
                    <a:pt x="351" y="1595"/>
                    <a:pt x="351" y="1595"/>
                    <a:pt x="351" y="1595"/>
                  </a:cubicBezTo>
                  <a:cubicBezTo>
                    <a:pt x="358" y="1602"/>
                    <a:pt x="360" y="1612"/>
                    <a:pt x="357" y="1621"/>
                  </a:cubicBezTo>
                  <a:cubicBezTo>
                    <a:pt x="342" y="1665"/>
                    <a:pt x="342" y="1665"/>
                    <a:pt x="342" y="1665"/>
                  </a:cubicBezTo>
                  <a:cubicBezTo>
                    <a:pt x="339" y="1674"/>
                    <a:pt x="341" y="1684"/>
                    <a:pt x="349" y="1691"/>
                  </a:cubicBezTo>
                  <a:cubicBezTo>
                    <a:pt x="400" y="1737"/>
                    <a:pt x="400" y="1737"/>
                    <a:pt x="400" y="1737"/>
                  </a:cubicBezTo>
                  <a:cubicBezTo>
                    <a:pt x="401" y="1737"/>
                    <a:pt x="401" y="1738"/>
                    <a:pt x="402" y="1739"/>
                  </a:cubicBezTo>
                  <a:cubicBezTo>
                    <a:pt x="496" y="1801"/>
                    <a:pt x="496" y="1801"/>
                    <a:pt x="496" y="1801"/>
                  </a:cubicBezTo>
                  <a:cubicBezTo>
                    <a:pt x="500" y="1803"/>
                    <a:pt x="504" y="1804"/>
                    <a:pt x="508" y="1805"/>
                  </a:cubicBezTo>
                  <a:cubicBezTo>
                    <a:pt x="608" y="1813"/>
                    <a:pt x="608" y="1813"/>
                    <a:pt x="608" y="1813"/>
                  </a:cubicBezTo>
                  <a:cubicBezTo>
                    <a:pt x="623" y="1814"/>
                    <a:pt x="633" y="1828"/>
                    <a:pt x="629" y="1842"/>
                  </a:cubicBezTo>
                  <a:cubicBezTo>
                    <a:pt x="627" y="1851"/>
                    <a:pt x="627" y="1851"/>
                    <a:pt x="627" y="1851"/>
                  </a:cubicBezTo>
                  <a:cubicBezTo>
                    <a:pt x="625" y="1857"/>
                    <a:pt x="626" y="1864"/>
                    <a:pt x="630" y="1869"/>
                  </a:cubicBezTo>
                  <a:cubicBezTo>
                    <a:pt x="634" y="1876"/>
                    <a:pt x="634" y="1876"/>
                    <a:pt x="634" y="1876"/>
                  </a:cubicBezTo>
                  <a:cubicBezTo>
                    <a:pt x="642" y="1890"/>
                    <a:pt x="634" y="1908"/>
                    <a:pt x="618" y="1912"/>
                  </a:cubicBezTo>
                  <a:cubicBezTo>
                    <a:pt x="557" y="1924"/>
                    <a:pt x="557" y="1924"/>
                    <a:pt x="557" y="1924"/>
                  </a:cubicBezTo>
                  <a:cubicBezTo>
                    <a:pt x="551" y="1925"/>
                    <a:pt x="545" y="1924"/>
                    <a:pt x="539" y="1920"/>
                  </a:cubicBezTo>
                  <a:cubicBezTo>
                    <a:pt x="519" y="1907"/>
                    <a:pt x="519" y="1907"/>
                    <a:pt x="519" y="1907"/>
                  </a:cubicBezTo>
                  <a:cubicBezTo>
                    <a:pt x="517" y="1906"/>
                    <a:pt x="514" y="1904"/>
                    <a:pt x="511" y="1904"/>
                  </a:cubicBezTo>
                  <a:cubicBezTo>
                    <a:pt x="423" y="1885"/>
                    <a:pt x="423" y="1885"/>
                    <a:pt x="423" y="1885"/>
                  </a:cubicBezTo>
                  <a:cubicBezTo>
                    <a:pt x="420" y="1885"/>
                    <a:pt x="416" y="1885"/>
                    <a:pt x="413" y="1885"/>
                  </a:cubicBezTo>
                  <a:cubicBezTo>
                    <a:pt x="306" y="1908"/>
                    <a:pt x="306" y="1908"/>
                    <a:pt x="306" y="1908"/>
                  </a:cubicBezTo>
                  <a:cubicBezTo>
                    <a:pt x="298" y="1910"/>
                    <a:pt x="291" y="1916"/>
                    <a:pt x="289" y="1924"/>
                  </a:cubicBezTo>
                  <a:cubicBezTo>
                    <a:pt x="258" y="2016"/>
                    <a:pt x="258" y="2016"/>
                    <a:pt x="258" y="2016"/>
                  </a:cubicBezTo>
                  <a:cubicBezTo>
                    <a:pt x="255" y="2026"/>
                    <a:pt x="258" y="2037"/>
                    <a:pt x="267" y="2043"/>
                  </a:cubicBezTo>
                  <a:cubicBezTo>
                    <a:pt x="310" y="2072"/>
                    <a:pt x="310" y="2072"/>
                    <a:pt x="310" y="2072"/>
                  </a:cubicBezTo>
                  <a:cubicBezTo>
                    <a:pt x="323" y="2081"/>
                    <a:pt x="324" y="2100"/>
                    <a:pt x="311" y="2110"/>
                  </a:cubicBezTo>
                  <a:cubicBezTo>
                    <a:pt x="275" y="2140"/>
                    <a:pt x="275" y="2140"/>
                    <a:pt x="275" y="2140"/>
                  </a:cubicBezTo>
                  <a:cubicBezTo>
                    <a:pt x="269" y="2144"/>
                    <a:pt x="266" y="2150"/>
                    <a:pt x="266" y="2157"/>
                  </a:cubicBezTo>
                  <a:cubicBezTo>
                    <a:pt x="260" y="2331"/>
                    <a:pt x="260" y="2331"/>
                    <a:pt x="260" y="2331"/>
                  </a:cubicBezTo>
                  <a:cubicBezTo>
                    <a:pt x="260" y="2338"/>
                    <a:pt x="257" y="2344"/>
                    <a:pt x="252" y="2348"/>
                  </a:cubicBezTo>
                  <a:cubicBezTo>
                    <a:pt x="278" y="2393"/>
                    <a:pt x="278" y="2393"/>
                    <a:pt x="278" y="2393"/>
                  </a:cubicBezTo>
                  <a:cubicBezTo>
                    <a:pt x="278" y="2395"/>
                    <a:pt x="279" y="2396"/>
                    <a:pt x="280" y="2397"/>
                  </a:cubicBezTo>
                  <a:cubicBezTo>
                    <a:pt x="341" y="2471"/>
                    <a:pt x="341" y="2471"/>
                    <a:pt x="341" y="2471"/>
                  </a:cubicBezTo>
                  <a:cubicBezTo>
                    <a:pt x="341" y="2472"/>
                    <a:pt x="342" y="2473"/>
                    <a:pt x="343" y="2474"/>
                  </a:cubicBezTo>
                  <a:cubicBezTo>
                    <a:pt x="387" y="2544"/>
                    <a:pt x="387" y="2544"/>
                    <a:pt x="387" y="2544"/>
                  </a:cubicBezTo>
                  <a:cubicBezTo>
                    <a:pt x="387" y="2545"/>
                    <a:pt x="387" y="2545"/>
                    <a:pt x="388" y="2546"/>
                  </a:cubicBezTo>
                  <a:cubicBezTo>
                    <a:pt x="424" y="2596"/>
                    <a:pt x="424" y="2596"/>
                    <a:pt x="424" y="2596"/>
                  </a:cubicBezTo>
                  <a:cubicBezTo>
                    <a:pt x="428" y="2601"/>
                    <a:pt x="430" y="2608"/>
                    <a:pt x="429" y="2615"/>
                  </a:cubicBezTo>
                  <a:cubicBezTo>
                    <a:pt x="411" y="2793"/>
                    <a:pt x="411" y="2793"/>
                    <a:pt x="411" y="2793"/>
                  </a:cubicBezTo>
                  <a:cubicBezTo>
                    <a:pt x="411" y="2798"/>
                    <a:pt x="412" y="2803"/>
                    <a:pt x="414" y="2808"/>
                  </a:cubicBezTo>
                  <a:cubicBezTo>
                    <a:pt x="460" y="2899"/>
                    <a:pt x="460" y="2899"/>
                    <a:pt x="460" y="2899"/>
                  </a:cubicBezTo>
                  <a:cubicBezTo>
                    <a:pt x="462" y="2902"/>
                    <a:pt x="464" y="2905"/>
                    <a:pt x="467" y="2908"/>
                  </a:cubicBezTo>
                  <a:cubicBezTo>
                    <a:pt x="511" y="2945"/>
                    <a:pt x="511" y="2945"/>
                    <a:pt x="511" y="2945"/>
                  </a:cubicBezTo>
                  <a:cubicBezTo>
                    <a:pt x="516" y="2949"/>
                    <a:pt x="519" y="2954"/>
                    <a:pt x="520" y="2959"/>
                  </a:cubicBezTo>
                  <a:cubicBezTo>
                    <a:pt x="533" y="3011"/>
                    <a:pt x="533" y="3011"/>
                    <a:pt x="533" y="3011"/>
                  </a:cubicBezTo>
                  <a:cubicBezTo>
                    <a:pt x="534" y="3015"/>
                    <a:pt x="534" y="3019"/>
                    <a:pt x="533" y="3023"/>
                  </a:cubicBezTo>
                  <a:cubicBezTo>
                    <a:pt x="512" y="3125"/>
                    <a:pt x="512" y="3125"/>
                    <a:pt x="512" y="3125"/>
                  </a:cubicBezTo>
                  <a:cubicBezTo>
                    <a:pt x="511" y="3128"/>
                    <a:pt x="511" y="3131"/>
                    <a:pt x="512" y="3134"/>
                  </a:cubicBezTo>
                  <a:cubicBezTo>
                    <a:pt x="526" y="3246"/>
                    <a:pt x="526" y="3246"/>
                    <a:pt x="526" y="3246"/>
                  </a:cubicBezTo>
                  <a:cubicBezTo>
                    <a:pt x="526" y="3249"/>
                    <a:pt x="526" y="3252"/>
                    <a:pt x="525" y="3255"/>
                  </a:cubicBezTo>
                  <a:cubicBezTo>
                    <a:pt x="512" y="3317"/>
                    <a:pt x="512" y="3317"/>
                    <a:pt x="512" y="3317"/>
                  </a:cubicBezTo>
                  <a:cubicBezTo>
                    <a:pt x="510" y="3328"/>
                    <a:pt x="514" y="3338"/>
                    <a:pt x="522" y="3345"/>
                  </a:cubicBezTo>
                  <a:cubicBezTo>
                    <a:pt x="541" y="3359"/>
                    <a:pt x="541" y="3359"/>
                    <a:pt x="541" y="3359"/>
                  </a:cubicBezTo>
                  <a:cubicBezTo>
                    <a:pt x="550" y="3367"/>
                    <a:pt x="563" y="3367"/>
                    <a:pt x="573" y="3361"/>
                  </a:cubicBezTo>
                  <a:cubicBezTo>
                    <a:pt x="602" y="3341"/>
                    <a:pt x="602" y="3341"/>
                    <a:pt x="602" y="3341"/>
                  </a:cubicBezTo>
                  <a:cubicBezTo>
                    <a:pt x="606" y="3338"/>
                    <a:pt x="611" y="3337"/>
                    <a:pt x="616" y="3337"/>
                  </a:cubicBezTo>
                  <a:cubicBezTo>
                    <a:pt x="737" y="3334"/>
                    <a:pt x="737" y="3334"/>
                    <a:pt x="737" y="3334"/>
                  </a:cubicBezTo>
                  <a:cubicBezTo>
                    <a:pt x="753" y="3333"/>
                    <a:pt x="765" y="3319"/>
                    <a:pt x="763" y="3303"/>
                  </a:cubicBezTo>
                  <a:cubicBezTo>
                    <a:pt x="759" y="3262"/>
                    <a:pt x="759" y="3262"/>
                    <a:pt x="759" y="3262"/>
                  </a:cubicBezTo>
                  <a:cubicBezTo>
                    <a:pt x="758" y="3254"/>
                    <a:pt x="760" y="3246"/>
                    <a:pt x="766" y="3240"/>
                  </a:cubicBezTo>
                  <a:cubicBezTo>
                    <a:pt x="785" y="3220"/>
                    <a:pt x="785" y="3220"/>
                    <a:pt x="785" y="3220"/>
                  </a:cubicBezTo>
                  <a:cubicBezTo>
                    <a:pt x="791" y="3213"/>
                    <a:pt x="801" y="3211"/>
                    <a:pt x="811" y="3213"/>
                  </a:cubicBezTo>
                  <a:cubicBezTo>
                    <a:pt x="829" y="3217"/>
                    <a:pt x="829" y="3217"/>
                    <a:pt x="829" y="3217"/>
                  </a:cubicBezTo>
                  <a:cubicBezTo>
                    <a:pt x="851" y="3222"/>
                    <a:pt x="869" y="3200"/>
                    <a:pt x="860" y="3179"/>
                  </a:cubicBezTo>
                  <a:cubicBezTo>
                    <a:pt x="831" y="3113"/>
                    <a:pt x="831" y="3113"/>
                    <a:pt x="831" y="3113"/>
                  </a:cubicBezTo>
                  <a:cubicBezTo>
                    <a:pt x="828" y="3105"/>
                    <a:pt x="828" y="3096"/>
                    <a:pt x="832" y="3089"/>
                  </a:cubicBezTo>
                  <a:cubicBezTo>
                    <a:pt x="892" y="2975"/>
                    <a:pt x="892" y="2975"/>
                    <a:pt x="892" y="2975"/>
                  </a:cubicBezTo>
                  <a:cubicBezTo>
                    <a:pt x="897" y="2966"/>
                    <a:pt x="906" y="2960"/>
                    <a:pt x="916" y="2960"/>
                  </a:cubicBezTo>
                  <a:cubicBezTo>
                    <a:pt x="1017" y="2959"/>
                    <a:pt x="1017" y="2959"/>
                    <a:pt x="1017" y="2959"/>
                  </a:cubicBezTo>
                  <a:cubicBezTo>
                    <a:pt x="1024" y="2959"/>
                    <a:pt x="1031" y="2956"/>
                    <a:pt x="1036" y="2951"/>
                  </a:cubicBezTo>
                  <a:cubicBezTo>
                    <a:pt x="1130" y="2859"/>
                    <a:pt x="1130" y="2859"/>
                    <a:pt x="1130" y="2859"/>
                  </a:cubicBezTo>
                  <a:cubicBezTo>
                    <a:pt x="1141" y="2849"/>
                    <a:pt x="1141" y="2832"/>
                    <a:pt x="1131" y="2821"/>
                  </a:cubicBezTo>
                  <a:cubicBezTo>
                    <a:pt x="1048" y="2727"/>
                    <a:pt x="1048" y="2727"/>
                    <a:pt x="1048" y="2727"/>
                  </a:cubicBezTo>
                  <a:cubicBezTo>
                    <a:pt x="1043" y="2722"/>
                    <a:pt x="1041" y="2714"/>
                    <a:pt x="1042" y="2706"/>
                  </a:cubicBezTo>
                  <a:cubicBezTo>
                    <a:pt x="1064" y="2502"/>
                    <a:pt x="1064" y="2502"/>
                    <a:pt x="1064" y="2502"/>
                  </a:cubicBezTo>
                  <a:cubicBezTo>
                    <a:pt x="1065" y="2497"/>
                    <a:pt x="1064" y="2492"/>
                    <a:pt x="1062" y="2487"/>
                  </a:cubicBezTo>
                  <a:cubicBezTo>
                    <a:pt x="1035" y="2430"/>
                    <a:pt x="1035" y="2430"/>
                    <a:pt x="1035" y="2430"/>
                  </a:cubicBezTo>
                  <a:cubicBezTo>
                    <a:pt x="1030" y="2419"/>
                    <a:pt x="1019" y="2413"/>
                    <a:pt x="1007" y="2414"/>
                  </a:cubicBezTo>
                  <a:cubicBezTo>
                    <a:pt x="995" y="2416"/>
                    <a:pt x="995" y="2416"/>
                    <a:pt x="995" y="2416"/>
                  </a:cubicBezTo>
                  <a:cubicBezTo>
                    <a:pt x="986" y="2417"/>
                    <a:pt x="978" y="2414"/>
                    <a:pt x="972" y="2408"/>
                  </a:cubicBezTo>
                  <a:cubicBezTo>
                    <a:pt x="964" y="2399"/>
                    <a:pt x="964" y="2399"/>
                    <a:pt x="964" y="2399"/>
                  </a:cubicBezTo>
                  <a:cubicBezTo>
                    <a:pt x="953" y="2388"/>
                    <a:pt x="954" y="2370"/>
                    <a:pt x="966" y="2360"/>
                  </a:cubicBezTo>
                  <a:cubicBezTo>
                    <a:pt x="1046" y="2289"/>
                    <a:pt x="1046" y="2289"/>
                    <a:pt x="1046" y="2289"/>
                  </a:cubicBezTo>
                  <a:cubicBezTo>
                    <a:pt x="1048" y="2288"/>
                    <a:pt x="1050" y="2286"/>
                    <a:pt x="1052" y="2285"/>
                  </a:cubicBezTo>
                  <a:cubicBezTo>
                    <a:pt x="1215" y="2202"/>
                    <a:pt x="1215" y="2202"/>
                    <a:pt x="1215" y="2202"/>
                  </a:cubicBezTo>
                  <a:cubicBezTo>
                    <a:pt x="1258" y="2179"/>
                    <a:pt x="1258" y="2179"/>
                    <a:pt x="1258" y="2179"/>
                  </a:cubicBezTo>
                  <a:cubicBezTo>
                    <a:pt x="1265" y="2176"/>
                    <a:pt x="1272" y="2175"/>
                    <a:pt x="1279" y="2178"/>
                  </a:cubicBezTo>
                  <a:cubicBezTo>
                    <a:pt x="1287" y="2180"/>
                    <a:pt x="1287" y="2180"/>
                    <a:pt x="1287" y="2180"/>
                  </a:cubicBezTo>
                  <a:cubicBezTo>
                    <a:pt x="1306" y="2186"/>
                    <a:pt x="1325" y="2172"/>
                    <a:pt x="1323" y="2152"/>
                  </a:cubicBezTo>
                  <a:cubicBezTo>
                    <a:pt x="1318" y="2089"/>
                    <a:pt x="1318" y="2089"/>
                    <a:pt x="1318" y="2089"/>
                  </a:cubicBezTo>
                  <a:cubicBezTo>
                    <a:pt x="1318" y="2087"/>
                    <a:pt x="1318" y="2085"/>
                    <a:pt x="1318" y="2084"/>
                  </a:cubicBezTo>
                  <a:cubicBezTo>
                    <a:pt x="1325" y="2022"/>
                    <a:pt x="1325" y="2022"/>
                    <a:pt x="1325" y="2022"/>
                  </a:cubicBezTo>
                  <a:cubicBezTo>
                    <a:pt x="1326" y="2013"/>
                    <a:pt x="1331" y="2005"/>
                    <a:pt x="1338" y="2001"/>
                  </a:cubicBezTo>
                  <a:cubicBezTo>
                    <a:pt x="1397" y="1967"/>
                    <a:pt x="1397" y="1967"/>
                    <a:pt x="1397" y="1967"/>
                  </a:cubicBezTo>
                  <a:cubicBezTo>
                    <a:pt x="1402" y="1964"/>
                    <a:pt x="1408" y="1963"/>
                    <a:pt x="1413" y="1963"/>
                  </a:cubicBezTo>
                  <a:cubicBezTo>
                    <a:pt x="1483" y="1971"/>
                    <a:pt x="1483" y="1971"/>
                    <a:pt x="1483" y="1971"/>
                  </a:cubicBezTo>
                  <a:cubicBezTo>
                    <a:pt x="1491" y="1971"/>
                    <a:pt x="1499" y="1969"/>
                    <a:pt x="1504" y="1964"/>
                  </a:cubicBezTo>
                  <a:cubicBezTo>
                    <a:pt x="1759" y="1729"/>
                    <a:pt x="1759" y="1729"/>
                    <a:pt x="1759" y="1729"/>
                  </a:cubicBezTo>
                  <a:cubicBezTo>
                    <a:pt x="1766" y="1723"/>
                    <a:pt x="1769" y="1713"/>
                    <a:pt x="1768" y="170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12;p84">
              <a:extLst>
                <a:ext uri="{FF2B5EF4-FFF2-40B4-BE49-F238E27FC236}">
                  <a16:creationId xmlns:a16="http://schemas.microsoft.com/office/drawing/2014/main" id="{F5C7B934-96CA-7EBA-A7D6-20323918A5DA}"/>
                </a:ext>
              </a:extLst>
            </p:cNvPr>
            <p:cNvSpPr/>
            <p:nvPr/>
          </p:nvSpPr>
          <p:spPr>
            <a:xfrm>
              <a:off x="12996863" y="6300788"/>
              <a:ext cx="1171575" cy="2520950"/>
            </a:xfrm>
            <a:custGeom>
              <a:avLst/>
              <a:gdLst/>
              <a:ahLst/>
              <a:cxnLst/>
              <a:rect l="0" t="0" r="0" b="0"/>
              <a:pathLst>
                <a:path w="1839" h="3958" extrusionOk="0">
                  <a:moveTo>
                    <a:pt x="1837" y="1160"/>
                  </a:moveTo>
                  <a:cubicBezTo>
                    <a:pt x="1831" y="1148"/>
                    <a:pt x="1814" y="1145"/>
                    <a:pt x="1804" y="1155"/>
                  </a:cubicBezTo>
                  <a:cubicBezTo>
                    <a:pt x="1767" y="1196"/>
                    <a:pt x="1767" y="1196"/>
                    <a:pt x="1767" y="1196"/>
                  </a:cubicBezTo>
                  <a:cubicBezTo>
                    <a:pt x="1707" y="1264"/>
                    <a:pt x="1707" y="1264"/>
                    <a:pt x="1707" y="1264"/>
                  </a:cubicBezTo>
                  <a:cubicBezTo>
                    <a:pt x="1706" y="1265"/>
                    <a:pt x="1705" y="1267"/>
                    <a:pt x="1704" y="1269"/>
                  </a:cubicBezTo>
                  <a:cubicBezTo>
                    <a:pt x="1697" y="1282"/>
                    <a:pt x="1697" y="1282"/>
                    <a:pt x="1697" y="1282"/>
                  </a:cubicBezTo>
                  <a:cubicBezTo>
                    <a:pt x="1692" y="1293"/>
                    <a:pt x="1678" y="1297"/>
                    <a:pt x="1668" y="1290"/>
                  </a:cubicBezTo>
                  <a:cubicBezTo>
                    <a:pt x="1501" y="1173"/>
                    <a:pt x="1501" y="1173"/>
                    <a:pt x="1501" y="1173"/>
                  </a:cubicBezTo>
                  <a:cubicBezTo>
                    <a:pt x="1498" y="1172"/>
                    <a:pt x="1495" y="1170"/>
                    <a:pt x="1492" y="1170"/>
                  </a:cubicBezTo>
                  <a:cubicBezTo>
                    <a:pt x="1285" y="1146"/>
                    <a:pt x="1285" y="1146"/>
                    <a:pt x="1285" y="1146"/>
                  </a:cubicBezTo>
                  <a:cubicBezTo>
                    <a:pt x="1121" y="1134"/>
                    <a:pt x="1121" y="1134"/>
                    <a:pt x="1121" y="1134"/>
                  </a:cubicBezTo>
                  <a:cubicBezTo>
                    <a:pt x="1118" y="1134"/>
                    <a:pt x="1115" y="1133"/>
                    <a:pt x="1112" y="1131"/>
                  </a:cubicBezTo>
                  <a:cubicBezTo>
                    <a:pt x="984" y="1046"/>
                    <a:pt x="984" y="1046"/>
                    <a:pt x="984" y="1046"/>
                  </a:cubicBezTo>
                  <a:cubicBezTo>
                    <a:pt x="982" y="1045"/>
                    <a:pt x="980" y="1044"/>
                    <a:pt x="977" y="1043"/>
                  </a:cubicBezTo>
                  <a:cubicBezTo>
                    <a:pt x="892" y="1025"/>
                    <a:pt x="892" y="1025"/>
                    <a:pt x="892" y="1025"/>
                  </a:cubicBezTo>
                  <a:cubicBezTo>
                    <a:pt x="891" y="1025"/>
                    <a:pt x="890" y="1025"/>
                    <a:pt x="889" y="1025"/>
                  </a:cubicBezTo>
                  <a:cubicBezTo>
                    <a:pt x="817" y="1000"/>
                    <a:pt x="817" y="1000"/>
                    <a:pt x="817" y="1000"/>
                  </a:cubicBezTo>
                  <a:cubicBezTo>
                    <a:pt x="816" y="1000"/>
                    <a:pt x="815" y="1000"/>
                    <a:pt x="814" y="999"/>
                  </a:cubicBezTo>
                  <a:cubicBezTo>
                    <a:pt x="726" y="952"/>
                    <a:pt x="726" y="952"/>
                    <a:pt x="726" y="952"/>
                  </a:cubicBezTo>
                  <a:cubicBezTo>
                    <a:pt x="725" y="951"/>
                    <a:pt x="724" y="951"/>
                    <a:pt x="723" y="950"/>
                  </a:cubicBezTo>
                  <a:cubicBezTo>
                    <a:pt x="598" y="913"/>
                    <a:pt x="598" y="913"/>
                    <a:pt x="598" y="913"/>
                  </a:cubicBezTo>
                  <a:cubicBezTo>
                    <a:pt x="592" y="911"/>
                    <a:pt x="587" y="906"/>
                    <a:pt x="585" y="900"/>
                  </a:cubicBezTo>
                  <a:cubicBezTo>
                    <a:pt x="554" y="811"/>
                    <a:pt x="554" y="811"/>
                    <a:pt x="554" y="811"/>
                  </a:cubicBezTo>
                  <a:cubicBezTo>
                    <a:pt x="553" y="809"/>
                    <a:pt x="553" y="808"/>
                    <a:pt x="552" y="806"/>
                  </a:cubicBezTo>
                  <a:cubicBezTo>
                    <a:pt x="498" y="730"/>
                    <a:pt x="498" y="730"/>
                    <a:pt x="498" y="730"/>
                  </a:cubicBezTo>
                  <a:cubicBezTo>
                    <a:pt x="497" y="728"/>
                    <a:pt x="496" y="727"/>
                    <a:pt x="496" y="725"/>
                  </a:cubicBezTo>
                  <a:cubicBezTo>
                    <a:pt x="434" y="563"/>
                    <a:pt x="434" y="563"/>
                    <a:pt x="434" y="563"/>
                  </a:cubicBezTo>
                  <a:cubicBezTo>
                    <a:pt x="433" y="561"/>
                    <a:pt x="432" y="559"/>
                    <a:pt x="431" y="558"/>
                  </a:cubicBezTo>
                  <a:cubicBezTo>
                    <a:pt x="358" y="461"/>
                    <a:pt x="358" y="461"/>
                    <a:pt x="358" y="461"/>
                  </a:cubicBezTo>
                  <a:cubicBezTo>
                    <a:pt x="355" y="458"/>
                    <a:pt x="354" y="453"/>
                    <a:pt x="354" y="449"/>
                  </a:cubicBezTo>
                  <a:cubicBezTo>
                    <a:pt x="355" y="317"/>
                    <a:pt x="355" y="317"/>
                    <a:pt x="355" y="317"/>
                  </a:cubicBezTo>
                  <a:cubicBezTo>
                    <a:pt x="355" y="315"/>
                    <a:pt x="354" y="313"/>
                    <a:pt x="354" y="312"/>
                  </a:cubicBezTo>
                  <a:cubicBezTo>
                    <a:pt x="324" y="196"/>
                    <a:pt x="324" y="196"/>
                    <a:pt x="324" y="196"/>
                  </a:cubicBezTo>
                  <a:cubicBezTo>
                    <a:pt x="324" y="195"/>
                    <a:pt x="323" y="195"/>
                    <a:pt x="323" y="194"/>
                  </a:cubicBezTo>
                  <a:cubicBezTo>
                    <a:pt x="309" y="84"/>
                    <a:pt x="309" y="84"/>
                    <a:pt x="309" y="84"/>
                  </a:cubicBezTo>
                  <a:cubicBezTo>
                    <a:pt x="308" y="79"/>
                    <a:pt x="305" y="74"/>
                    <a:pt x="301" y="71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39" y="27"/>
                    <a:pt x="238" y="26"/>
                    <a:pt x="236" y="26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0"/>
                    <a:pt x="170" y="0"/>
                    <a:pt x="168" y="0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1" y="91"/>
                    <a:pt x="58" y="100"/>
                    <a:pt x="59" y="108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1" y="144"/>
                    <a:pt x="71" y="154"/>
                    <a:pt x="85" y="156"/>
                  </a:cubicBezTo>
                  <a:cubicBezTo>
                    <a:pt x="128" y="160"/>
                    <a:pt x="128" y="160"/>
                    <a:pt x="128" y="160"/>
                  </a:cubicBezTo>
                  <a:cubicBezTo>
                    <a:pt x="140" y="161"/>
                    <a:pt x="151" y="171"/>
                    <a:pt x="152" y="184"/>
                  </a:cubicBezTo>
                  <a:cubicBezTo>
                    <a:pt x="164" y="290"/>
                    <a:pt x="164" y="290"/>
                    <a:pt x="164" y="290"/>
                  </a:cubicBezTo>
                  <a:cubicBezTo>
                    <a:pt x="165" y="292"/>
                    <a:pt x="165" y="295"/>
                    <a:pt x="166" y="297"/>
                  </a:cubicBezTo>
                  <a:cubicBezTo>
                    <a:pt x="203" y="387"/>
                    <a:pt x="203" y="387"/>
                    <a:pt x="203" y="387"/>
                  </a:cubicBezTo>
                  <a:cubicBezTo>
                    <a:pt x="205" y="392"/>
                    <a:pt x="206" y="397"/>
                    <a:pt x="205" y="402"/>
                  </a:cubicBezTo>
                  <a:cubicBezTo>
                    <a:pt x="185" y="524"/>
                    <a:pt x="185" y="524"/>
                    <a:pt x="185" y="524"/>
                  </a:cubicBezTo>
                  <a:cubicBezTo>
                    <a:pt x="182" y="539"/>
                    <a:pt x="193" y="554"/>
                    <a:pt x="208" y="556"/>
                  </a:cubicBezTo>
                  <a:cubicBezTo>
                    <a:pt x="256" y="562"/>
                    <a:pt x="256" y="562"/>
                    <a:pt x="256" y="562"/>
                  </a:cubicBezTo>
                  <a:cubicBezTo>
                    <a:pt x="273" y="564"/>
                    <a:pt x="284" y="582"/>
                    <a:pt x="278" y="598"/>
                  </a:cubicBezTo>
                  <a:cubicBezTo>
                    <a:pt x="275" y="606"/>
                    <a:pt x="275" y="606"/>
                    <a:pt x="275" y="606"/>
                  </a:cubicBezTo>
                  <a:cubicBezTo>
                    <a:pt x="275" y="608"/>
                    <a:pt x="275" y="609"/>
                    <a:pt x="274" y="610"/>
                  </a:cubicBezTo>
                  <a:cubicBezTo>
                    <a:pt x="256" y="693"/>
                    <a:pt x="256" y="693"/>
                    <a:pt x="256" y="693"/>
                  </a:cubicBezTo>
                  <a:cubicBezTo>
                    <a:pt x="252" y="711"/>
                    <a:pt x="265" y="727"/>
                    <a:pt x="283" y="727"/>
                  </a:cubicBezTo>
                  <a:cubicBezTo>
                    <a:pt x="330" y="727"/>
                    <a:pt x="330" y="727"/>
                    <a:pt x="330" y="727"/>
                  </a:cubicBezTo>
                  <a:cubicBezTo>
                    <a:pt x="338" y="727"/>
                    <a:pt x="345" y="730"/>
                    <a:pt x="350" y="735"/>
                  </a:cubicBezTo>
                  <a:cubicBezTo>
                    <a:pt x="395" y="782"/>
                    <a:pt x="395" y="782"/>
                    <a:pt x="395" y="782"/>
                  </a:cubicBezTo>
                  <a:cubicBezTo>
                    <a:pt x="401" y="788"/>
                    <a:pt x="403" y="796"/>
                    <a:pt x="402" y="805"/>
                  </a:cubicBezTo>
                  <a:cubicBezTo>
                    <a:pt x="396" y="845"/>
                    <a:pt x="396" y="845"/>
                    <a:pt x="396" y="845"/>
                  </a:cubicBezTo>
                  <a:cubicBezTo>
                    <a:pt x="395" y="850"/>
                    <a:pt x="392" y="855"/>
                    <a:pt x="389" y="859"/>
                  </a:cubicBezTo>
                  <a:cubicBezTo>
                    <a:pt x="376" y="873"/>
                    <a:pt x="376" y="873"/>
                    <a:pt x="376" y="873"/>
                  </a:cubicBezTo>
                  <a:cubicBezTo>
                    <a:pt x="369" y="881"/>
                    <a:pt x="367" y="893"/>
                    <a:pt x="371" y="903"/>
                  </a:cubicBezTo>
                  <a:cubicBezTo>
                    <a:pt x="383" y="929"/>
                    <a:pt x="383" y="929"/>
                    <a:pt x="383" y="929"/>
                  </a:cubicBezTo>
                  <a:cubicBezTo>
                    <a:pt x="388" y="941"/>
                    <a:pt x="401" y="947"/>
                    <a:pt x="414" y="944"/>
                  </a:cubicBezTo>
                  <a:cubicBezTo>
                    <a:pt x="428" y="941"/>
                    <a:pt x="428" y="941"/>
                    <a:pt x="428" y="941"/>
                  </a:cubicBezTo>
                  <a:cubicBezTo>
                    <a:pt x="439" y="939"/>
                    <a:pt x="451" y="944"/>
                    <a:pt x="457" y="953"/>
                  </a:cubicBezTo>
                  <a:cubicBezTo>
                    <a:pt x="482" y="993"/>
                    <a:pt x="482" y="993"/>
                    <a:pt x="482" y="993"/>
                  </a:cubicBezTo>
                  <a:cubicBezTo>
                    <a:pt x="485" y="998"/>
                    <a:pt x="489" y="1001"/>
                    <a:pt x="495" y="1004"/>
                  </a:cubicBezTo>
                  <a:cubicBezTo>
                    <a:pt x="526" y="1015"/>
                    <a:pt x="526" y="1015"/>
                    <a:pt x="526" y="1015"/>
                  </a:cubicBezTo>
                  <a:cubicBezTo>
                    <a:pt x="533" y="1018"/>
                    <a:pt x="539" y="1024"/>
                    <a:pt x="542" y="1031"/>
                  </a:cubicBezTo>
                  <a:cubicBezTo>
                    <a:pt x="579" y="1124"/>
                    <a:pt x="579" y="1124"/>
                    <a:pt x="579" y="1124"/>
                  </a:cubicBezTo>
                  <a:cubicBezTo>
                    <a:pt x="584" y="1137"/>
                    <a:pt x="598" y="1144"/>
                    <a:pt x="611" y="1141"/>
                  </a:cubicBezTo>
                  <a:cubicBezTo>
                    <a:pt x="622" y="1138"/>
                    <a:pt x="622" y="1138"/>
                    <a:pt x="622" y="1138"/>
                  </a:cubicBezTo>
                  <a:cubicBezTo>
                    <a:pt x="631" y="1136"/>
                    <a:pt x="640" y="1139"/>
                    <a:pt x="647" y="1145"/>
                  </a:cubicBezTo>
                  <a:cubicBezTo>
                    <a:pt x="707" y="1199"/>
                    <a:pt x="707" y="1199"/>
                    <a:pt x="707" y="1199"/>
                  </a:cubicBezTo>
                  <a:cubicBezTo>
                    <a:pt x="718" y="1210"/>
                    <a:pt x="737" y="1208"/>
                    <a:pt x="747" y="1196"/>
                  </a:cubicBezTo>
                  <a:cubicBezTo>
                    <a:pt x="763" y="1175"/>
                    <a:pt x="763" y="1175"/>
                    <a:pt x="763" y="1175"/>
                  </a:cubicBezTo>
                  <a:cubicBezTo>
                    <a:pt x="769" y="1168"/>
                    <a:pt x="778" y="1164"/>
                    <a:pt x="787" y="1165"/>
                  </a:cubicBezTo>
                  <a:cubicBezTo>
                    <a:pt x="896" y="1173"/>
                    <a:pt x="896" y="1173"/>
                    <a:pt x="896" y="1173"/>
                  </a:cubicBezTo>
                  <a:cubicBezTo>
                    <a:pt x="909" y="1174"/>
                    <a:pt x="920" y="1185"/>
                    <a:pt x="921" y="1199"/>
                  </a:cubicBezTo>
                  <a:cubicBezTo>
                    <a:pt x="944" y="1514"/>
                    <a:pt x="944" y="1514"/>
                    <a:pt x="944" y="1514"/>
                  </a:cubicBezTo>
                  <a:cubicBezTo>
                    <a:pt x="945" y="1528"/>
                    <a:pt x="957" y="1539"/>
                    <a:pt x="971" y="1539"/>
                  </a:cubicBezTo>
                  <a:cubicBezTo>
                    <a:pt x="982" y="1539"/>
                    <a:pt x="982" y="1539"/>
                    <a:pt x="982" y="1539"/>
                  </a:cubicBezTo>
                  <a:cubicBezTo>
                    <a:pt x="995" y="1539"/>
                    <a:pt x="1006" y="1549"/>
                    <a:pt x="1009" y="1562"/>
                  </a:cubicBezTo>
                  <a:cubicBezTo>
                    <a:pt x="1019" y="1619"/>
                    <a:pt x="1019" y="1619"/>
                    <a:pt x="1019" y="1619"/>
                  </a:cubicBezTo>
                  <a:cubicBezTo>
                    <a:pt x="1020" y="1628"/>
                    <a:pt x="1017" y="1638"/>
                    <a:pt x="1010" y="1644"/>
                  </a:cubicBezTo>
                  <a:cubicBezTo>
                    <a:pt x="755" y="1879"/>
                    <a:pt x="755" y="1879"/>
                    <a:pt x="755" y="1879"/>
                  </a:cubicBezTo>
                  <a:cubicBezTo>
                    <a:pt x="750" y="1884"/>
                    <a:pt x="742" y="1886"/>
                    <a:pt x="734" y="1886"/>
                  </a:cubicBezTo>
                  <a:cubicBezTo>
                    <a:pt x="664" y="1878"/>
                    <a:pt x="664" y="1878"/>
                    <a:pt x="664" y="1878"/>
                  </a:cubicBezTo>
                  <a:cubicBezTo>
                    <a:pt x="659" y="1878"/>
                    <a:pt x="653" y="1879"/>
                    <a:pt x="648" y="1882"/>
                  </a:cubicBezTo>
                  <a:cubicBezTo>
                    <a:pt x="589" y="1916"/>
                    <a:pt x="589" y="1916"/>
                    <a:pt x="589" y="1916"/>
                  </a:cubicBezTo>
                  <a:cubicBezTo>
                    <a:pt x="582" y="1920"/>
                    <a:pt x="577" y="1928"/>
                    <a:pt x="576" y="1937"/>
                  </a:cubicBezTo>
                  <a:cubicBezTo>
                    <a:pt x="569" y="1999"/>
                    <a:pt x="569" y="1999"/>
                    <a:pt x="569" y="1999"/>
                  </a:cubicBezTo>
                  <a:cubicBezTo>
                    <a:pt x="569" y="2000"/>
                    <a:pt x="569" y="2002"/>
                    <a:pt x="569" y="2004"/>
                  </a:cubicBezTo>
                  <a:cubicBezTo>
                    <a:pt x="574" y="2067"/>
                    <a:pt x="574" y="2067"/>
                    <a:pt x="574" y="2067"/>
                  </a:cubicBezTo>
                  <a:cubicBezTo>
                    <a:pt x="576" y="2087"/>
                    <a:pt x="557" y="2101"/>
                    <a:pt x="538" y="2095"/>
                  </a:cubicBezTo>
                  <a:cubicBezTo>
                    <a:pt x="530" y="2093"/>
                    <a:pt x="530" y="2093"/>
                    <a:pt x="530" y="2093"/>
                  </a:cubicBezTo>
                  <a:cubicBezTo>
                    <a:pt x="523" y="2090"/>
                    <a:pt x="516" y="2091"/>
                    <a:pt x="509" y="2094"/>
                  </a:cubicBezTo>
                  <a:cubicBezTo>
                    <a:pt x="466" y="2117"/>
                    <a:pt x="466" y="2117"/>
                    <a:pt x="466" y="2117"/>
                  </a:cubicBezTo>
                  <a:cubicBezTo>
                    <a:pt x="303" y="2200"/>
                    <a:pt x="303" y="2200"/>
                    <a:pt x="303" y="2200"/>
                  </a:cubicBezTo>
                  <a:cubicBezTo>
                    <a:pt x="301" y="2201"/>
                    <a:pt x="299" y="2203"/>
                    <a:pt x="297" y="2204"/>
                  </a:cubicBezTo>
                  <a:cubicBezTo>
                    <a:pt x="217" y="2275"/>
                    <a:pt x="217" y="2275"/>
                    <a:pt x="217" y="2275"/>
                  </a:cubicBezTo>
                  <a:cubicBezTo>
                    <a:pt x="205" y="2285"/>
                    <a:pt x="204" y="2303"/>
                    <a:pt x="215" y="2314"/>
                  </a:cubicBezTo>
                  <a:cubicBezTo>
                    <a:pt x="223" y="2323"/>
                    <a:pt x="223" y="2323"/>
                    <a:pt x="223" y="2323"/>
                  </a:cubicBezTo>
                  <a:cubicBezTo>
                    <a:pt x="229" y="2329"/>
                    <a:pt x="237" y="2332"/>
                    <a:pt x="246" y="2331"/>
                  </a:cubicBezTo>
                  <a:cubicBezTo>
                    <a:pt x="258" y="2329"/>
                    <a:pt x="258" y="2329"/>
                    <a:pt x="258" y="2329"/>
                  </a:cubicBezTo>
                  <a:cubicBezTo>
                    <a:pt x="270" y="2328"/>
                    <a:pt x="281" y="2334"/>
                    <a:pt x="286" y="2345"/>
                  </a:cubicBezTo>
                  <a:cubicBezTo>
                    <a:pt x="313" y="2402"/>
                    <a:pt x="313" y="2402"/>
                    <a:pt x="313" y="2402"/>
                  </a:cubicBezTo>
                  <a:cubicBezTo>
                    <a:pt x="315" y="2407"/>
                    <a:pt x="316" y="2412"/>
                    <a:pt x="315" y="2417"/>
                  </a:cubicBezTo>
                  <a:cubicBezTo>
                    <a:pt x="293" y="2621"/>
                    <a:pt x="293" y="2621"/>
                    <a:pt x="293" y="2621"/>
                  </a:cubicBezTo>
                  <a:cubicBezTo>
                    <a:pt x="292" y="2629"/>
                    <a:pt x="294" y="2637"/>
                    <a:pt x="299" y="2642"/>
                  </a:cubicBezTo>
                  <a:cubicBezTo>
                    <a:pt x="382" y="2736"/>
                    <a:pt x="382" y="2736"/>
                    <a:pt x="382" y="2736"/>
                  </a:cubicBezTo>
                  <a:cubicBezTo>
                    <a:pt x="392" y="2747"/>
                    <a:pt x="392" y="2764"/>
                    <a:pt x="381" y="2774"/>
                  </a:cubicBezTo>
                  <a:cubicBezTo>
                    <a:pt x="287" y="2866"/>
                    <a:pt x="287" y="2866"/>
                    <a:pt x="287" y="2866"/>
                  </a:cubicBezTo>
                  <a:cubicBezTo>
                    <a:pt x="282" y="2871"/>
                    <a:pt x="275" y="2874"/>
                    <a:pt x="268" y="2874"/>
                  </a:cubicBezTo>
                  <a:cubicBezTo>
                    <a:pt x="167" y="2875"/>
                    <a:pt x="167" y="2875"/>
                    <a:pt x="167" y="2875"/>
                  </a:cubicBezTo>
                  <a:cubicBezTo>
                    <a:pt x="157" y="2875"/>
                    <a:pt x="148" y="2881"/>
                    <a:pt x="143" y="2890"/>
                  </a:cubicBezTo>
                  <a:cubicBezTo>
                    <a:pt x="83" y="3004"/>
                    <a:pt x="83" y="3004"/>
                    <a:pt x="83" y="3004"/>
                  </a:cubicBezTo>
                  <a:cubicBezTo>
                    <a:pt x="79" y="3011"/>
                    <a:pt x="79" y="3020"/>
                    <a:pt x="82" y="3028"/>
                  </a:cubicBezTo>
                  <a:cubicBezTo>
                    <a:pt x="111" y="3094"/>
                    <a:pt x="111" y="3094"/>
                    <a:pt x="111" y="3094"/>
                  </a:cubicBezTo>
                  <a:cubicBezTo>
                    <a:pt x="120" y="3115"/>
                    <a:pt x="102" y="3137"/>
                    <a:pt x="80" y="3132"/>
                  </a:cubicBezTo>
                  <a:cubicBezTo>
                    <a:pt x="62" y="3128"/>
                    <a:pt x="62" y="3128"/>
                    <a:pt x="62" y="3128"/>
                  </a:cubicBezTo>
                  <a:cubicBezTo>
                    <a:pt x="52" y="3126"/>
                    <a:pt x="42" y="3128"/>
                    <a:pt x="36" y="3135"/>
                  </a:cubicBezTo>
                  <a:cubicBezTo>
                    <a:pt x="17" y="3155"/>
                    <a:pt x="17" y="3155"/>
                    <a:pt x="17" y="3155"/>
                  </a:cubicBezTo>
                  <a:cubicBezTo>
                    <a:pt x="11" y="3161"/>
                    <a:pt x="9" y="3169"/>
                    <a:pt x="10" y="3177"/>
                  </a:cubicBezTo>
                  <a:cubicBezTo>
                    <a:pt x="14" y="3218"/>
                    <a:pt x="14" y="3218"/>
                    <a:pt x="14" y="3218"/>
                  </a:cubicBezTo>
                  <a:cubicBezTo>
                    <a:pt x="16" y="3230"/>
                    <a:pt x="9" y="3241"/>
                    <a:pt x="0" y="3246"/>
                  </a:cubicBezTo>
                  <a:cubicBezTo>
                    <a:pt x="4" y="3253"/>
                    <a:pt x="4" y="3253"/>
                    <a:pt x="4" y="3253"/>
                  </a:cubicBezTo>
                  <a:cubicBezTo>
                    <a:pt x="5" y="3256"/>
                    <a:pt x="6" y="3259"/>
                    <a:pt x="6" y="3262"/>
                  </a:cubicBezTo>
                  <a:cubicBezTo>
                    <a:pt x="9" y="3316"/>
                    <a:pt x="9" y="3316"/>
                    <a:pt x="9" y="3316"/>
                  </a:cubicBezTo>
                  <a:cubicBezTo>
                    <a:pt x="9" y="3325"/>
                    <a:pt x="16" y="3332"/>
                    <a:pt x="24" y="3334"/>
                  </a:cubicBezTo>
                  <a:cubicBezTo>
                    <a:pt x="56" y="3341"/>
                    <a:pt x="56" y="3341"/>
                    <a:pt x="56" y="3341"/>
                  </a:cubicBezTo>
                  <a:cubicBezTo>
                    <a:pt x="62" y="3342"/>
                    <a:pt x="66" y="3346"/>
                    <a:pt x="69" y="3350"/>
                  </a:cubicBezTo>
                  <a:cubicBezTo>
                    <a:pt x="110" y="3417"/>
                    <a:pt x="110" y="3417"/>
                    <a:pt x="110" y="3417"/>
                  </a:cubicBezTo>
                  <a:cubicBezTo>
                    <a:pt x="115" y="3424"/>
                    <a:pt x="114" y="3433"/>
                    <a:pt x="110" y="3440"/>
                  </a:cubicBezTo>
                  <a:cubicBezTo>
                    <a:pt x="46" y="3525"/>
                    <a:pt x="46" y="3525"/>
                    <a:pt x="46" y="3525"/>
                  </a:cubicBezTo>
                  <a:cubicBezTo>
                    <a:pt x="38" y="3535"/>
                    <a:pt x="42" y="3550"/>
                    <a:pt x="54" y="3555"/>
                  </a:cubicBezTo>
                  <a:cubicBezTo>
                    <a:pt x="340" y="3683"/>
                    <a:pt x="340" y="3683"/>
                    <a:pt x="340" y="3683"/>
                  </a:cubicBezTo>
                  <a:cubicBezTo>
                    <a:pt x="353" y="3689"/>
                    <a:pt x="367" y="3681"/>
                    <a:pt x="368" y="3667"/>
                  </a:cubicBezTo>
                  <a:cubicBezTo>
                    <a:pt x="369" y="3664"/>
                    <a:pt x="369" y="3664"/>
                    <a:pt x="369" y="3664"/>
                  </a:cubicBezTo>
                  <a:cubicBezTo>
                    <a:pt x="370" y="3649"/>
                    <a:pt x="388" y="3641"/>
                    <a:pt x="400" y="3650"/>
                  </a:cubicBezTo>
                  <a:cubicBezTo>
                    <a:pt x="425" y="3668"/>
                    <a:pt x="425" y="3668"/>
                    <a:pt x="425" y="3668"/>
                  </a:cubicBezTo>
                  <a:cubicBezTo>
                    <a:pt x="431" y="3673"/>
                    <a:pt x="440" y="3673"/>
                    <a:pt x="447" y="3669"/>
                  </a:cubicBezTo>
                  <a:cubicBezTo>
                    <a:pt x="459" y="3661"/>
                    <a:pt x="459" y="3661"/>
                    <a:pt x="459" y="3661"/>
                  </a:cubicBezTo>
                  <a:cubicBezTo>
                    <a:pt x="469" y="3655"/>
                    <a:pt x="482" y="3659"/>
                    <a:pt x="487" y="3669"/>
                  </a:cubicBezTo>
                  <a:cubicBezTo>
                    <a:pt x="565" y="3813"/>
                    <a:pt x="565" y="3813"/>
                    <a:pt x="565" y="3813"/>
                  </a:cubicBezTo>
                  <a:cubicBezTo>
                    <a:pt x="568" y="3818"/>
                    <a:pt x="572" y="3822"/>
                    <a:pt x="578" y="3823"/>
                  </a:cubicBezTo>
                  <a:cubicBezTo>
                    <a:pt x="821" y="3887"/>
                    <a:pt x="821" y="3887"/>
                    <a:pt x="821" y="3887"/>
                  </a:cubicBezTo>
                  <a:cubicBezTo>
                    <a:pt x="825" y="3888"/>
                    <a:pt x="830" y="3888"/>
                    <a:pt x="834" y="3886"/>
                  </a:cubicBezTo>
                  <a:cubicBezTo>
                    <a:pt x="982" y="3826"/>
                    <a:pt x="982" y="3826"/>
                    <a:pt x="982" y="3826"/>
                  </a:cubicBezTo>
                  <a:cubicBezTo>
                    <a:pt x="985" y="3825"/>
                    <a:pt x="988" y="3824"/>
                    <a:pt x="990" y="3824"/>
                  </a:cubicBezTo>
                  <a:cubicBezTo>
                    <a:pt x="1120" y="3831"/>
                    <a:pt x="1120" y="3831"/>
                    <a:pt x="1120" y="3831"/>
                  </a:cubicBezTo>
                  <a:cubicBezTo>
                    <a:pt x="1177" y="3836"/>
                    <a:pt x="1177" y="3836"/>
                    <a:pt x="1177" y="3836"/>
                  </a:cubicBezTo>
                  <a:cubicBezTo>
                    <a:pt x="1187" y="3837"/>
                    <a:pt x="1196" y="3831"/>
                    <a:pt x="1198" y="3821"/>
                  </a:cubicBezTo>
                  <a:cubicBezTo>
                    <a:pt x="1202" y="3801"/>
                    <a:pt x="1202" y="3801"/>
                    <a:pt x="1202" y="3801"/>
                  </a:cubicBezTo>
                  <a:cubicBezTo>
                    <a:pt x="1204" y="3791"/>
                    <a:pt x="1213" y="3784"/>
                    <a:pt x="1223" y="3785"/>
                  </a:cubicBezTo>
                  <a:cubicBezTo>
                    <a:pt x="1244" y="3787"/>
                    <a:pt x="1244" y="3787"/>
                    <a:pt x="1244" y="3787"/>
                  </a:cubicBezTo>
                  <a:cubicBezTo>
                    <a:pt x="1249" y="3787"/>
                    <a:pt x="1253" y="3789"/>
                    <a:pt x="1256" y="3792"/>
                  </a:cubicBezTo>
                  <a:cubicBezTo>
                    <a:pt x="1330" y="3859"/>
                    <a:pt x="1330" y="3859"/>
                    <a:pt x="1330" y="3859"/>
                  </a:cubicBezTo>
                  <a:cubicBezTo>
                    <a:pt x="1332" y="3861"/>
                    <a:pt x="1335" y="3862"/>
                    <a:pt x="1337" y="3863"/>
                  </a:cubicBezTo>
                  <a:cubicBezTo>
                    <a:pt x="1464" y="3905"/>
                    <a:pt x="1464" y="3905"/>
                    <a:pt x="1464" y="3905"/>
                  </a:cubicBezTo>
                  <a:cubicBezTo>
                    <a:pt x="1469" y="3907"/>
                    <a:pt x="1474" y="3911"/>
                    <a:pt x="1476" y="3916"/>
                  </a:cubicBezTo>
                  <a:cubicBezTo>
                    <a:pt x="1520" y="3958"/>
                    <a:pt x="1520" y="3958"/>
                    <a:pt x="1520" y="3958"/>
                  </a:cubicBezTo>
                  <a:cubicBezTo>
                    <a:pt x="1520" y="3958"/>
                    <a:pt x="1511" y="3884"/>
                    <a:pt x="1511" y="3883"/>
                  </a:cubicBezTo>
                  <a:cubicBezTo>
                    <a:pt x="1477" y="3766"/>
                    <a:pt x="1477" y="3766"/>
                    <a:pt x="1477" y="3766"/>
                  </a:cubicBezTo>
                  <a:cubicBezTo>
                    <a:pt x="1448" y="3681"/>
                    <a:pt x="1448" y="3681"/>
                    <a:pt x="1448" y="3681"/>
                  </a:cubicBezTo>
                  <a:cubicBezTo>
                    <a:pt x="1446" y="3677"/>
                    <a:pt x="1446" y="3671"/>
                    <a:pt x="1449" y="3667"/>
                  </a:cubicBezTo>
                  <a:cubicBezTo>
                    <a:pt x="1534" y="3482"/>
                    <a:pt x="1534" y="3482"/>
                    <a:pt x="1534" y="3482"/>
                  </a:cubicBezTo>
                  <a:cubicBezTo>
                    <a:pt x="1535" y="3479"/>
                    <a:pt x="1536" y="3476"/>
                    <a:pt x="1536" y="3473"/>
                  </a:cubicBezTo>
                  <a:cubicBezTo>
                    <a:pt x="1511" y="2871"/>
                    <a:pt x="1511" y="2871"/>
                    <a:pt x="1511" y="2871"/>
                  </a:cubicBezTo>
                  <a:cubicBezTo>
                    <a:pt x="1511" y="2870"/>
                    <a:pt x="1511" y="2870"/>
                    <a:pt x="1511" y="2869"/>
                  </a:cubicBezTo>
                  <a:cubicBezTo>
                    <a:pt x="1529" y="2466"/>
                    <a:pt x="1529" y="2466"/>
                    <a:pt x="1529" y="2466"/>
                  </a:cubicBezTo>
                  <a:cubicBezTo>
                    <a:pt x="1529" y="2465"/>
                    <a:pt x="1529" y="2464"/>
                    <a:pt x="1529" y="2463"/>
                  </a:cubicBezTo>
                  <a:cubicBezTo>
                    <a:pt x="1517" y="2352"/>
                    <a:pt x="1517" y="2352"/>
                    <a:pt x="1517" y="2352"/>
                  </a:cubicBezTo>
                  <a:cubicBezTo>
                    <a:pt x="1515" y="2339"/>
                    <a:pt x="1503" y="2331"/>
                    <a:pt x="1491" y="2335"/>
                  </a:cubicBezTo>
                  <a:cubicBezTo>
                    <a:pt x="1473" y="2341"/>
                    <a:pt x="1473" y="2341"/>
                    <a:pt x="1473" y="2341"/>
                  </a:cubicBezTo>
                  <a:cubicBezTo>
                    <a:pt x="1468" y="2343"/>
                    <a:pt x="1463" y="2343"/>
                    <a:pt x="1458" y="2340"/>
                  </a:cubicBezTo>
                  <a:cubicBezTo>
                    <a:pt x="1447" y="2335"/>
                    <a:pt x="1428" y="2325"/>
                    <a:pt x="1428" y="2319"/>
                  </a:cubicBezTo>
                  <a:cubicBezTo>
                    <a:pt x="1428" y="2314"/>
                    <a:pt x="1431" y="2283"/>
                    <a:pt x="1432" y="2262"/>
                  </a:cubicBezTo>
                  <a:cubicBezTo>
                    <a:pt x="1433" y="2252"/>
                    <a:pt x="1442" y="2244"/>
                    <a:pt x="1452" y="2244"/>
                  </a:cubicBezTo>
                  <a:cubicBezTo>
                    <a:pt x="1458" y="2244"/>
                    <a:pt x="1458" y="2244"/>
                    <a:pt x="1458" y="2244"/>
                  </a:cubicBezTo>
                  <a:cubicBezTo>
                    <a:pt x="1465" y="2244"/>
                    <a:pt x="1470" y="2247"/>
                    <a:pt x="1474" y="2252"/>
                  </a:cubicBezTo>
                  <a:cubicBezTo>
                    <a:pt x="1478" y="2256"/>
                    <a:pt x="1478" y="2256"/>
                    <a:pt x="1478" y="2256"/>
                  </a:cubicBezTo>
                  <a:cubicBezTo>
                    <a:pt x="1488" y="2270"/>
                    <a:pt x="1510" y="2264"/>
                    <a:pt x="1513" y="2247"/>
                  </a:cubicBezTo>
                  <a:cubicBezTo>
                    <a:pt x="1521" y="2186"/>
                    <a:pt x="1521" y="2186"/>
                    <a:pt x="1521" y="2186"/>
                  </a:cubicBezTo>
                  <a:cubicBezTo>
                    <a:pt x="1521" y="2185"/>
                    <a:pt x="1521" y="2184"/>
                    <a:pt x="1521" y="2183"/>
                  </a:cubicBezTo>
                  <a:cubicBezTo>
                    <a:pt x="1518" y="2083"/>
                    <a:pt x="1518" y="2083"/>
                    <a:pt x="1518" y="2083"/>
                  </a:cubicBezTo>
                  <a:cubicBezTo>
                    <a:pt x="1518" y="2080"/>
                    <a:pt x="1517" y="2078"/>
                    <a:pt x="1516" y="2076"/>
                  </a:cubicBezTo>
                  <a:cubicBezTo>
                    <a:pt x="1496" y="2031"/>
                    <a:pt x="1496" y="2031"/>
                    <a:pt x="1496" y="2031"/>
                  </a:cubicBezTo>
                  <a:cubicBezTo>
                    <a:pt x="1491" y="2019"/>
                    <a:pt x="1498" y="2006"/>
                    <a:pt x="1510" y="2003"/>
                  </a:cubicBezTo>
                  <a:cubicBezTo>
                    <a:pt x="1513" y="2002"/>
                    <a:pt x="1513" y="2002"/>
                    <a:pt x="1513" y="2002"/>
                  </a:cubicBezTo>
                  <a:cubicBezTo>
                    <a:pt x="1526" y="2000"/>
                    <a:pt x="1533" y="1986"/>
                    <a:pt x="1527" y="1974"/>
                  </a:cubicBezTo>
                  <a:cubicBezTo>
                    <a:pt x="1495" y="1908"/>
                    <a:pt x="1495" y="1908"/>
                    <a:pt x="1495" y="1908"/>
                  </a:cubicBezTo>
                  <a:cubicBezTo>
                    <a:pt x="1493" y="1905"/>
                    <a:pt x="1493" y="1902"/>
                    <a:pt x="1493" y="1899"/>
                  </a:cubicBezTo>
                  <a:cubicBezTo>
                    <a:pt x="1496" y="1745"/>
                    <a:pt x="1496" y="1745"/>
                    <a:pt x="1496" y="1745"/>
                  </a:cubicBezTo>
                  <a:cubicBezTo>
                    <a:pt x="1496" y="1744"/>
                    <a:pt x="1496" y="1743"/>
                    <a:pt x="1496" y="1742"/>
                  </a:cubicBezTo>
                  <a:cubicBezTo>
                    <a:pt x="1506" y="1679"/>
                    <a:pt x="1506" y="1679"/>
                    <a:pt x="1506" y="1679"/>
                  </a:cubicBezTo>
                  <a:cubicBezTo>
                    <a:pt x="1508" y="1666"/>
                    <a:pt x="1523" y="1659"/>
                    <a:pt x="1535" y="1665"/>
                  </a:cubicBezTo>
                  <a:cubicBezTo>
                    <a:pt x="1577" y="1688"/>
                    <a:pt x="1577" y="1688"/>
                    <a:pt x="1577" y="1688"/>
                  </a:cubicBezTo>
                  <a:cubicBezTo>
                    <a:pt x="1589" y="1694"/>
                    <a:pt x="1605" y="1686"/>
                    <a:pt x="1606" y="1672"/>
                  </a:cubicBezTo>
                  <a:cubicBezTo>
                    <a:pt x="1614" y="1591"/>
                    <a:pt x="1614" y="1591"/>
                    <a:pt x="1614" y="1591"/>
                  </a:cubicBezTo>
                  <a:cubicBezTo>
                    <a:pt x="1615" y="1582"/>
                    <a:pt x="1622" y="1575"/>
                    <a:pt x="1631" y="1573"/>
                  </a:cubicBezTo>
                  <a:cubicBezTo>
                    <a:pt x="1664" y="1568"/>
                    <a:pt x="1664" y="1568"/>
                    <a:pt x="1664" y="1568"/>
                  </a:cubicBezTo>
                  <a:cubicBezTo>
                    <a:pt x="1668" y="1567"/>
                    <a:pt x="1673" y="1568"/>
                    <a:pt x="1677" y="1571"/>
                  </a:cubicBezTo>
                  <a:cubicBezTo>
                    <a:pt x="1693" y="1580"/>
                    <a:pt x="1693" y="1580"/>
                    <a:pt x="1693" y="1580"/>
                  </a:cubicBezTo>
                  <a:cubicBezTo>
                    <a:pt x="1701" y="1585"/>
                    <a:pt x="1704" y="1594"/>
                    <a:pt x="1702" y="1602"/>
                  </a:cubicBezTo>
                  <a:cubicBezTo>
                    <a:pt x="1678" y="1695"/>
                    <a:pt x="1678" y="1695"/>
                    <a:pt x="1678" y="1695"/>
                  </a:cubicBezTo>
                  <a:cubicBezTo>
                    <a:pt x="1677" y="1695"/>
                    <a:pt x="1677" y="1696"/>
                    <a:pt x="1677" y="1697"/>
                  </a:cubicBezTo>
                  <a:cubicBezTo>
                    <a:pt x="1610" y="1856"/>
                    <a:pt x="1610" y="1856"/>
                    <a:pt x="1610" y="1856"/>
                  </a:cubicBezTo>
                  <a:cubicBezTo>
                    <a:pt x="1610" y="1858"/>
                    <a:pt x="1609" y="1859"/>
                    <a:pt x="1609" y="1861"/>
                  </a:cubicBezTo>
                  <a:cubicBezTo>
                    <a:pt x="1542" y="2267"/>
                    <a:pt x="1542" y="2267"/>
                    <a:pt x="1542" y="2267"/>
                  </a:cubicBezTo>
                  <a:cubicBezTo>
                    <a:pt x="1628" y="1872"/>
                    <a:pt x="1628" y="1872"/>
                    <a:pt x="1628" y="1872"/>
                  </a:cubicBezTo>
                  <a:cubicBezTo>
                    <a:pt x="1628" y="1871"/>
                    <a:pt x="1629" y="1869"/>
                    <a:pt x="1629" y="1868"/>
                  </a:cubicBezTo>
                  <a:cubicBezTo>
                    <a:pt x="1754" y="1593"/>
                    <a:pt x="1754" y="1593"/>
                    <a:pt x="1754" y="1593"/>
                  </a:cubicBezTo>
                  <a:cubicBezTo>
                    <a:pt x="1827" y="1408"/>
                    <a:pt x="1827" y="1408"/>
                    <a:pt x="1827" y="1408"/>
                  </a:cubicBezTo>
                  <a:cubicBezTo>
                    <a:pt x="1828" y="1406"/>
                    <a:pt x="1828" y="1404"/>
                    <a:pt x="1829" y="1402"/>
                  </a:cubicBezTo>
                  <a:cubicBezTo>
                    <a:pt x="1839" y="1170"/>
                    <a:pt x="1839" y="1170"/>
                    <a:pt x="1839" y="1170"/>
                  </a:cubicBezTo>
                  <a:cubicBezTo>
                    <a:pt x="1839" y="1167"/>
                    <a:pt x="1838" y="1163"/>
                    <a:pt x="1837" y="116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13;p84">
              <a:extLst>
                <a:ext uri="{FF2B5EF4-FFF2-40B4-BE49-F238E27FC236}">
                  <a16:creationId xmlns:a16="http://schemas.microsoft.com/office/drawing/2014/main" id="{CA053EFA-6983-5B0E-F155-B3ECDBEFB0FF}"/>
                </a:ext>
              </a:extLst>
            </p:cNvPr>
            <p:cNvSpPr/>
            <p:nvPr/>
          </p:nvSpPr>
          <p:spPr>
            <a:xfrm>
              <a:off x="13622338" y="8710613"/>
              <a:ext cx="2251075" cy="2379663"/>
            </a:xfrm>
            <a:custGeom>
              <a:avLst/>
              <a:gdLst/>
              <a:ahLst/>
              <a:cxnLst/>
              <a:rect l="0" t="0" r="0" b="0"/>
              <a:pathLst>
                <a:path w="3535" h="3739" extrusionOk="0">
                  <a:moveTo>
                    <a:pt x="900" y="746"/>
                  </a:moveTo>
                  <a:cubicBezTo>
                    <a:pt x="897" y="741"/>
                    <a:pt x="898" y="736"/>
                    <a:pt x="902" y="731"/>
                  </a:cubicBezTo>
                  <a:cubicBezTo>
                    <a:pt x="911" y="720"/>
                    <a:pt x="911" y="720"/>
                    <a:pt x="911" y="720"/>
                  </a:cubicBezTo>
                  <a:cubicBezTo>
                    <a:pt x="913" y="717"/>
                    <a:pt x="916" y="716"/>
                    <a:pt x="919" y="715"/>
                  </a:cubicBezTo>
                  <a:cubicBezTo>
                    <a:pt x="944" y="709"/>
                    <a:pt x="944" y="709"/>
                    <a:pt x="944" y="709"/>
                  </a:cubicBezTo>
                  <a:cubicBezTo>
                    <a:pt x="933" y="727"/>
                    <a:pt x="933" y="727"/>
                    <a:pt x="933" y="727"/>
                  </a:cubicBezTo>
                  <a:cubicBezTo>
                    <a:pt x="931" y="730"/>
                    <a:pt x="930" y="733"/>
                    <a:pt x="931" y="737"/>
                  </a:cubicBezTo>
                  <a:cubicBezTo>
                    <a:pt x="932" y="746"/>
                    <a:pt x="932" y="746"/>
                    <a:pt x="932" y="746"/>
                  </a:cubicBezTo>
                  <a:cubicBezTo>
                    <a:pt x="933" y="751"/>
                    <a:pt x="931" y="756"/>
                    <a:pt x="926" y="759"/>
                  </a:cubicBezTo>
                  <a:cubicBezTo>
                    <a:pt x="924" y="761"/>
                    <a:pt x="924" y="761"/>
                    <a:pt x="924" y="761"/>
                  </a:cubicBezTo>
                  <a:cubicBezTo>
                    <a:pt x="917" y="766"/>
                    <a:pt x="907" y="763"/>
                    <a:pt x="904" y="755"/>
                  </a:cubicBezTo>
                  <a:lnTo>
                    <a:pt x="900" y="746"/>
                  </a:lnTo>
                  <a:close/>
                  <a:moveTo>
                    <a:pt x="3526" y="3549"/>
                  </a:moveTo>
                  <a:cubicBezTo>
                    <a:pt x="3493" y="3536"/>
                    <a:pt x="3493" y="3536"/>
                    <a:pt x="3493" y="3536"/>
                  </a:cubicBezTo>
                  <a:cubicBezTo>
                    <a:pt x="3488" y="3534"/>
                    <a:pt x="3485" y="3530"/>
                    <a:pt x="3485" y="3525"/>
                  </a:cubicBezTo>
                  <a:cubicBezTo>
                    <a:pt x="3482" y="3483"/>
                    <a:pt x="3482" y="3483"/>
                    <a:pt x="3482" y="3483"/>
                  </a:cubicBezTo>
                  <a:cubicBezTo>
                    <a:pt x="3482" y="3482"/>
                    <a:pt x="3481" y="3480"/>
                    <a:pt x="3481" y="3479"/>
                  </a:cubicBezTo>
                  <a:cubicBezTo>
                    <a:pt x="3452" y="3416"/>
                    <a:pt x="3452" y="3416"/>
                    <a:pt x="3452" y="3416"/>
                  </a:cubicBezTo>
                  <a:cubicBezTo>
                    <a:pt x="3422" y="3351"/>
                    <a:pt x="3422" y="3351"/>
                    <a:pt x="3422" y="3351"/>
                  </a:cubicBezTo>
                  <a:cubicBezTo>
                    <a:pt x="3421" y="3348"/>
                    <a:pt x="3418" y="3345"/>
                    <a:pt x="3415" y="3344"/>
                  </a:cubicBezTo>
                  <a:cubicBezTo>
                    <a:pt x="3330" y="3313"/>
                    <a:pt x="3330" y="3313"/>
                    <a:pt x="3330" y="3313"/>
                  </a:cubicBezTo>
                  <a:cubicBezTo>
                    <a:pt x="3329" y="3313"/>
                    <a:pt x="3329" y="3313"/>
                    <a:pt x="3328" y="3313"/>
                  </a:cubicBezTo>
                  <a:cubicBezTo>
                    <a:pt x="3277" y="3301"/>
                    <a:pt x="3277" y="3301"/>
                    <a:pt x="3277" y="3301"/>
                  </a:cubicBezTo>
                  <a:cubicBezTo>
                    <a:pt x="3272" y="3300"/>
                    <a:pt x="3269" y="3297"/>
                    <a:pt x="3267" y="3293"/>
                  </a:cubicBezTo>
                  <a:cubicBezTo>
                    <a:pt x="3254" y="3254"/>
                    <a:pt x="3254" y="3254"/>
                    <a:pt x="3254" y="3254"/>
                  </a:cubicBezTo>
                  <a:cubicBezTo>
                    <a:pt x="3253" y="3250"/>
                    <a:pt x="3250" y="3247"/>
                    <a:pt x="3245" y="3246"/>
                  </a:cubicBezTo>
                  <a:cubicBezTo>
                    <a:pt x="3189" y="3232"/>
                    <a:pt x="3189" y="3232"/>
                    <a:pt x="3189" y="3232"/>
                  </a:cubicBezTo>
                  <a:cubicBezTo>
                    <a:pt x="3183" y="3230"/>
                    <a:pt x="3179" y="3226"/>
                    <a:pt x="3179" y="3220"/>
                  </a:cubicBezTo>
                  <a:cubicBezTo>
                    <a:pt x="3178" y="3161"/>
                    <a:pt x="3178" y="3161"/>
                    <a:pt x="3178" y="3161"/>
                  </a:cubicBezTo>
                  <a:cubicBezTo>
                    <a:pt x="3178" y="3160"/>
                    <a:pt x="3178" y="3159"/>
                    <a:pt x="3179" y="3157"/>
                  </a:cubicBezTo>
                  <a:cubicBezTo>
                    <a:pt x="3187" y="3129"/>
                    <a:pt x="3187" y="3129"/>
                    <a:pt x="3187" y="3129"/>
                  </a:cubicBezTo>
                  <a:cubicBezTo>
                    <a:pt x="3188" y="3126"/>
                    <a:pt x="3188" y="3123"/>
                    <a:pt x="3187" y="3120"/>
                  </a:cubicBezTo>
                  <a:cubicBezTo>
                    <a:pt x="3132" y="2994"/>
                    <a:pt x="3132" y="2994"/>
                    <a:pt x="3132" y="2994"/>
                  </a:cubicBezTo>
                  <a:cubicBezTo>
                    <a:pt x="3130" y="2988"/>
                    <a:pt x="3123" y="2985"/>
                    <a:pt x="3117" y="2987"/>
                  </a:cubicBezTo>
                  <a:cubicBezTo>
                    <a:pt x="2947" y="3040"/>
                    <a:pt x="2947" y="3040"/>
                    <a:pt x="2947" y="3040"/>
                  </a:cubicBezTo>
                  <a:cubicBezTo>
                    <a:pt x="2945" y="3040"/>
                    <a:pt x="2942" y="3040"/>
                    <a:pt x="2940" y="3040"/>
                  </a:cubicBezTo>
                  <a:cubicBezTo>
                    <a:pt x="2817" y="3012"/>
                    <a:pt x="2817" y="3012"/>
                    <a:pt x="2817" y="3012"/>
                  </a:cubicBezTo>
                  <a:cubicBezTo>
                    <a:pt x="2813" y="3011"/>
                    <a:pt x="2809" y="3008"/>
                    <a:pt x="2808" y="3004"/>
                  </a:cubicBezTo>
                  <a:cubicBezTo>
                    <a:pt x="2787" y="2950"/>
                    <a:pt x="2787" y="2950"/>
                    <a:pt x="2787" y="2950"/>
                  </a:cubicBezTo>
                  <a:cubicBezTo>
                    <a:pt x="2787" y="2948"/>
                    <a:pt x="2786" y="2947"/>
                    <a:pt x="2784" y="2945"/>
                  </a:cubicBezTo>
                  <a:cubicBezTo>
                    <a:pt x="2694" y="2853"/>
                    <a:pt x="2694" y="2853"/>
                    <a:pt x="2694" y="2853"/>
                  </a:cubicBezTo>
                  <a:cubicBezTo>
                    <a:pt x="2692" y="2851"/>
                    <a:pt x="2691" y="2849"/>
                    <a:pt x="2691" y="2847"/>
                  </a:cubicBezTo>
                  <a:cubicBezTo>
                    <a:pt x="2680" y="2803"/>
                    <a:pt x="2680" y="2803"/>
                    <a:pt x="2680" y="2803"/>
                  </a:cubicBezTo>
                  <a:cubicBezTo>
                    <a:pt x="2679" y="2798"/>
                    <a:pt x="2675" y="2794"/>
                    <a:pt x="2670" y="2793"/>
                  </a:cubicBezTo>
                  <a:cubicBezTo>
                    <a:pt x="2494" y="2769"/>
                    <a:pt x="2494" y="2769"/>
                    <a:pt x="2494" y="2769"/>
                  </a:cubicBezTo>
                  <a:cubicBezTo>
                    <a:pt x="2492" y="2768"/>
                    <a:pt x="2489" y="2767"/>
                    <a:pt x="2487" y="2766"/>
                  </a:cubicBezTo>
                  <a:cubicBezTo>
                    <a:pt x="2377" y="2665"/>
                    <a:pt x="2377" y="2665"/>
                    <a:pt x="2377" y="2665"/>
                  </a:cubicBezTo>
                  <a:cubicBezTo>
                    <a:pt x="2375" y="2662"/>
                    <a:pt x="2372" y="2661"/>
                    <a:pt x="2369" y="2661"/>
                  </a:cubicBezTo>
                  <a:cubicBezTo>
                    <a:pt x="2111" y="2670"/>
                    <a:pt x="2111" y="2670"/>
                    <a:pt x="2111" y="2670"/>
                  </a:cubicBezTo>
                  <a:cubicBezTo>
                    <a:pt x="2110" y="2670"/>
                    <a:pt x="2110" y="2670"/>
                    <a:pt x="2109" y="2670"/>
                  </a:cubicBezTo>
                  <a:cubicBezTo>
                    <a:pt x="2016" y="2664"/>
                    <a:pt x="2016" y="2664"/>
                    <a:pt x="2016" y="2664"/>
                  </a:cubicBezTo>
                  <a:cubicBezTo>
                    <a:pt x="2014" y="2664"/>
                    <a:pt x="2012" y="2664"/>
                    <a:pt x="2010" y="2663"/>
                  </a:cubicBezTo>
                  <a:cubicBezTo>
                    <a:pt x="1881" y="2592"/>
                    <a:pt x="1881" y="2592"/>
                    <a:pt x="1881" y="2592"/>
                  </a:cubicBezTo>
                  <a:cubicBezTo>
                    <a:pt x="1875" y="2589"/>
                    <a:pt x="1873" y="2583"/>
                    <a:pt x="1875" y="2577"/>
                  </a:cubicBezTo>
                  <a:cubicBezTo>
                    <a:pt x="1884" y="2546"/>
                    <a:pt x="1884" y="2546"/>
                    <a:pt x="1884" y="2546"/>
                  </a:cubicBezTo>
                  <a:cubicBezTo>
                    <a:pt x="1885" y="2543"/>
                    <a:pt x="1885" y="2540"/>
                    <a:pt x="1884" y="2538"/>
                  </a:cubicBezTo>
                  <a:cubicBezTo>
                    <a:pt x="1846" y="2436"/>
                    <a:pt x="1846" y="2436"/>
                    <a:pt x="1846" y="2436"/>
                  </a:cubicBezTo>
                  <a:cubicBezTo>
                    <a:pt x="1844" y="2432"/>
                    <a:pt x="1840" y="2429"/>
                    <a:pt x="1836" y="2428"/>
                  </a:cubicBezTo>
                  <a:cubicBezTo>
                    <a:pt x="1783" y="2422"/>
                    <a:pt x="1783" y="2422"/>
                    <a:pt x="1783" y="2422"/>
                  </a:cubicBezTo>
                  <a:cubicBezTo>
                    <a:pt x="1778" y="2422"/>
                    <a:pt x="1774" y="2418"/>
                    <a:pt x="1773" y="2414"/>
                  </a:cubicBezTo>
                  <a:cubicBezTo>
                    <a:pt x="1744" y="2325"/>
                    <a:pt x="1744" y="2325"/>
                    <a:pt x="1744" y="2325"/>
                  </a:cubicBezTo>
                  <a:cubicBezTo>
                    <a:pt x="1743" y="2322"/>
                    <a:pt x="1741" y="2319"/>
                    <a:pt x="1738" y="2318"/>
                  </a:cubicBezTo>
                  <a:cubicBezTo>
                    <a:pt x="1625" y="2251"/>
                    <a:pt x="1625" y="2251"/>
                    <a:pt x="1625" y="2251"/>
                  </a:cubicBezTo>
                  <a:cubicBezTo>
                    <a:pt x="1623" y="2249"/>
                    <a:pt x="1621" y="2247"/>
                    <a:pt x="1620" y="2244"/>
                  </a:cubicBezTo>
                  <a:cubicBezTo>
                    <a:pt x="1594" y="2151"/>
                    <a:pt x="1594" y="2151"/>
                    <a:pt x="1594" y="2151"/>
                  </a:cubicBezTo>
                  <a:cubicBezTo>
                    <a:pt x="1593" y="2150"/>
                    <a:pt x="1593" y="2149"/>
                    <a:pt x="1593" y="2149"/>
                  </a:cubicBezTo>
                  <a:cubicBezTo>
                    <a:pt x="1556" y="2080"/>
                    <a:pt x="1556" y="2080"/>
                    <a:pt x="1556" y="2080"/>
                  </a:cubicBezTo>
                  <a:cubicBezTo>
                    <a:pt x="1556" y="2079"/>
                    <a:pt x="1555" y="2078"/>
                    <a:pt x="1555" y="2077"/>
                  </a:cubicBezTo>
                  <a:cubicBezTo>
                    <a:pt x="1520" y="1912"/>
                    <a:pt x="1520" y="1912"/>
                    <a:pt x="1520" y="1912"/>
                  </a:cubicBezTo>
                  <a:cubicBezTo>
                    <a:pt x="1520" y="1910"/>
                    <a:pt x="1519" y="1908"/>
                    <a:pt x="1517" y="1906"/>
                  </a:cubicBezTo>
                  <a:cubicBezTo>
                    <a:pt x="1229" y="1561"/>
                    <a:pt x="1229" y="1561"/>
                    <a:pt x="1229" y="1561"/>
                  </a:cubicBezTo>
                  <a:cubicBezTo>
                    <a:pt x="1067" y="1386"/>
                    <a:pt x="1067" y="1386"/>
                    <a:pt x="1067" y="1386"/>
                  </a:cubicBezTo>
                  <a:cubicBezTo>
                    <a:pt x="1067" y="1386"/>
                    <a:pt x="1067" y="1385"/>
                    <a:pt x="1066" y="1385"/>
                  </a:cubicBezTo>
                  <a:cubicBezTo>
                    <a:pt x="978" y="1261"/>
                    <a:pt x="978" y="1261"/>
                    <a:pt x="978" y="1261"/>
                  </a:cubicBezTo>
                  <a:cubicBezTo>
                    <a:pt x="978" y="1260"/>
                    <a:pt x="977" y="1259"/>
                    <a:pt x="977" y="1257"/>
                  </a:cubicBezTo>
                  <a:cubicBezTo>
                    <a:pt x="964" y="1219"/>
                    <a:pt x="964" y="1219"/>
                    <a:pt x="964" y="1219"/>
                  </a:cubicBezTo>
                  <a:cubicBezTo>
                    <a:pt x="964" y="1219"/>
                    <a:pt x="964" y="1218"/>
                    <a:pt x="964" y="1218"/>
                  </a:cubicBezTo>
                  <a:cubicBezTo>
                    <a:pt x="809" y="890"/>
                    <a:pt x="809" y="890"/>
                    <a:pt x="809" y="890"/>
                  </a:cubicBezTo>
                  <a:cubicBezTo>
                    <a:pt x="808" y="888"/>
                    <a:pt x="808" y="886"/>
                    <a:pt x="808" y="883"/>
                  </a:cubicBezTo>
                  <a:cubicBezTo>
                    <a:pt x="811" y="841"/>
                    <a:pt x="811" y="841"/>
                    <a:pt x="811" y="841"/>
                  </a:cubicBezTo>
                  <a:cubicBezTo>
                    <a:pt x="812" y="835"/>
                    <a:pt x="808" y="830"/>
                    <a:pt x="803" y="828"/>
                  </a:cubicBezTo>
                  <a:cubicBezTo>
                    <a:pt x="794" y="825"/>
                    <a:pt x="794" y="825"/>
                    <a:pt x="794" y="825"/>
                  </a:cubicBezTo>
                  <a:cubicBezTo>
                    <a:pt x="791" y="824"/>
                    <a:pt x="788" y="822"/>
                    <a:pt x="787" y="818"/>
                  </a:cubicBezTo>
                  <a:cubicBezTo>
                    <a:pt x="742" y="717"/>
                    <a:pt x="742" y="717"/>
                    <a:pt x="742" y="717"/>
                  </a:cubicBezTo>
                  <a:cubicBezTo>
                    <a:pt x="742" y="716"/>
                    <a:pt x="741" y="714"/>
                    <a:pt x="739" y="713"/>
                  </a:cubicBezTo>
                  <a:cubicBezTo>
                    <a:pt x="668" y="649"/>
                    <a:pt x="668" y="649"/>
                    <a:pt x="668" y="649"/>
                  </a:cubicBezTo>
                  <a:cubicBezTo>
                    <a:pt x="667" y="648"/>
                    <a:pt x="665" y="646"/>
                    <a:pt x="665" y="644"/>
                  </a:cubicBezTo>
                  <a:cubicBezTo>
                    <a:pt x="593" y="409"/>
                    <a:pt x="593" y="409"/>
                    <a:pt x="593" y="409"/>
                  </a:cubicBezTo>
                  <a:cubicBezTo>
                    <a:pt x="589" y="397"/>
                    <a:pt x="605" y="387"/>
                    <a:pt x="614" y="397"/>
                  </a:cubicBezTo>
                  <a:cubicBezTo>
                    <a:pt x="638" y="421"/>
                    <a:pt x="638" y="421"/>
                    <a:pt x="638" y="421"/>
                  </a:cubicBezTo>
                  <a:cubicBezTo>
                    <a:pt x="639" y="422"/>
                    <a:pt x="640" y="423"/>
                    <a:pt x="640" y="424"/>
                  </a:cubicBezTo>
                  <a:cubicBezTo>
                    <a:pt x="702" y="539"/>
                    <a:pt x="702" y="539"/>
                    <a:pt x="702" y="539"/>
                  </a:cubicBezTo>
                  <a:cubicBezTo>
                    <a:pt x="702" y="540"/>
                    <a:pt x="703" y="541"/>
                    <a:pt x="704" y="542"/>
                  </a:cubicBezTo>
                  <a:cubicBezTo>
                    <a:pt x="809" y="644"/>
                    <a:pt x="809" y="644"/>
                    <a:pt x="809" y="644"/>
                  </a:cubicBezTo>
                  <a:cubicBezTo>
                    <a:pt x="812" y="646"/>
                    <a:pt x="814" y="650"/>
                    <a:pt x="813" y="654"/>
                  </a:cubicBezTo>
                  <a:cubicBezTo>
                    <a:pt x="807" y="719"/>
                    <a:pt x="807" y="719"/>
                    <a:pt x="807" y="719"/>
                  </a:cubicBezTo>
                  <a:cubicBezTo>
                    <a:pt x="807" y="720"/>
                    <a:pt x="807" y="721"/>
                    <a:pt x="807" y="721"/>
                  </a:cubicBezTo>
                  <a:cubicBezTo>
                    <a:pt x="798" y="757"/>
                    <a:pt x="798" y="757"/>
                    <a:pt x="798" y="757"/>
                  </a:cubicBezTo>
                  <a:cubicBezTo>
                    <a:pt x="797" y="762"/>
                    <a:pt x="800" y="768"/>
                    <a:pt x="805" y="771"/>
                  </a:cubicBezTo>
                  <a:cubicBezTo>
                    <a:pt x="820" y="779"/>
                    <a:pt x="820" y="779"/>
                    <a:pt x="820" y="779"/>
                  </a:cubicBezTo>
                  <a:cubicBezTo>
                    <a:pt x="827" y="783"/>
                    <a:pt x="835" y="780"/>
                    <a:pt x="838" y="773"/>
                  </a:cubicBezTo>
                  <a:cubicBezTo>
                    <a:pt x="872" y="695"/>
                    <a:pt x="872" y="695"/>
                    <a:pt x="872" y="695"/>
                  </a:cubicBezTo>
                  <a:cubicBezTo>
                    <a:pt x="873" y="692"/>
                    <a:pt x="873" y="689"/>
                    <a:pt x="872" y="686"/>
                  </a:cubicBezTo>
                  <a:cubicBezTo>
                    <a:pt x="854" y="630"/>
                    <a:pt x="854" y="630"/>
                    <a:pt x="854" y="630"/>
                  </a:cubicBezTo>
                  <a:cubicBezTo>
                    <a:pt x="853" y="628"/>
                    <a:pt x="852" y="626"/>
                    <a:pt x="851" y="625"/>
                  </a:cubicBezTo>
                  <a:cubicBezTo>
                    <a:pt x="694" y="470"/>
                    <a:pt x="694" y="470"/>
                    <a:pt x="694" y="470"/>
                  </a:cubicBezTo>
                  <a:cubicBezTo>
                    <a:pt x="694" y="470"/>
                    <a:pt x="693" y="469"/>
                    <a:pt x="693" y="469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2" y="343"/>
                    <a:pt x="602" y="342"/>
                    <a:pt x="601" y="341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8" y="167"/>
                    <a:pt x="537" y="167"/>
                    <a:pt x="537" y="167"/>
                  </a:cubicBezTo>
                  <a:cubicBezTo>
                    <a:pt x="538" y="171"/>
                    <a:pt x="538" y="174"/>
                    <a:pt x="538" y="174"/>
                  </a:cubicBezTo>
                  <a:cubicBezTo>
                    <a:pt x="494" y="132"/>
                    <a:pt x="494" y="132"/>
                    <a:pt x="494" y="132"/>
                  </a:cubicBezTo>
                  <a:cubicBezTo>
                    <a:pt x="492" y="127"/>
                    <a:pt x="487" y="123"/>
                    <a:pt x="482" y="121"/>
                  </a:cubicBezTo>
                  <a:cubicBezTo>
                    <a:pt x="355" y="79"/>
                    <a:pt x="355" y="79"/>
                    <a:pt x="355" y="79"/>
                  </a:cubicBezTo>
                  <a:cubicBezTo>
                    <a:pt x="353" y="78"/>
                    <a:pt x="350" y="77"/>
                    <a:pt x="348" y="75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1" y="5"/>
                    <a:pt x="267" y="3"/>
                    <a:pt x="262" y="3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31" y="0"/>
                    <a:pt x="222" y="7"/>
                    <a:pt x="220" y="1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4" y="47"/>
                    <a:pt x="205" y="53"/>
                    <a:pt x="195" y="52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6" y="40"/>
                    <a:pt x="3" y="41"/>
                    <a:pt x="0" y="42"/>
                  </a:cubicBezTo>
                  <a:cubicBezTo>
                    <a:pt x="1" y="42"/>
                    <a:pt x="1" y="43"/>
                    <a:pt x="2" y="43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76" y="176"/>
                    <a:pt x="178" y="182"/>
                    <a:pt x="175" y="187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99" y="362"/>
                    <a:pt x="98" y="364"/>
                    <a:pt x="97" y="365"/>
                  </a:cubicBezTo>
                  <a:cubicBezTo>
                    <a:pt x="52" y="402"/>
                    <a:pt x="52" y="402"/>
                    <a:pt x="52" y="402"/>
                  </a:cubicBezTo>
                  <a:cubicBezTo>
                    <a:pt x="47" y="406"/>
                    <a:pt x="46" y="413"/>
                    <a:pt x="49" y="418"/>
                  </a:cubicBezTo>
                  <a:cubicBezTo>
                    <a:pt x="74" y="459"/>
                    <a:pt x="74" y="459"/>
                    <a:pt x="74" y="459"/>
                  </a:cubicBezTo>
                  <a:cubicBezTo>
                    <a:pt x="75" y="460"/>
                    <a:pt x="76" y="462"/>
                    <a:pt x="77" y="463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4" y="492"/>
                    <a:pt x="116" y="499"/>
                    <a:pt x="113" y="504"/>
                  </a:cubicBezTo>
                  <a:cubicBezTo>
                    <a:pt x="101" y="529"/>
                    <a:pt x="101" y="529"/>
                    <a:pt x="101" y="529"/>
                  </a:cubicBezTo>
                  <a:cubicBezTo>
                    <a:pt x="101" y="530"/>
                    <a:pt x="100" y="531"/>
                    <a:pt x="99" y="532"/>
                  </a:cubicBezTo>
                  <a:cubicBezTo>
                    <a:pt x="24" y="615"/>
                    <a:pt x="24" y="615"/>
                    <a:pt x="24" y="615"/>
                  </a:cubicBezTo>
                  <a:cubicBezTo>
                    <a:pt x="20" y="620"/>
                    <a:pt x="20" y="627"/>
                    <a:pt x="24" y="632"/>
                  </a:cubicBezTo>
                  <a:cubicBezTo>
                    <a:pt x="77" y="695"/>
                    <a:pt x="77" y="695"/>
                    <a:pt x="77" y="695"/>
                  </a:cubicBezTo>
                  <a:cubicBezTo>
                    <a:pt x="79" y="696"/>
                    <a:pt x="80" y="698"/>
                    <a:pt x="80" y="700"/>
                  </a:cubicBezTo>
                  <a:cubicBezTo>
                    <a:pt x="124" y="939"/>
                    <a:pt x="124" y="939"/>
                    <a:pt x="124" y="939"/>
                  </a:cubicBezTo>
                  <a:cubicBezTo>
                    <a:pt x="125" y="943"/>
                    <a:pt x="127" y="946"/>
                    <a:pt x="130" y="948"/>
                  </a:cubicBezTo>
                  <a:cubicBezTo>
                    <a:pt x="167" y="972"/>
                    <a:pt x="167" y="972"/>
                    <a:pt x="167" y="972"/>
                  </a:cubicBezTo>
                  <a:cubicBezTo>
                    <a:pt x="174" y="976"/>
                    <a:pt x="182" y="973"/>
                    <a:pt x="185" y="967"/>
                  </a:cubicBezTo>
                  <a:cubicBezTo>
                    <a:pt x="228" y="882"/>
                    <a:pt x="228" y="882"/>
                    <a:pt x="228" y="882"/>
                  </a:cubicBezTo>
                  <a:cubicBezTo>
                    <a:pt x="232" y="874"/>
                    <a:pt x="244" y="873"/>
                    <a:pt x="249" y="880"/>
                  </a:cubicBezTo>
                  <a:cubicBezTo>
                    <a:pt x="312" y="965"/>
                    <a:pt x="312" y="965"/>
                    <a:pt x="312" y="965"/>
                  </a:cubicBezTo>
                  <a:cubicBezTo>
                    <a:pt x="313" y="966"/>
                    <a:pt x="314" y="968"/>
                    <a:pt x="314" y="969"/>
                  </a:cubicBezTo>
                  <a:cubicBezTo>
                    <a:pt x="336" y="1043"/>
                    <a:pt x="336" y="1043"/>
                    <a:pt x="336" y="1043"/>
                  </a:cubicBezTo>
                  <a:cubicBezTo>
                    <a:pt x="337" y="1046"/>
                    <a:pt x="337" y="1051"/>
                    <a:pt x="334" y="1054"/>
                  </a:cubicBezTo>
                  <a:cubicBezTo>
                    <a:pt x="297" y="1104"/>
                    <a:pt x="297" y="1104"/>
                    <a:pt x="297" y="1104"/>
                  </a:cubicBezTo>
                  <a:cubicBezTo>
                    <a:pt x="296" y="1106"/>
                    <a:pt x="295" y="1109"/>
                    <a:pt x="295" y="1112"/>
                  </a:cubicBezTo>
                  <a:cubicBezTo>
                    <a:pt x="297" y="1189"/>
                    <a:pt x="297" y="1189"/>
                    <a:pt x="297" y="1189"/>
                  </a:cubicBezTo>
                  <a:cubicBezTo>
                    <a:pt x="297" y="1197"/>
                    <a:pt x="290" y="1203"/>
                    <a:pt x="283" y="1202"/>
                  </a:cubicBezTo>
                  <a:cubicBezTo>
                    <a:pt x="193" y="1192"/>
                    <a:pt x="193" y="1192"/>
                    <a:pt x="193" y="1192"/>
                  </a:cubicBezTo>
                  <a:cubicBezTo>
                    <a:pt x="189" y="1192"/>
                    <a:pt x="186" y="1193"/>
                    <a:pt x="184" y="1195"/>
                  </a:cubicBezTo>
                  <a:cubicBezTo>
                    <a:pt x="117" y="1247"/>
                    <a:pt x="117" y="1247"/>
                    <a:pt x="117" y="1247"/>
                  </a:cubicBezTo>
                  <a:cubicBezTo>
                    <a:pt x="110" y="1253"/>
                    <a:pt x="112" y="1265"/>
                    <a:pt x="121" y="1269"/>
                  </a:cubicBezTo>
                  <a:cubicBezTo>
                    <a:pt x="153" y="1282"/>
                    <a:pt x="153" y="1282"/>
                    <a:pt x="153" y="1282"/>
                  </a:cubicBezTo>
                  <a:cubicBezTo>
                    <a:pt x="160" y="1285"/>
                    <a:pt x="163" y="1293"/>
                    <a:pt x="160" y="1299"/>
                  </a:cubicBezTo>
                  <a:cubicBezTo>
                    <a:pt x="86" y="1445"/>
                    <a:pt x="86" y="1445"/>
                    <a:pt x="86" y="1445"/>
                  </a:cubicBezTo>
                  <a:cubicBezTo>
                    <a:pt x="84" y="1449"/>
                    <a:pt x="84" y="1454"/>
                    <a:pt x="87" y="1457"/>
                  </a:cubicBezTo>
                  <a:cubicBezTo>
                    <a:pt x="135" y="1532"/>
                    <a:pt x="135" y="1532"/>
                    <a:pt x="135" y="1532"/>
                  </a:cubicBezTo>
                  <a:cubicBezTo>
                    <a:pt x="139" y="1539"/>
                    <a:pt x="148" y="1540"/>
                    <a:pt x="154" y="1535"/>
                  </a:cubicBezTo>
                  <a:cubicBezTo>
                    <a:pt x="315" y="1388"/>
                    <a:pt x="315" y="1388"/>
                    <a:pt x="315" y="1388"/>
                  </a:cubicBezTo>
                  <a:cubicBezTo>
                    <a:pt x="315" y="1387"/>
                    <a:pt x="316" y="1387"/>
                    <a:pt x="316" y="1387"/>
                  </a:cubicBezTo>
                  <a:cubicBezTo>
                    <a:pt x="375" y="1318"/>
                    <a:pt x="375" y="1318"/>
                    <a:pt x="375" y="1318"/>
                  </a:cubicBezTo>
                  <a:cubicBezTo>
                    <a:pt x="379" y="1313"/>
                    <a:pt x="386" y="1312"/>
                    <a:pt x="391" y="1315"/>
                  </a:cubicBezTo>
                  <a:cubicBezTo>
                    <a:pt x="415" y="1329"/>
                    <a:pt x="415" y="1329"/>
                    <a:pt x="415" y="1329"/>
                  </a:cubicBezTo>
                  <a:cubicBezTo>
                    <a:pt x="419" y="1331"/>
                    <a:pt x="422" y="1336"/>
                    <a:pt x="422" y="1340"/>
                  </a:cubicBezTo>
                  <a:cubicBezTo>
                    <a:pt x="416" y="1436"/>
                    <a:pt x="416" y="1436"/>
                    <a:pt x="416" y="1436"/>
                  </a:cubicBezTo>
                  <a:cubicBezTo>
                    <a:pt x="416" y="1446"/>
                    <a:pt x="427" y="1452"/>
                    <a:pt x="435" y="1447"/>
                  </a:cubicBezTo>
                  <a:cubicBezTo>
                    <a:pt x="459" y="1433"/>
                    <a:pt x="459" y="1433"/>
                    <a:pt x="459" y="1433"/>
                  </a:cubicBezTo>
                  <a:cubicBezTo>
                    <a:pt x="462" y="1431"/>
                    <a:pt x="464" y="1428"/>
                    <a:pt x="465" y="1425"/>
                  </a:cubicBezTo>
                  <a:cubicBezTo>
                    <a:pt x="484" y="1317"/>
                    <a:pt x="484" y="1317"/>
                    <a:pt x="484" y="1317"/>
                  </a:cubicBezTo>
                  <a:cubicBezTo>
                    <a:pt x="485" y="1314"/>
                    <a:pt x="487" y="1311"/>
                    <a:pt x="490" y="1309"/>
                  </a:cubicBezTo>
                  <a:cubicBezTo>
                    <a:pt x="511" y="1296"/>
                    <a:pt x="511" y="1296"/>
                    <a:pt x="511" y="1296"/>
                  </a:cubicBezTo>
                  <a:cubicBezTo>
                    <a:pt x="514" y="1294"/>
                    <a:pt x="516" y="1291"/>
                    <a:pt x="517" y="1287"/>
                  </a:cubicBezTo>
                  <a:cubicBezTo>
                    <a:pt x="524" y="1228"/>
                    <a:pt x="524" y="1228"/>
                    <a:pt x="524" y="1228"/>
                  </a:cubicBezTo>
                  <a:cubicBezTo>
                    <a:pt x="525" y="1222"/>
                    <a:pt x="530" y="1218"/>
                    <a:pt x="536" y="1217"/>
                  </a:cubicBezTo>
                  <a:cubicBezTo>
                    <a:pt x="601" y="1216"/>
                    <a:pt x="601" y="1216"/>
                    <a:pt x="601" y="1216"/>
                  </a:cubicBezTo>
                  <a:cubicBezTo>
                    <a:pt x="607" y="1216"/>
                    <a:pt x="613" y="1221"/>
                    <a:pt x="614" y="1228"/>
                  </a:cubicBezTo>
                  <a:cubicBezTo>
                    <a:pt x="622" y="1320"/>
                    <a:pt x="622" y="1320"/>
                    <a:pt x="622" y="1320"/>
                  </a:cubicBezTo>
                  <a:cubicBezTo>
                    <a:pt x="622" y="1326"/>
                    <a:pt x="626" y="1330"/>
                    <a:pt x="631" y="1332"/>
                  </a:cubicBezTo>
                  <a:cubicBezTo>
                    <a:pt x="706" y="1350"/>
                    <a:pt x="706" y="1350"/>
                    <a:pt x="706" y="1350"/>
                  </a:cubicBezTo>
                  <a:cubicBezTo>
                    <a:pt x="710" y="1351"/>
                    <a:pt x="713" y="1353"/>
                    <a:pt x="715" y="1356"/>
                  </a:cubicBezTo>
                  <a:cubicBezTo>
                    <a:pt x="736" y="1397"/>
                    <a:pt x="736" y="1397"/>
                    <a:pt x="736" y="1397"/>
                  </a:cubicBezTo>
                  <a:cubicBezTo>
                    <a:pt x="737" y="1400"/>
                    <a:pt x="737" y="1404"/>
                    <a:pt x="736" y="1407"/>
                  </a:cubicBezTo>
                  <a:cubicBezTo>
                    <a:pt x="715" y="1462"/>
                    <a:pt x="715" y="1462"/>
                    <a:pt x="715" y="1462"/>
                  </a:cubicBezTo>
                  <a:cubicBezTo>
                    <a:pt x="713" y="1468"/>
                    <a:pt x="706" y="1471"/>
                    <a:pt x="700" y="1469"/>
                  </a:cubicBezTo>
                  <a:cubicBezTo>
                    <a:pt x="668" y="1460"/>
                    <a:pt x="668" y="1460"/>
                    <a:pt x="668" y="1460"/>
                  </a:cubicBezTo>
                  <a:cubicBezTo>
                    <a:pt x="665" y="1459"/>
                    <a:pt x="661" y="1459"/>
                    <a:pt x="658" y="1461"/>
                  </a:cubicBezTo>
                  <a:cubicBezTo>
                    <a:pt x="615" y="1486"/>
                    <a:pt x="615" y="1486"/>
                    <a:pt x="615" y="1486"/>
                  </a:cubicBezTo>
                  <a:cubicBezTo>
                    <a:pt x="611" y="1488"/>
                    <a:pt x="608" y="1493"/>
                    <a:pt x="609" y="1498"/>
                  </a:cubicBezTo>
                  <a:cubicBezTo>
                    <a:pt x="623" y="1612"/>
                    <a:pt x="623" y="1612"/>
                    <a:pt x="623" y="1612"/>
                  </a:cubicBezTo>
                  <a:cubicBezTo>
                    <a:pt x="623" y="1615"/>
                    <a:pt x="625" y="1618"/>
                    <a:pt x="627" y="1620"/>
                  </a:cubicBezTo>
                  <a:cubicBezTo>
                    <a:pt x="678" y="1666"/>
                    <a:pt x="678" y="1666"/>
                    <a:pt x="678" y="1666"/>
                  </a:cubicBezTo>
                  <a:cubicBezTo>
                    <a:pt x="681" y="1668"/>
                    <a:pt x="684" y="1669"/>
                    <a:pt x="687" y="1669"/>
                  </a:cubicBezTo>
                  <a:cubicBezTo>
                    <a:pt x="708" y="1669"/>
                    <a:pt x="708" y="1669"/>
                    <a:pt x="708" y="1669"/>
                  </a:cubicBezTo>
                  <a:cubicBezTo>
                    <a:pt x="712" y="1669"/>
                    <a:pt x="716" y="1671"/>
                    <a:pt x="718" y="1674"/>
                  </a:cubicBezTo>
                  <a:cubicBezTo>
                    <a:pt x="739" y="1704"/>
                    <a:pt x="739" y="1704"/>
                    <a:pt x="739" y="1704"/>
                  </a:cubicBezTo>
                  <a:cubicBezTo>
                    <a:pt x="744" y="1712"/>
                    <a:pt x="756" y="1712"/>
                    <a:pt x="760" y="1703"/>
                  </a:cubicBezTo>
                  <a:cubicBezTo>
                    <a:pt x="796" y="1635"/>
                    <a:pt x="796" y="1635"/>
                    <a:pt x="796" y="1635"/>
                  </a:cubicBezTo>
                  <a:cubicBezTo>
                    <a:pt x="796" y="1633"/>
                    <a:pt x="797" y="1632"/>
                    <a:pt x="799" y="1631"/>
                  </a:cubicBezTo>
                  <a:cubicBezTo>
                    <a:pt x="829" y="1603"/>
                    <a:pt x="829" y="1603"/>
                    <a:pt x="829" y="1603"/>
                  </a:cubicBezTo>
                  <a:cubicBezTo>
                    <a:pt x="832" y="1601"/>
                    <a:pt x="835" y="1600"/>
                    <a:pt x="838" y="1600"/>
                  </a:cubicBezTo>
                  <a:cubicBezTo>
                    <a:pt x="863" y="1600"/>
                    <a:pt x="863" y="1600"/>
                    <a:pt x="863" y="1600"/>
                  </a:cubicBezTo>
                  <a:cubicBezTo>
                    <a:pt x="865" y="1600"/>
                    <a:pt x="867" y="1601"/>
                    <a:pt x="869" y="1602"/>
                  </a:cubicBezTo>
                  <a:cubicBezTo>
                    <a:pt x="978" y="1665"/>
                    <a:pt x="978" y="1665"/>
                    <a:pt x="978" y="1665"/>
                  </a:cubicBezTo>
                  <a:cubicBezTo>
                    <a:pt x="979" y="1665"/>
                    <a:pt x="980" y="1666"/>
                    <a:pt x="981" y="1666"/>
                  </a:cubicBezTo>
                  <a:cubicBezTo>
                    <a:pt x="1020" y="1677"/>
                    <a:pt x="1020" y="1677"/>
                    <a:pt x="1020" y="1677"/>
                  </a:cubicBezTo>
                  <a:cubicBezTo>
                    <a:pt x="1027" y="1678"/>
                    <a:pt x="1031" y="1684"/>
                    <a:pt x="1030" y="1691"/>
                  </a:cubicBezTo>
                  <a:cubicBezTo>
                    <a:pt x="1026" y="1714"/>
                    <a:pt x="1026" y="1714"/>
                    <a:pt x="1026" y="1714"/>
                  </a:cubicBezTo>
                  <a:cubicBezTo>
                    <a:pt x="1026" y="1716"/>
                    <a:pt x="1025" y="1718"/>
                    <a:pt x="1024" y="1720"/>
                  </a:cubicBezTo>
                  <a:cubicBezTo>
                    <a:pt x="932" y="1842"/>
                    <a:pt x="932" y="1842"/>
                    <a:pt x="932" y="1842"/>
                  </a:cubicBezTo>
                  <a:cubicBezTo>
                    <a:pt x="930" y="1844"/>
                    <a:pt x="929" y="1847"/>
                    <a:pt x="930" y="1850"/>
                  </a:cubicBezTo>
                  <a:cubicBezTo>
                    <a:pt x="932" y="1923"/>
                    <a:pt x="932" y="1923"/>
                    <a:pt x="932" y="1923"/>
                  </a:cubicBezTo>
                  <a:cubicBezTo>
                    <a:pt x="932" y="1924"/>
                    <a:pt x="933" y="1925"/>
                    <a:pt x="933" y="1926"/>
                  </a:cubicBezTo>
                  <a:cubicBezTo>
                    <a:pt x="945" y="1972"/>
                    <a:pt x="945" y="1972"/>
                    <a:pt x="945" y="1972"/>
                  </a:cubicBezTo>
                  <a:cubicBezTo>
                    <a:pt x="945" y="1975"/>
                    <a:pt x="945" y="1978"/>
                    <a:pt x="944" y="1980"/>
                  </a:cubicBezTo>
                  <a:cubicBezTo>
                    <a:pt x="912" y="2049"/>
                    <a:pt x="912" y="2049"/>
                    <a:pt x="912" y="2049"/>
                  </a:cubicBezTo>
                  <a:cubicBezTo>
                    <a:pt x="910" y="2053"/>
                    <a:pt x="908" y="2055"/>
                    <a:pt x="904" y="2056"/>
                  </a:cubicBezTo>
                  <a:cubicBezTo>
                    <a:pt x="860" y="2072"/>
                    <a:pt x="860" y="2072"/>
                    <a:pt x="860" y="2072"/>
                  </a:cubicBezTo>
                  <a:cubicBezTo>
                    <a:pt x="851" y="2075"/>
                    <a:pt x="849" y="2087"/>
                    <a:pt x="856" y="2093"/>
                  </a:cubicBezTo>
                  <a:cubicBezTo>
                    <a:pt x="905" y="2135"/>
                    <a:pt x="905" y="2135"/>
                    <a:pt x="905" y="2135"/>
                  </a:cubicBezTo>
                  <a:cubicBezTo>
                    <a:pt x="908" y="2137"/>
                    <a:pt x="909" y="2140"/>
                    <a:pt x="910" y="2144"/>
                  </a:cubicBezTo>
                  <a:cubicBezTo>
                    <a:pt x="912" y="2197"/>
                    <a:pt x="912" y="2197"/>
                    <a:pt x="912" y="2197"/>
                  </a:cubicBezTo>
                  <a:cubicBezTo>
                    <a:pt x="912" y="2202"/>
                    <a:pt x="915" y="2206"/>
                    <a:pt x="919" y="2208"/>
                  </a:cubicBezTo>
                  <a:cubicBezTo>
                    <a:pt x="989" y="2240"/>
                    <a:pt x="989" y="2240"/>
                    <a:pt x="989" y="2240"/>
                  </a:cubicBezTo>
                  <a:cubicBezTo>
                    <a:pt x="991" y="2240"/>
                    <a:pt x="993" y="2242"/>
                    <a:pt x="994" y="2243"/>
                  </a:cubicBezTo>
                  <a:cubicBezTo>
                    <a:pt x="1027" y="2285"/>
                    <a:pt x="1027" y="2285"/>
                    <a:pt x="1027" y="2285"/>
                  </a:cubicBezTo>
                  <a:cubicBezTo>
                    <a:pt x="1030" y="2289"/>
                    <a:pt x="1034" y="2291"/>
                    <a:pt x="1038" y="2290"/>
                  </a:cubicBezTo>
                  <a:cubicBezTo>
                    <a:pt x="1100" y="2283"/>
                    <a:pt x="1100" y="2283"/>
                    <a:pt x="1100" y="2283"/>
                  </a:cubicBezTo>
                  <a:cubicBezTo>
                    <a:pt x="1101" y="2283"/>
                    <a:pt x="1102" y="2283"/>
                    <a:pt x="1103" y="2283"/>
                  </a:cubicBezTo>
                  <a:cubicBezTo>
                    <a:pt x="1129" y="2284"/>
                    <a:pt x="1129" y="2284"/>
                    <a:pt x="1129" y="2284"/>
                  </a:cubicBezTo>
                  <a:cubicBezTo>
                    <a:pt x="1134" y="2285"/>
                    <a:pt x="1139" y="2289"/>
                    <a:pt x="1140" y="2294"/>
                  </a:cubicBezTo>
                  <a:cubicBezTo>
                    <a:pt x="1144" y="2313"/>
                    <a:pt x="1144" y="2313"/>
                    <a:pt x="1144" y="2313"/>
                  </a:cubicBezTo>
                  <a:cubicBezTo>
                    <a:pt x="1144" y="2316"/>
                    <a:pt x="1144" y="2319"/>
                    <a:pt x="1142" y="2322"/>
                  </a:cubicBezTo>
                  <a:cubicBezTo>
                    <a:pt x="1115" y="2365"/>
                    <a:pt x="1115" y="2365"/>
                    <a:pt x="1115" y="2365"/>
                  </a:cubicBezTo>
                  <a:cubicBezTo>
                    <a:pt x="1113" y="2368"/>
                    <a:pt x="1110" y="2370"/>
                    <a:pt x="1106" y="2371"/>
                  </a:cubicBezTo>
                  <a:cubicBezTo>
                    <a:pt x="993" y="2388"/>
                    <a:pt x="993" y="2388"/>
                    <a:pt x="993" y="2388"/>
                  </a:cubicBezTo>
                  <a:cubicBezTo>
                    <a:pt x="987" y="2389"/>
                    <a:pt x="983" y="2394"/>
                    <a:pt x="983" y="2401"/>
                  </a:cubicBezTo>
                  <a:cubicBezTo>
                    <a:pt x="983" y="2459"/>
                    <a:pt x="983" y="2459"/>
                    <a:pt x="983" y="2459"/>
                  </a:cubicBezTo>
                  <a:cubicBezTo>
                    <a:pt x="983" y="2460"/>
                    <a:pt x="983" y="2460"/>
                    <a:pt x="984" y="2461"/>
                  </a:cubicBezTo>
                  <a:cubicBezTo>
                    <a:pt x="999" y="2579"/>
                    <a:pt x="999" y="2579"/>
                    <a:pt x="999" y="2579"/>
                  </a:cubicBezTo>
                  <a:cubicBezTo>
                    <a:pt x="999" y="2581"/>
                    <a:pt x="999" y="2584"/>
                    <a:pt x="998" y="2586"/>
                  </a:cubicBezTo>
                  <a:cubicBezTo>
                    <a:pt x="949" y="2694"/>
                    <a:pt x="949" y="2694"/>
                    <a:pt x="949" y="2694"/>
                  </a:cubicBezTo>
                  <a:cubicBezTo>
                    <a:pt x="947" y="2697"/>
                    <a:pt x="948" y="2702"/>
                    <a:pt x="950" y="2705"/>
                  </a:cubicBezTo>
                  <a:cubicBezTo>
                    <a:pt x="983" y="2758"/>
                    <a:pt x="983" y="2758"/>
                    <a:pt x="983" y="2758"/>
                  </a:cubicBezTo>
                  <a:cubicBezTo>
                    <a:pt x="985" y="2761"/>
                    <a:pt x="989" y="2764"/>
                    <a:pt x="993" y="2764"/>
                  </a:cubicBezTo>
                  <a:cubicBezTo>
                    <a:pt x="1068" y="2764"/>
                    <a:pt x="1068" y="2764"/>
                    <a:pt x="1068" y="2764"/>
                  </a:cubicBezTo>
                  <a:cubicBezTo>
                    <a:pt x="1073" y="2764"/>
                    <a:pt x="1077" y="2766"/>
                    <a:pt x="1080" y="2770"/>
                  </a:cubicBezTo>
                  <a:cubicBezTo>
                    <a:pt x="1132" y="2868"/>
                    <a:pt x="1132" y="2868"/>
                    <a:pt x="1132" y="2868"/>
                  </a:cubicBezTo>
                  <a:cubicBezTo>
                    <a:pt x="1135" y="2872"/>
                    <a:pt x="1139" y="2875"/>
                    <a:pt x="1144" y="2874"/>
                  </a:cubicBezTo>
                  <a:cubicBezTo>
                    <a:pt x="1231" y="2869"/>
                    <a:pt x="1231" y="2869"/>
                    <a:pt x="1231" y="2869"/>
                  </a:cubicBezTo>
                  <a:cubicBezTo>
                    <a:pt x="1233" y="2869"/>
                    <a:pt x="1235" y="2869"/>
                    <a:pt x="1237" y="2868"/>
                  </a:cubicBezTo>
                  <a:cubicBezTo>
                    <a:pt x="1290" y="2837"/>
                    <a:pt x="1290" y="2837"/>
                    <a:pt x="1290" y="2837"/>
                  </a:cubicBezTo>
                  <a:cubicBezTo>
                    <a:pt x="1296" y="2833"/>
                    <a:pt x="1303" y="2835"/>
                    <a:pt x="1307" y="2841"/>
                  </a:cubicBezTo>
                  <a:cubicBezTo>
                    <a:pt x="1342" y="2897"/>
                    <a:pt x="1342" y="2897"/>
                    <a:pt x="1342" y="2897"/>
                  </a:cubicBezTo>
                  <a:cubicBezTo>
                    <a:pt x="1346" y="2903"/>
                    <a:pt x="1355" y="2905"/>
                    <a:pt x="1361" y="2900"/>
                  </a:cubicBezTo>
                  <a:cubicBezTo>
                    <a:pt x="1412" y="2859"/>
                    <a:pt x="1412" y="2859"/>
                    <a:pt x="1412" y="2859"/>
                  </a:cubicBezTo>
                  <a:cubicBezTo>
                    <a:pt x="1416" y="2856"/>
                    <a:pt x="1418" y="2851"/>
                    <a:pt x="1417" y="2846"/>
                  </a:cubicBezTo>
                  <a:cubicBezTo>
                    <a:pt x="1398" y="2748"/>
                    <a:pt x="1398" y="2748"/>
                    <a:pt x="1398" y="2748"/>
                  </a:cubicBezTo>
                  <a:cubicBezTo>
                    <a:pt x="1397" y="2738"/>
                    <a:pt x="1407" y="2730"/>
                    <a:pt x="1417" y="2735"/>
                  </a:cubicBezTo>
                  <a:cubicBezTo>
                    <a:pt x="1573" y="2818"/>
                    <a:pt x="1573" y="2818"/>
                    <a:pt x="1573" y="2818"/>
                  </a:cubicBezTo>
                  <a:cubicBezTo>
                    <a:pt x="1576" y="2819"/>
                    <a:pt x="1578" y="2822"/>
                    <a:pt x="1579" y="2824"/>
                  </a:cubicBezTo>
                  <a:cubicBezTo>
                    <a:pt x="1624" y="2943"/>
                    <a:pt x="1624" y="2943"/>
                    <a:pt x="1624" y="2943"/>
                  </a:cubicBezTo>
                  <a:cubicBezTo>
                    <a:pt x="1625" y="2945"/>
                    <a:pt x="1626" y="2947"/>
                    <a:pt x="1627" y="2949"/>
                  </a:cubicBezTo>
                  <a:cubicBezTo>
                    <a:pt x="1686" y="2998"/>
                    <a:pt x="1686" y="2998"/>
                    <a:pt x="1686" y="2998"/>
                  </a:cubicBezTo>
                  <a:cubicBezTo>
                    <a:pt x="1688" y="2999"/>
                    <a:pt x="1689" y="3002"/>
                    <a:pt x="1690" y="3005"/>
                  </a:cubicBezTo>
                  <a:cubicBezTo>
                    <a:pt x="1701" y="3058"/>
                    <a:pt x="1701" y="3058"/>
                    <a:pt x="1701" y="3058"/>
                  </a:cubicBezTo>
                  <a:cubicBezTo>
                    <a:pt x="1702" y="3061"/>
                    <a:pt x="1704" y="3064"/>
                    <a:pt x="1706" y="3066"/>
                  </a:cubicBezTo>
                  <a:cubicBezTo>
                    <a:pt x="1752" y="3096"/>
                    <a:pt x="1752" y="3096"/>
                    <a:pt x="1752" y="3096"/>
                  </a:cubicBezTo>
                  <a:cubicBezTo>
                    <a:pt x="1754" y="3098"/>
                    <a:pt x="1758" y="3099"/>
                    <a:pt x="1761" y="3098"/>
                  </a:cubicBezTo>
                  <a:cubicBezTo>
                    <a:pt x="1836" y="3082"/>
                    <a:pt x="1836" y="3082"/>
                    <a:pt x="1836" y="3082"/>
                  </a:cubicBezTo>
                  <a:cubicBezTo>
                    <a:pt x="1839" y="3082"/>
                    <a:pt x="1841" y="3082"/>
                    <a:pt x="1844" y="3083"/>
                  </a:cubicBezTo>
                  <a:cubicBezTo>
                    <a:pt x="1932" y="3117"/>
                    <a:pt x="1932" y="3117"/>
                    <a:pt x="1932" y="3117"/>
                  </a:cubicBezTo>
                  <a:cubicBezTo>
                    <a:pt x="1978" y="3134"/>
                    <a:pt x="1978" y="3134"/>
                    <a:pt x="1978" y="3134"/>
                  </a:cubicBezTo>
                  <a:cubicBezTo>
                    <a:pt x="1982" y="3135"/>
                    <a:pt x="1985" y="3139"/>
                    <a:pt x="1986" y="3143"/>
                  </a:cubicBezTo>
                  <a:cubicBezTo>
                    <a:pt x="2003" y="3230"/>
                    <a:pt x="2003" y="3230"/>
                    <a:pt x="2003" y="3230"/>
                  </a:cubicBezTo>
                  <a:cubicBezTo>
                    <a:pt x="2004" y="3233"/>
                    <a:pt x="2003" y="3236"/>
                    <a:pt x="2002" y="3239"/>
                  </a:cubicBezTo>
                  <a:cubicBezTo>
                    <a:pt x="1935" y="3353"/>
                    <a:pt x="1935" y="3353"/>
                    <a:pt x="1935" y="3353"/>
                  </a:cubicBezTo>
                  <a:cubicBezTo>
                    <a:pt x="1932" y="3357"/>
                    <a:pt x="1932" y="3361"/>
                    <a:pt x="1935" y="3365"/>
                  </a:cubicBezTo>
                  <a:cubicBezTo>
                    <a:pt x="2025" y="3529"/>
                    <a:pt x="2025" y="3529"/>
                    <a:pt x="2025" y="3529"/>
                  </a:cubicBezTo>
                  <a:cubicBezTo>
                    <a:pt x="2027" y="3533"/>
                    <a:pt x="2031" y="3536"/>
                    <a:pt x="2035" y="3536"/>
                  </a:cubicBezTo>
                  <a:cubicBezTo>
                    <a:pt x="2155" y="3542"/>
                    <a:pt x="2155" y="3542"/>
                    <a:pt x="2155" y="3542"/>
                  </a:cubicBezTo>
                  <a:cubicBezTo>
                    <a:pt x="2159" y="3542"/>
                    <a:pt x="2162" y="3541"/>
                    <a:pt x="2165" y="3539"/>
                  </a:cubicBezTo>
                  <a:cubicBezTo>
                    <a:pt x="2257" y="3449"/>
                    <a:pt x="2257" y="3449"/>
                    <a:pt x="2257" y="3449"/>
                  </a:cubicBezTo>
                  <a:cubicBezTo>
                    <a:pt x="2258" y="3448"/>
                    <a:pt x="2259" y="3447"/>
                    <a:pt x="2260" y="3447"/>
                  </a:cubicBezTo>
                  <a:cubicBezTo>
                    <a:pt x="2393" y="3376"/>
                    <a:pt x="2393" y="3376"/>
                    <a:pt x="2393" y="3376"/>
                  </a:cubicBezTo>
                  <a:cubicBezTo>
                    <a:pt x="2394" y="3376"/>
                    <a:pt x="2396" y="3375"/>
                    <a:pt x="2398" y="3375"/>
                  </a:cubicBezTo>
                  <a:cubicBezTo>
                    <a:pt x="2415" y="3374"/>
                    <a:pt x="2415" y="3374"/>
                    <a:pt x="2415" y="3374"/>
                  </a:cubicBezTo>
                  <a:cubicBezTo>
                    <a:pt x="2423" y="3373"/>
                    <a:pt x="2430" y="3381"/>
                    <a:pt x="2428" y="3389"/>
                  </a:cubicBezTo>
                  <a:cubicBezTo>
                    <a:pt x="2416" y="3441"/>
                    <a:pt x="2416" y="3441"/>
                    <a:pt x="2416" y="3441"/>
                  </a:cubicBezTo>
                  <a:cubicBezTo>
                    <a:pt x="2415" y="3445"/>
                    <a:pt x="2412" y="3449"/>
                    <a:pt x="2408" y="3450"/>
                  </a:cubicBezTo>
                  <a:cubicBezTo>
                    <a:pt x="2402" y="3453"/>
                    <a:pt x="2398" y="3460"/>
                    <a:pt x="2401" y="3467"/>
                  </a:cubicBezTo>
                  <a:cubicBezTo>
                    <a:pt x="2412" y="3493"/>
                    <a:pt x="2412" y="3493"/>
                    <a:pt x="2412" y="3493"/>
                  </a:cubicBezTo>
                  <a:cubicBezTo>
                    <a:pt x="2412" y="3493"/>
                    <a:pt x="2413" y="3494"/>
                    <a:pt x="2413" y="3495"/>
                  </a:cubicBezTo>
                  <a:cubicBezTo>
                    <a:pt x="2520" y="3644"/>
                    <a:pt x="2520" y="3644"/>
                    <a:pt x="2520" y="3644"/>
                  </a:cubicBezTo>
                  <a:cubicBezTo>
                    <a:pt x="2522" y="3648"/>
                    <a:pt x="2526" y="3650"/>
                    <a:pt x="2530" y="3650"/>
                  </a:cubicBezTo>
                  <a:cubicBezTo>
                    <a:pt x="2566" y="3650"/>
                    <a:pt x="2566" y="3650"/>
                    <a:pt x="2566" y="3650"/>
                  </a:cubicBezTo>
                  <a:cubicBezTo>
                    <a:pt x="2570" y="3650"/>
                    <a:pt x="2574" y="3652"/>
                    <a:pt x="2576" y="3656"/>
                  </a:cubicBezTo>
                  <a:cubicBezTo>
                    <a:pt x="2619" y="3726"/>
                    <a:pt x="2619" y="3726"/>
                    <a:pt x="2619" y="3726"/>
                  </a:cubicBezTo>
                  <a:cubicBezTo>
                    <a:pt x="2621" y="3730"/>
                    <a:pt x="2625" y="3732"/>
                    <a:pt x="2630" y="3732"/>
                  </a:cubicBezTo>
                  <a:cubicBezTo>
                    <a:pt x="3354" y="3739"/>
                    <a:pt x="3354" y="3739"/>
                    <a:pt x="3354" y="3739"/>
                  </a:cubicBezTo>
                  <a:cubicBezTo>
                    <a:pt x="3357" y="3739"/>
                    <a:pt x="3360" y="3738"/>
                    <a:pt x="3362" y="3736"/>
                  </a:cubicBezTo>
                  <a:cubicBezTo>
                    <a:pt x="3511" y="3619"/>
                    <a:pt x="3511" y="3619"/>
                    <a:pt x="3511" y="3619"/>
                  </a:cubicBezTo>
                  <a:cubicBezTo>
                    <a:pt x="3513" y="3617"/>
                    <a:pt x="3515" y="3615"/>
                    <a:pt x="3515" y="3613"/>
                  </a:cubicBezTo>
                  <a:cubicBezTo>
                    <a:pt x="3533" y="3566"/>
                    <a:pt x="3533" y="3566"/>
                    <a:pt x="3533" y="3566"/>
                  </a:cubicBezTo>
                  <a:cubicBezTo>
                    <a:pt x="3535" y="3559"/>
                    <a:pt x="3532" y="3552"/>
                    <a:pt x="3526" y="354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14;p84">
              <a:extLst>
                <a:ext uri="{FF2B5EF4-FFF2-40B4-BE49-F238E27FC236}">
                  <a16:creationId xmlns:a16="http://schemas.microsoft.com/office/drawing/2014/main" id="{228CF0FE-5812-C688-87B5-B0510CF15684}"/>
                </a:ext>
              </a:extLst>
            </p:cNvPr>
            <p:cNvSpPr/>
            <p:nvPr/>
          </p:nvSpPr>
          <p:spPr>
            <a:xfrm>
              <a:off x="15608302" y="10358438"/>
              <a:ext cx="1395413" cy="609600"/>
            </a:xfrm>
            <a:custGeom>
              <a:avLst/>
              <a:gdLst/>
              <a:ahLst/>
              <a:cxnLst/>
              <a:rect l="0" t="0" r="0" b="0"/>
              <a:pathLst>
                <a:path w="2191" h="958" extrusionOk="0">
                  <a:moveTo>
                    <a:pt x="2191" y="936"/>
                  </a:moveTo>
                  <a:cubicBezTo>
                    <a:pt x="2166" y="407"/>
                    <a:pt x="2166" y="407"/>
                    <a:pt x="2166" y="407"/>
                  </a:cubicBezTo>
                  <a:cubicBezTo>
                    <a:pt x="2036" y="423"/>
                    <a:pt x="2036" y="423"/>
                    <a:pt x="2036" y="423"/>
                  </a:cubicBezTo>
                  <a:cubicBezTo>
                    <a:pt x="2031" y="424"/>
                    <a:pt x="2027" y="423"/>
                    <a:pt x="2023" y="422"/>
                  </a:cubicBezTo>
                  <a:cubicBezTo>
                    <a:pt x="1857" y="350"/>
                    <a:pt x="1857" y="350"/>
                    <a:pt x="1857" y="350"/>
                  </a:cubicBezTo>
                  <a:cubicBezTo>
                    <a:pt x="1854" y="348"/>
                    <a:pt x="1850" y="347"/>
                    <a:pt x="1846" y="348"/>
                  </a:cubicBezTo>
                  <a:cubicBezTo>
                    <a:pt x="1749" y="358"/>
                    <a:pt x="1749" y="358"/>
                    <a:pt x="1749" y="358"/>
                  </a:cubicBezTo>
                  <a:cubicBezTo>
                    <a:pt x="1737" y="359"/>
                    <a:pt x="1728" y="368"/>
                    <a:pt x="1727" y="380"/>
                  </a:cubicBezTo>
                  <a:cubicBezTo>
                    <a:pt x="1723" y="447"/>
                    <a:pt x="1723" y="447"/>
                    <a:pt x="1723" y="447"/>
                  </a:cubicBezTo>
                  <a:cubicBezTo>
                    <a:pt x="1722" y="459"/>
                    <a:pt x="1713" y="468"/>
                    <a:pt x="1701" y="469"/>
                  </a:cubicBezTo>
                  <a:cubicBezTo>
                    <a:pt x="1583" y="477"/>
                    <a:pt x="1583" y="477"/>
                    <a:pt x="1583" y="477"/>
                  </a:cubicBezTo>
                  <a:cubicBezTo>
                    <a:pt x="1579" y="477"/>
                    <a:pt x="1574" y="476"/>
                    <a:pt x="1570" y="474"/>
                  </a:cubicBezTo>
                  <a:cubicBezTo>
                    <a:pt x="1369" y="361"/>
                    <a:pt x="1369" y="361"/>
                    <a:pt x="1369" y="361"/>
                  </a:cubicBezTo>
                  <a:cubicBezTo>
                    <a:pt x="1361" y="357"/>
                    <a:pt x="1357" y="349"/>
                    <a:pt x="1357" y="341"/>
                  </a:cubicBezTo>
                  <a:cubicBezTo>
                    <a:pt x="1346" y="92"/>
                    <a:pt x="1346" y="92"/>
                    <a:pt x="1346" y="92"/>
                  </a:cubicBezTo>
                  <a:cubicBezTo>
                    <a:pt x="1184" y="78"/>
                    <a:pt x="1184" y="78"/>
                    <a:pt x="1184" y="78"/>
                  </a:cubicBezTo>
                  <a:cubicBezTo>
                    <a:pt x="1179" y="78"/>
                    <a:pt x="1173" y="75"/>
                    <a:pt x="1169" y="71"/>
                  </a:cubicBezTo>
                  <a:cubicBezTo>
                    <a:pt x="1109" y="9"/>
                    <a:pt x="1109" y="9"/>
                    <a:pt x="1109" y="9"/>
                  </a:cubicBezTo>
                  <a:cubicBezTo>
                    <a:pt x="1104" y="3"/>
                    <a:pt x="1095" y="0"/>
                    <a:pt x="1087" y="2"/>
                  </a:cubicBezTo>
                  <a:cubicBezTo>
                    <a:pt x="959" y="31"/>
                    <a:pt x="959" y="31"/>
                    <a:pt x="959" y="31"/>
                  </a:cubicBezTo>
                  <a:cubicBezTo>
                    <a:pt x="954" y="32"/>
                    <a:pt x="950" y="35"/>
                    <a:pt x="947" y="38"/>
                  </a:cubicBezTo>
                  <a:cubicBezTo>
                    <a:pt x="838" y="155"/>
                    <a:pt x="838" y="155"/>
                    <a:pt x="838" y="155"/>
                  </a:cubicBezTo>
                  <a:cubicBezTo>
                    <a:pt x="834" y="159"/>
                    <a:pt x="829" y="162"/>
                    <a:pt x="823" y="162"/>
                  </a:cubicBezTo>
                  <a:cubicBezTo>
                    <a:pt x="402" y="211"/>
                    <a:pt x="402" y="211"/>
                    <a:pt x="402" y="211"/>
                  </a:cubicBezTo>
                  <a:cubicBezTo>
                    <a:pt x="393" y="212"/>
                    <a:pt x="386" y="219"/>
                    <a:pt x="383" y="228"/>
                  </a:cubicBezTo>
                  <a:cubicBezTo>
                    <a:pt x="376" y="248"/>
                    <a:pt x="376" y="248"/>
                    <a:pt x="376" y="248"/>
                  </a:cubicBezTo>
                  <a:cubicBezTo>
                    <a:pt x="373" y="258"/>
                    <a:pt x="363" y="265"/>
                    <a:pt x="353" y="264"/>
                  </a:cubicBezTo>
                  <a:cubicBezTo>
                    <a:pt x="304" y="262"/>
                    <a:pt x="304" y="262"/>
                    <a:pt x="304" y="262"/>
                  </a:cubicBezTo>
                  <a:cubicBezTo>
                    <a:pt x="297" y="262"/>
                    <a:pt x="291" y="265"/>
                    <a:pt x="287" y="269"/>
                  </a:cubicBezTo>
                  <a:cubicBezTo>
                    <a:pt x="246" y="309"/>
                    <a:pt x="246" y="309"/>
                    <a:pt x="246" y="309"/>
                  </a:cubicBezTo>
                  <a:cubicBezTo>
                    <a:pt x="242" y="313"/>
                    <a:pt x="236" y="315"/>
                    <a:pt x="231" y="316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78" y="319"/>
                    <a:pt x="175" y="320"/>
                    <a:pt x="173" y="321"/>
                  </a:cubicBezTo>
                  <a:cubicBezTo>
                    <a:pt x="6" y="394"/>
                    <a:pt x="6" y="394"/>
                    <a:pt x="6" y="394"/>
                  </a:cubicBezTo>
                  <a:cubicBezTo>
                    <a:pt x="4" y="395"/>
                    <a:pt x="2" y="396"/>
                    <a:pt x="0" y="397"/>
                  </a:cubicBezTo>
                  <a:cubicBezTo>
                    <a:pt x="5" y="397"/>
                    <a:pt x="10" y="400"/>
                    <a:pt x="12" y="405"/>
                  </a:cubicBezTo>
                  <a:cubicBezTo>
                    <a:pt x="67" y="531"/>
                    <a:pt x="67" y="531"/>
                    <a:pt x="67" y="531"/>
                  </a:cubicBezTo>
                  <a:cubicBezTo>
                    <a:pt x="68" y="534"/>
                    <a:pt x="68" y="537"/>
                    <a:pt x="67" y="540"/>
                  </a:cubicBezTo>
                  <a:cubicBezTo>
                    <a:pt x="59" y="568"/>
                    <a:pt x="59" y="568"/>
                    <a:pt x="59" y="568"/>
                  </a:cubicBezTo>
                  <a:cubicBezTo>
                    <a:pt x="58" y="570"/>
                    <a:pt x="58" y="571"/>
                    <a:pt x="58" y="572"/>
                  </a:cubicBezTo>
                  <a:cubicBezTo>
                    <a:pt x="59" y="631"/>
                    <a:pt x="59" y="631"/>
                    <a:pt x="59" y="631"/>
                  </a:cubicBezTo>
                  <a:cubicBezTo>
                    <a:pt x="59" y="637"/>
                    <a:pt x="63" y="641"/>
                    <a:pt x="69" y="643"/>
                  </a:cubicBezTo>
                  <a:cubicBezTo>
                    <a:pt x="125" y="657"/>
                    <a:pt x="125" y="657"/>
                    <a:pt x="125" y="657"/>
                  </a:cubicBezTo>
                  <a:cubicBezTo>
                    <a:pt x="130" y="658"/>
                    <a:pt x="133" y="661"/>
                    <a:pt x="134" y="665"/>
                  </a:cubicBezTo>
                  <a:cubicBezTo>
                    <a:pt x="147" y="704"/>
                    <a:pt x="147" y="704"/>
                    <a:pt x="147" y="704"/>
                  </a:cubicBezTo>
                  <a:cubicBezTo>
                    <a:pt x="149" y="708"/>
                    <a:pt x="152" y="711"/>
                    <a:pt x="157" y="712"/>
                  </a:cubicBezTo>
                  <a:cubicBezTo>
                    <a:pt x="208" y="724"/>
                    <a:pt x="208" y="724"/>
                    <a:pt x="208" y="724"/>
                  </a:cubicBezTo>
                  <a:cubicBezTo>
                    <a:pt x="209" y="724"/>
                    <a:pt x="209" y="724"/>
                    <a:pt x="210" y="724"/>
                  </a:cubicBezTo>
                  <a:cubicBezTo>
                    <a:pt x="295" y="755"/>
                    <a:pt x="295" y="755"/>
                    <a:pt x="295" y="755"/>
                  </a:cubicBezTo>
                  <a:cubicBezTo>
                    <a:pt x="298" y="756"/>
                    <a:pt x="301" y="759"/>
                    <a:pt x="302" y="762"/>
                  </a:cubicBezTo>
                  <a:cubicBezTo>
                    <a:pt x="332" y="827"/>
                    <a:pt x="332" y="827"/>
                    <a:pt x="332" y="827"/>
                  </a:cubicBezTo>
                  <a:cubicBezTo>
                    <a:pt x="361" y="890"/>
                    <a:pt x="361" y="890"/>
                    <a:pt x="361" y="890"/>
                  </a:cubicBezTo>
                  <a:cubicBezTo>
                    <a:pt x="361" y="891"/>
                    <a:pt x="362" y="893"/>
                    <a:pt x="362" y="894"/>
                  </a:cubicBezTo>
                  <a:cubicBezTo>
                    <a:pt x="365" y="936"/>
                    <a:pt x="365" y="936"/>
                    <a:pt x="365" y="936"/>
                  </a:cubicBezTo>
                  <a:cubicBezTo>
                    <a:pt x="365" y="941"/>
                    <a:pt x="368" y="945"/>
                    <a:pt x="373" y="947"/>
                  </a:cubicBezTo>
                  <a:cubicBezTo>
                    <a:pt x="401" y="958"/>
                    <a:pt x="401" y="958"/>
                    <a:pt x="401" y="958"/>
                  </a:cubicBezTo>
                  <a:cubicBezTo>
                    <a:pt x="404" y="957"/>
                    <a:pt x="406" y="957"/>
                    <a:pt x="409" y="956"/>
                  </a:cubicBezTo>
                  <a:cubicBezTo>
                    <a:pt x="466" y="860"/>
                    <a:pt x="466" y="860"/>
                    <a:pt x="466" y="860"/>
                  </a:cubicBezTo>
                  <a:cubicBezTo>
                    <a:pt x="467" y="858"/>
                    <a:pt x="468" y="857"/>
                    <a:pt x="469" y="855"/>
                  </a:cubicBezTo>
                  <a:cubicBezTo>
                    <a:pt x="529" y="792"/>
                    <a:pt x="529" y="792"/>
                    <a:pt x="529" y="792"/>
                  </a:cubicBezTo>
                  <a:cubicBezTo>
                    <a:pt x="532" y="788"/>
                    <a:pt x="534" y="783"/>
                    <a:pt x="535" y="778"/>
                  </a:cubicBezTo>
                  <a:cubicBezTo>
                    <a:pt x="558" y="557"/>
                    <a:pt x="558" y="557"/>
                    <a:pt x="558" y="557"/>
                  </a:cubicBezTo>
                  <a:cubicBezTo>
                    <a:pt x="559" y="551"/>
                    <a:pt x="562" y="545"/>
                    <a:pt x="567" y="541"/>
                  </a:cubicBezTo>
                  <a:cubicBezTo>
                    <a:pt x="598" y="517"/>
                    <a:pt x="598" y="517"/>
                    <a:pt x="598" y="517"/>
                  </a:cubicBezTo>
                  <a:cubicBezTo>
                    <a:pt x="605" y="511"/>
                    <a:pt x="615" y="510"/>
                    <a:pt x="623" y="514"/>
                  </a:cubicBezTo>
                  <a:cubicBezTo>
                    <a:pt x="727" y="561"/>
                    <a:pt x="727" y="561"/>
                    <a:pt x="727" y="561"/>
                  </a:cubicBezTo>
                  <a:cubicBezTo>
                    <a:pt x="731" y="563"/>
                    <a:pt x="735" y="564"/>
                    <a:pt x="739" y="563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87" y="558"/>
                    <a:pt x="799" y="570"/>
                    <a:pt x="798" y="585"/>
                  </a:cubicBezTo>
                  <a:cubicBezTo>
                    <a:pt x="793" y="678"/>
                    <a:pt x="793" y="678"/>
                    <a:pt x="793" y="678"/>
                  </a:cubicBezTo>
                  <a:cubicBezTo>
                    <a:pt x="793" y="680"/>
                    <a:pt x="793" y="682"/>
                    <a:pt x="793" y="684"/>
                  </a:cubicBezTo>
                  <a:cubicBezTo>
                    <a:pt x="819" y="806"/>
                    <a:pt x="819" y="806"/>
                    <a:pt x="819" y="806"/>
                  </a:cubicBezTo>
                  <a:cubicBezTo>
                    <a:pt x="822" y="818"/>
                    <a:pt x="832" y="826"/>
                    <a:pt x="844" y="825"/>
                  </a:cubicBezTo>
                  <a:cubicBezTo>
                    <a:pt x="851" y="825"/>
                    <a:pt x="851" y="825"/>
                    <a:pt x="851" y="825"/>
                  </a:cubicBezTo>
                  <a:cubicBezTo>
                    <a:pt x="858" y="824"/>
                    <a:pt x="865" y="827"/>
                    <a:pt x="870" y="832"/>
                  </a:cubicBezTo>
                  <a:cubicBezTo>
                    <a:pt x="954" y="926"/>
                    <a:pt x="954" y="926"/>
                    <a:pt x="954" y="926"/>
                  </a:cubicBezTo>
                  <a:cubicBezTo>
                    <a:pt x="963" y="936"/>
                    <a:pt x="978" y="936"/>
                    <a:pt x="988" y="927"/>
                  </a:cubicBezTo>
                  <a:cubicBezTo>
                    <a:pt x="1273" y="654"/>
                    <a:pt x="1273" y="654"/>
                    <a:pt x="1273" y="654"/>
                  </a:cubicBezTo>
                  <a:cubicBezTo>
                    <a:pt x="1276" y="652"/>
                    <a:pt x="1279" y="650"/>
                    <a:pt x="1283" y="649"/>
                  </a:cubicBezTo>
                  <a:cubicBezTo>
                    <a:pt x="1394" y="614"/>
                    <a:pt x="1394" y="614"/>
                    <a:pt x="1394" y="614"/>
                  </a:cubicBezTo>
                  <a:cubicBezTo>
                    <a:pt x="1395" y="614"/>
                    <a:pt x="1395" y="614"/>
                    <a:pt x="1396" y="614"/>
                  </a:cubicBezTo>
                  <a:cubicBezTo>
                    <a:pt x="1410" y="611"/>
                    <a:pt x="1410" y="611"/>
                    <a:pt x="1410" y="611"/>
                  </a:cubicBezTo>
                  <a:cubicBezTo>
                    <a:pt x="1417" y="609"/>
                    <a:pt x="1423" y="605"/>
                    <a:pt x="1426" y="598"/>
                  </a:cubicBezTo>
                  <a:cubicBezTo>
                    <a:pt x="1459" y="530"/>
                    <a:pt x="1459" y="530"/>
                    <a:pt x="1459" y="530"/>
                  </a:cubicBezTo>
                  <a:cubicBezTo>
                    <a:pt x="1463" y="521"/>
                    <a:pt x="1473" y="516"/>
                    <a:pt x="1483" y="517"/>
                  </a:cubicBezTo>
                  <a:cubicBezTo>
                    <a:pt x="1595" y="531"/>
                    <a:pt x="1595" y="531"/>
                    <a:pt x="1595" y="531"/>
                  </a:cubicBezTo>
                  <a:cubicBezTo>
                    <a:pt x="1603" y="532"/>
                    <a:pt x="1611" y="538"/>
                    <a:pt x="1614" y="546"/>
                  </a:cubicBezTo>
                  <a:cubicBezTo>
                    <a:pt x="1642" y="620"/>
                    <a:pt x="1642" y="620"/>
                    <a:pt x="1642" y="620"/>
                  </a:cubicBezTo>
                  <a:cubicBezTo>
                    <a:pt x="1644" y="625"/>
                    <a:pt x="1648" y="630"/>
                    <a:pt x="1653" y="632"/>
                  </a:cubicBezTo>
                  <a:cubicBezTo>
                    <a:pt x="1687" y="650"/>
                    <a:pt x="1687" y="650"/>
                    <a:pt x="1687" y="650"/>
                  </a:cubicBezTo>
                  <a:cubicBezTo>
                    <a:pt x="1693" y="653"/>
                    <a:pt x="1698" y="659"/>
                    <a:pt x="1699" y="665"/>
                  </a:cubicBezTo>
                  <a:cubicBezTo>
                    <a:pt x="1725" y="775"/>
                    <a:pt x="1725" y="775"/>
                    <a:pt x="1725" y="775"/>
                  </a:cubicBezTo>
                  <a:cubicBezTo>
                    <a:pt x="1727" y="784"/>
                    <a:pt x="1735" y="791"/>
                    <a:pt x="1745" y="792"/>
                  </a:cubicBezTo>
                  <a:cubicBezTo>
                    <a:pt x="1824" y="804"/>
                    <a:pt x="1824" y="804"/>
                    <a:pt x="1824" y="804"/>
                  </a:cubicBezTo>
                  <a:cubicBezTo>
                    <a:pt x="1832" y="805"/>
                    <a:pt x="1838" y="810"/>
                    <a:pt x="1842" y="816"/>
                  </a:cubicBezTo>
                  <a:cubicBezTo>
                    <a:pt x="1858" y="846"/>
                    <a:pt x="1858" y="846"/>
                    <a:pt x="1858" y="846"/>
                  </a:cubicBezTo>
                  <a:cubicBezTo>
                    <a:pt x="1861" y="852"/>
                    <a:pt x="1867" y="857"/>
                    <a:pt x="1873" y="858"/>
                  </a:cubicBezTo>
                  <a:cubicBezTo>
                    <a:pt x="1890" y="862"/>
                    <a:pt x="1890" y="862"/>
                    <a:pt x="1890" y="862"/>
                  </a:cubicBezTo>
                  <a:cubicBezTo>
                    <a:pt x="1896" y="863"/>
                    <a:pt x="1901" y="867"/>
                    <a:pt x="1904" y="873"/>
                  </a:cubicBezTo>
                  <a:cubicBezTo>
                    <a:pt x="1912" y="885"/>
                    <a:pt x="1912" y="885"/>
                    <a:pt x="1912" y="885"/>
                  </a:cubicBezTo>
                  <a:cubicBezTo>
                    <a:pt x="1917" y="893"/>
                    <a:pt x="1917" y="903"/>
                    <a:pt x="1912" y="910"/>
                  </a:cubicBezTo>
                  <a:cubicBezTo>
                    <a:pt x="1912" y="911"/>
                    <a:pt x="1912" y="911"/>
                    <a:pt x="1912" y="911"/>
                  </a:cubicBezTo>
                  <a:cubicBezTo>
                    <a:pt x="1901" y="927"/>
                    <a:pt x="1913" y="948"/>
                    <a:pt x="1932" y="947"/>
                  </a:cubicBezTo>
                  <a:lnTo>
                    <a:pt x="2191" y="936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15;p84">
              <a:extLst>
                <a:ext uri="{FF2B5EF4-FFF2-40B4-BE49-F238E27FC236}">
                  <a16:creationId xmlns:a16="http://schemas.microsoft.com/office/drawing/2014/main" id="{5A1E8FE3-4F24-A529-B1A2-0FDDCEC20972}"/>
                </a:ext>
              </a:extLst>
            </p:cNvPr>
            <p:cNvSpPr/>
            <p:nvPr/>
          </p:nvSpPr>
          <p:spPr>
            <a:xfrm>
              <a:off x="16303627" y="9282113"/>
              <a:ext cx="1481138" cy="1406525"/>
            </a:xfrm>
            <a:custGeom>
              <a:avLst/>
              <a:gdLst/>
              <a:ahLst/>
              <a:cxnLst/>
              <a:rect l="0" t="0" r="0" b="0"/>
              <a:pathLst>
                <a:path w="2327" h="2211" extrusionOk="0">
                  <a:moveTo>
                    <a:pt x="2190" y="771"/>
                  </a:moveTo>
                  <a:cubicBezTo>
                    <a:pt x="2190" y="767"/>
                    <a:pt x="2188" y="763"/>
                    <a:pt x="2185" y="760"/>
                  </a:cubicBezTo>
                  <a:cubicBezTo>
                    <a:pt x="1569" y="230"/>
                    <a:pt x="1569" y="230"/>
                    <a:pt x="1569" y="230"/>
                  </a:cubicBezTo>
                  <a:cubicBezTo>
                    <a:pt x="1560" y="222"/>
                    <a:pt x="1545" y="227"/>
                    <a:pt x="1542" y="239"/>
                  </a:cubicBezTo>
                  <a:cubicBezTo>
                    <a:pt x="1542" y="239"/>
                    <a:pt x="1542" y="239"/>
                    <a:pt x="1542" y="239"/>
                  </a:cubicBezTo>
                  <a:cubicBezTo>
                    <a:pt x="1539" y="247"/>
                    <a:pt x="1532" y="252"/>
                    <a:pt x="1524" y="252"/>
                  </a:cubicBezTo>
                  <a:cubicBezTo>
                    <a:pt x="1443" y="246"/>
                    <a:pt x="1443" y="246"/>
                    <a:pt x="1443" y="246"/>
                  </a:cubicBezTo>
                  <a:cubicBezTo>
                    <a:pt x="1434" y="245"/>
                    <a:pt x="1427" y="237"/>
                    <a:pt x="1427" y="228"/>
                  </a:cubicBezTo>
                  <a:cubicBezTo>
                    <a:pt x="1427" y="202"/>
                    <a:pt x="1427" y="202"/>
                    <a:pt x="1427" y="202"/>
                  </a:cubicBezTo>
                  <a:cubicBezTo>
                    <a:pt x="1427" y="192"/>
                    <a:pt x="1419" y="185"/>
                    <a:pt x="1410" y="185"/>
                  </a:cubicBezTo>
                  <a:cubicBezTo>
                    <a:pt x="1335" y="185"/>
                    <a:pt x="1335" y="185"/>
                    <a:pt x="1335" y="185"/>
                  </a:cubicBezTo>
                  <a:cubicBezTo>
                    <a:pt x="1327" y="185"/>
                    <a:pt x="1320" y="178"/>
                    <a:pt x="1318" y="170"/>
                  </a:cubicBezTo>
                  <a:cubicBezTo>
                    <a:pt x="1297" y="20"/>
                    <a:pt x="1297" y="20"/>
                    <a:pt x="1297" y="20"/>
                  </a:cubicBezTo>
                  <a:cubicBezTo>
                    <a:pt x="1294" y="3"/>
                    <a:pt x="1272" y="0"/>
                    <a:pt x="1264" y="15"/>
                  </a:cubicBezTo>
                  <a:cubicBezTo>
                    <a:pt x="1246" y="55"/>
                    <a:pt x="1246" y="55"/>
                    <a:pt x="1246" y="55"/>
                  </a:cubicBezTo>
                  <a:cubicBezTo>
                    <a:pt x="1244" y="58"/>
                    <a:pt x="1244" y="60"/>
                    <a:pt x="1244" y="63"/>
                  </a:cubicBezTo>
                  <a:cubicBezTo>
                    <a:pt x="1246" y="252"/>
                    <a:pt x="1246" y="252"/>
                    <a:pt x="1246" y="252"/>
                  </a:cubicBezTo>
                  <a:cubicBezTo>
                    <a:pt x="1246" y="253"/>
                    <a:pt x="1246" y="253"/>
                    <a:pt x="1246" y="254"/>
                  </a:cubicBezTo>
                  <a:cubicBezTo>
                    <a:pt x="1261" y="387"/>
                    <a:pt x="1261" y="387"/>
                    <a:pt x="1261" y="387"/>
                  </a:cubicBezTo>
                  <a:cubicBezTo>
                    <a:pt x="1274" y="558"/>
                    <a:pt x="1274" y="558"/>
                    <a:pt x="1274" y="558"/>
                  </a:cubicBezTo>
                  <a:cubicBezTo>
                    <a:pt x="1274" y="559"/>
                    <a:pt x="1274" y="560"/>
                    <a:pt x="1274" y="561"/>
                  </a:cubicBezTo>
                  <a:cubicBezTo>
                    <a:pt x="1289" y="634"/>
                    <a:pt x="1289" y="634"/>
                    <a:pt x="1289" y="634"/>
                  </a:cubicBezTo>
                  <a:cubicBezTo>
                    <a:pt x="1290" y="640"/>
                    <a:pt x="1289" y="645"/>
                    <a:pt x="1285" y="649"/>
                  </a:cubicBezTo>
                  <a:cubicBezTo>
                    <a:pt x="1157" y="793"/>
                    <a:pt x="1157" y="793"/>
                    <a:pt x="1157" y="793"/>
                  </a:cubicBezTo>
                  <a:cubicBezTo>
                    <a:pt x="1154" y="796"/>
                    <a:pt x="1152" y="801"/>
                    <a:pt x="1152" y="805"/>
                  </a:cubicBezTo>
                  <a:cubicBezTo>
                    <a:pt x="1156" y="1082"/>
                    <a:pt x="1156" y="1082"/>
                    <a:pt x="1156" y="1082"/>
                  </a:cubicBezTo>
                  <a:cubicBezTo>
                    <a:pt x="1157" y="1086"/>
                    <a:pt x="1155" y="1091"/>
                    <a:pt x="1151" y="1094"/>
                  </a:cubicBezTo>
                  <a:cubicBezTo>
                    <a:pt x="1010" y="1260"/>
                    <a:pt x="1010" y="1260"/>
                    <a:pt x="1010" y="1260"/>
                  </a:cubicBezTo>
                  <a:cubicBezTo>
                    <a:pt x="1006" y="1266"/>
                    <a:pt x="1000" y="1271"/>
                    <a:pt x="994" y="1275"/>
                  </a:cubicBezTo>
                  <a:cubicBezTo>
                    <a:pt x="930" y="1317"/>
                    <a:pt x="930" y="1317"/>
                    <a:pt x="930" y="1317"/>
                  </a:cubicBezTo>
                  <a:cubicBezTo>
                    <a:pt x="929" y="1318"/>
                    <a:pt x="928" y="1318"/>
                    <a:pt x="927" y="1319"/>
                  </a:cubicBezTo>
                  <a:cubicBezTo>
                    <a:pt x="683" y="1492"/>
                    <a:pt x="683" y="1492"/>
                    <a:pt x="683" y="1492"/>
                  </a:cubicBezTo>
                  <a:cubicBezTo>
                    <a:pt x="682" y="1493"/>
                    <a:pt x="681" y="1493"/>
                    <a:pt x="681" y="1494"/>
                  </a:cubicBezTo>
                  <a:cubicBezTo>
                    <a:pt x="595" y="1575"/>
                    <a:pt x="595" y="1575"/>
                    <a:pt x="595" y="1575"/>
                  </a:cubicBezTo>
                  <a:cubicBezTo>
                    <a:pt x="593" y="1577"/>
                    <a:pt x="591" y="1578"/>
                    <a:pt x="588" y="1579"/>
                  </a:cubicBezTo>
                  <a:cubicBezTo>
                    <a:pt x="408" y="1634"/>
                    <a:pt x="408" y="1634"/>
                    <a:pt x="408" y="1634"/>
                  </a:cubicBezTo>
                  <a:cubicBezTo>
                    <a:pt x="406" y="1635"/>
                    <a:pt x="403" y="1635"/>
                    <a:pt x="401" y="1635"/>
                  </a:cubicBezTo>
                  <a:cubicBezTo>
                    <a:pt x="220" y="1623"/>
                    <a:pt x="220" y="1623"/>
                    <a:pt x="220" y="1623"/>
                  </a:cubicBezTo>
                  <a:cubicBezTo>
                    <a:pt x="218" y="1623"/>
                    <a:pt x="216" y="1623"/>
                    <a:pt x="214" y="1624"/>
                  </a:cubicBezTo>
                  <a:cubicBezTo>
                    <a:pt x="4" y="1692"/>
                    <a:pt x="4" y="1692"/>
                    <a:pt x="4" y="1692"/>
                  </a:cubicBezTo>
                  <a:cubicBezTo>
                    <a:pt x="2" y="1692"/>
                    <a:pt x="1" y="1693"/>
                    <a:pt x="0" y="1694"/>
                  </a:cubicBezTo>
                  <a:cubicBezTo>
                    <a:pt x="7" y="1694"/>
                    <a:pt x="13" y="1696"/>
                    <a:pt x="18" y="1701"/>
                  </a:cubicBezTo>
                  <a:cubicBezTo>
                    <a:pt x="78" y="1763"/>
                    <a:pt x="78" y="1763"/>
                    <a:pt x="78" y="1763"/>
                  </a:cubicBezTo>
                  <a:cubicBezTo>
                    <a:pt x="82" y="1767"/>
                    <a:pt x="88" y="1770"/>
                    <a:pt x="93" y="1770"/>
                  </a:cubicBezTo>
                  <a:cubicBezTo>
                    <a:pt x="255" y="1784"/>
                    <a:pt x="255" y="1784"/>
                    <a:pt x="255" y="1784"/>
                  </a:cubicBezTo>
                  <a:cubicBezTo>
                    <a:pt x="266" y="2033"/>
                    <a:pt x="266" y="2033"/>
                    <a:pt x="266" y="2033"/>
                  </a:cubicBezTo>
                  <a:cubicBezTo>
                    <a:pt x="266" y="2041"/>
                    <a:pt x="270" y="2049"/>
                    <a:pt x="278" y="2053"/>
                  </a:cubicBezTo>
                  <a:cubicBezTo>
                    <a:pt x="479" y="2166"/>
                    <a:pt x="479" y="2166"/>
                    <a:pt x="479" y="2166"/>
                  </a:cubicBezTo>
                  <a:cubicBezTo>
                    <a:pt x="483" y="2168"/>
                    <a:pt x="488" y="2169"/>
                    <a:pt x="492" y="2169"/>
                  </a:cubicBezTo>
                  <a:cubicBezTo>
                    <a:pt x="610" y="2161"/>
                    <a:pt x="610" y="2161"/>
                    <a:pt x="610" y="2161"/>
                  </a:cubicBezTo>
                  <a:cubicBezTo>
                    <a:pt x="622" y="2160"/>
                    <a:pt x="631" y="2151"/>
                    <a:pt x="632" y="2139"/>
                  </a:cubicBezTo>
                  <a:cubicBezTo>
                    <a:pt x="636" y="2072"/>
                    <a:pt x="636" y="2072"/>
                    <a:pt x="636" y="2072"/>
                  </a:cubicBezTo>
                  <a:cubicBezTo>
                    <a:pt x="637" y="2060"/>
                    <a:pt x="646" y="2051"/>
                    <a:pt x="658" y="2050"/>
                  </a:cubicBezTo>
                  <a:cubicBezTo>
                    <a:pt x="755" y="2040"/>
                    <a:pt x="755" y="2040"/>
                    <a:pt x="755" y="2040"/>
                  </a:cubicBezTo>
                  <a:cubicBezTo>
                    <a:pt x="759" y="2039"/>
                    <a:pt x="763" y="2040"/>
                    <a:pt x="766" y="2042"/>
                  </a:cubicBezTo>
                  <a:cubicBezTo>
                    <a:pt x="932" y="2114"/>
                    <a:pt x="932" y="2114"/>
                    <a:pt x="932" y="2114"/>
                  </a:cubicBezTo>
                  <a:cubicBezTo>
                    <a:pt x="936" y="2115"/>
                    <a:pt x="940" y="2116"/>
                    <a:pt x="945" y="2115"/>
                  </a:cubicBezTo>
                  <a:cubicBezTo>
                    <a:pt x="1075" y="2099"/>
                    <a:pt x="1075" y="2099"/>
                    <a:pt x="1075" y="2099"/>
                  </a:cubicBezTo>
                  <a:cubicBezTo>
                    <a:pt x="1080" y="2211"/>
                    <a:pt x="1080" y="2211"/>
                    <a:pt x="1080" y="2211"/>
                  </a:cubicBezTo>
                  <a:cubicBezTo>
                    <a:pt x="2311" y="2103"/>
                    <a:pt x="2311" y="2103"/>
                    <a:pt x="2311" y="2103"/>
                  </a:cubicBezTo>
                  <a:cubicBezTo>
                    <a:pt x="2320" y="2103"/>
                    <a:pt x="2327" y="2094"/>
                    <a:pt x="2326" y="2085"/>
                  </a:cubicBezTo>
                  <a:lnTo>
                    <a:pt x="2190" y="771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16;p84">
              <a:extLst>
                <a:ext uri="{FF2B5EF4-FFF2-40B4-BE49-F238E27FC236}">
                  <a16:creationId xmlns:a16="http://schemas.microsoft.com/office/drawing/2014/main" id="{2B8B6321-C959-B8C7-C45E-987400B2D4D8}"/>
                </a:ext>
              </a:extLst>
            </p:cNvPr>
            <p:cNvSpPr/>
            <p:nvPr/>
          </p:nvSpPr>
          <p:spPr>
            <a:xfrm>
              <a:off x="13719177" y="10448925"/>
              <a:ext cx="2044700" cy="1382713"/>
            </a:xfrm>
            <a:custGeom>
              <a:avLst/>
              <a:gdLst/>
              <a:ahLst/>
              <a:cxnLst/>
              <a:rect l="0" t="0" r="0" b="0"/>
              <a:pathLst>
                <a:path w="3211" h="2173" extrusionOk="0">
                  <a:moveTo>
                    <a:pt x="3203" y="1009"/>
                  </a:moveTo>
                  <a:cubicBezTo>
                    <a:pt x="2479" y="1002"/>
                    <a:pt x="2479" y="1002"/>
                    <a:pt x="2479" y="1002"/>
                  </a:cubicBezTo>
                  <a:cubicBezTo>
                    <a:pt x="2474" y="1002"/>
                    <a:pt x="2470" y="1000"/>
                    <a:pt x="2468" y="996"/>
                  </a:cubicBezTo>
                  <a:cubicBezTo>
                    <a:pt x="2425" y="926"/>
                    <a:pt x="2425" y="926"/>
                    <a:pt x="2425" y="926"/>
                  </a:cubicBezTo>
                  <a:cubicBezTo>
                    <a:pt x="2423" y="922"/>
                    <a:pt x="2419" y="920"/>
                    <a:pt x="2415" y="920"/>
                  </a:cubicBezTo>
                  <a:cubicBezTo>
                    <a:pt x="2379" y="920"/>
                    <a:pt x="2379" y="920"/>
                    <a:pt x="2379" y="920"/>
                  </a:cubicBezTo>
                  <a:cubicBezTo>
                    <a:pt x="2375" y="920"/>
                    <a:pt x="2371" y="918"/>
                    <a:pt x="2369" y="914"/>
                  </a:cubicBezTo>
                  <a:cubicBezTo>
                    <a:pt x="2262" y="765"/>
                    <a:pt x="2262" y="765"/>
                    <a:pt x="2262" y="765"/>
                  </a:cubicBezTo>
                  <a:cubicBezTo>
                    <a:pt x="2262" y="764"/>
                    <a:pt x="2261" y="763"/>
                    <a:pt x="2261" y="763"/>
                  </a:cubicBezTo>
                  <a:cubicBezTo>
                    <a:pt x="2250" y="737"/>
                    <a:pt x="2250" y="737"/>
                    <a:pt x="2250" y="737"/>
                  </a:cubicBezTo>
                  <a:cubicBezTo>
                    <a:pt x="2247" y="730"/>
                    <a:pt x="2251" y="723"/>
                    <a:pt x="2257" y="720"/>
                  </a:cubicBezTo>
                  <a:cubicBezTo>
                    <a:pt x="2261" y="719"/>
                    <a:pt x="2264" y="715"/>
                    <a:pt x="2265" y="711"/>
                  </a:cubicBezTo>
                  <a:cubicBezTo>
                    <a:pt x="2277" y="659"/>
                    <a:pt x="2277" y="659"/>
                    <a:pt x="2277" y="659"/>
                  </a:cubicBezTo>
                  <a:cubicBezTo>
                    <a:pt x="2279" y="651"/>
                    <a:pt x="2272" y="643"/>
                    <a:pt x="2264" y="644"/>
                  </a:cubicBezTo>
                  <a:cubicBezTo>
                    <a:pt x="2247" y="645"/>
                    <a:pt x="2247" y="645"/>
                    <a:pt x="2247" y="645"/>
                  </a:cubicBezTo>
                  <a:cubicBezTo>
                    <a:pt x="2245" y="645"/>
                    <a:pt x="2243" y="646"/>
                    <a:pt x="2242" y="646"/>
                  </a:cubicBezTo>
                  <a:cubicBezTo>
                    <a:pt x="2109" y="717"/>
                    <a:pt x="2109" y="717"/>
                    <a:pt x="2109" y="717"/>
                  </a:cubicBezTo>
                  <a:cubicBezTo>
                    <a:pt x="2108" y="717"/>
                    <a:pt x="2107" y="718"/>
                    <a:pt x="2106" y="719"/>
                  </a:cubicBezTo>
                  <a:cubicBezTo>
                    <a:pt x="2014" y="809"/>
                    <a:pt x="2014" y="809"/>
                    <a:pt x="2014" y="809"/>
                  </a:cubicBezTo>
                  <a:cubicBezTo>
                    <a:pt x="2011" y="811"/>
                    <a:pt x="2008" y="812"/>
                    <a:pt x="2004" y="812"/>
                  </a:cubicBezTo>
                  <a:cubicBezTo>
                    <a:pt x="1884" y="806"/>
                    <a:pt x="1884" y="806"/>
                    <a:pt x="1884" y="806"/>
                  </a:cubicBezTo>
                  <a:cubicBezTo>
                    <a:pt x="1880" y="806"/>
                    <a:pt x="1876" y="803"/>
                    <a:pt x="1874" y="799"/>
                  </a:cubicBezTo>
                  <a:cubicBezTo>
                    <a:pt x="1784" y="635"/>
                    <a:pt x="1784" y="635"/>
                    <a:pt x="1784" y="635"/>
                  </a:cubicBezTo>
                  <a:cubicBezTo>
                    <a:pt x="1781" y="631"/>
                    <a:pt x="1781" y="627"/>
                    <a:pt x="1784" y="623"/>
                  </a:cubicBezTo>
                  <a:cubicBezTo>
                    <a:pt x="1851" y="509"/>
                    <a:pt x="1851" y="509"/>
                    <a:pt x="1851" y="509"/>
                  </a:cubicBezTo>
                  <a:cubicBezTo>
                    <a:pt x="1852" y="506"/>
                    <a:pt x="1853" y="503"/>
                    <a:pt x="1852" y="500"/>
                  </a:cubicBezTo>
                  <a:cubicBezTo>
                    <a:pt x="1835" y="413"/>
                    <a:pt x="1835" y="413"/>
                    <a:pt x="1835" y="413"/>
                  </a:cubicBezTo>
                  <a:cubicBezTo>
                    <a:pt x="1834" y="409"/>
                    <a:pt x="1831" y="405"/>
                    <a:pt x="1827" y="404"/>
                  </a:cubicBezTo>
                  <a:cubicBezTo>
                    <a:pt x="1781" y="387"/>
                    <a:pt x="1781" y="387"/>
                    <a:pt x="1781" y="387"/>
                  </a:cubicBezTo>
                  <a:cubicBezTo>
                    <a:pt x="1693" y="353"/>
                    <a:pt x="1693" y="353"/>
                    <a:pt x="1693" y="353"/>
                  </a:cubicBezTo>
                  <a:cubicBezTo>
                    <a:pt x="1690" y="352"/>
                    <a:pt x="1688" y="352"/>
                    <a:pt x="1685" y="352"/>
                  </a:cubicBezTo>
                  <a:cubicBezTo>
                    <a:pt x="1610" y="368"/>
                    <a:pt x="1610" y="368"/>
                    <a:pt x="1610" y="368"/>
                  </a:cubicBezTo>
                  <a:cubicBezTo>
                    <a:pt x="1607" y="369"/>
                    <a:pt x="1603" y="368"/>
                    <a:pt x="1601" y="366"/>
                  </a:cubicBezTo>
                  <a:cubicBezTo>
                    <a:pt x="1555" y="336"/>
                    <a:pt x="1555" y="336"/>
                    <a:pt x="1555" y="336"/>
                  </a:cubicBezTo>
                  <a:cubicBezTo>
                    <a:pt x="1553" y="334"/>
                    <a:pt x="1551" y="331"/>
                    <a:pt x="1550" y="328"/>
                  </a:cubicBezTo>
                  <a:cubicBezTo>
                    <a:pt x="1539" y="275"/>
                    <a:pt x="1539" y="275"/>
                    <a:pt x="1539" y="275"/>
                  </a:cubicBezTo>
                  <a:cubicBezTo>
                    <a:pt x="1538" y="272"/>
                    <a:pt x="1537" y="269"/>
                    <a:pt x="1535" y="268"/>
                  </a:cubicBezTo>
                  <a:cubicBezTo>
                    <a:pt x="1476" y="219"/>
                    <a:pt x="1476" y="219"/>
                    <a:pt x="1476" y="219"/>
                  </a:cubicBezTo>
                  <a:cubicBezTo>
                    <a:pt x="1475" y="217"/>
                    <a:pt x="1474" y="215"/>
                    <a:pt x="1473" y="213"/>
                  </a:cubicBezTo>
                  <a:cubicBezTo>
                    <a:pt x="1428" y="94"/>
                    <a:pt x="1428" y="94"/>
                    <a:pt x="1428" y="94"/>
                  </a:cubicBezTo>
                  <a:cubicBezTo>
                    <a:pt x="1427" y="92"/>
                    <a:pt x="1425" y="89"/>
                    <a:pt x="1422" y="88"/>
                  </a:cubicBezTo>
                  <a:cubicBezTo>
                    <a:pt x="1266" y="5"/>
                    <a:pt x="1266" y="5"/>
                    <a:pt x="1266" y="5"/>
                  </a:cubicBezTo>
                  <a:cubicBezTo>
                    <a:pt x="1256" y="0"/>
                    <a:pt x="1246" y="8"/>
                    <a:pt x="1247" y="18"/>
                  </a:cubicBezTo>
                  <a:cubicBezTo>
                    <a:pt x="1266" y="116"/>
                    <a:pt x="1266" y="116"/>
                    <a:pt x="1266" y="116"/>
                  </a:cubicBezTo>
                  <a:cubicBezTo>
                    <a:pt x="1267" y="121"/>
                    <a:pt x="1265" y="126"/>
                    <a:pt x="1261" y="129"/>
                  </a:cubicBezTo>
                  <a:cubicBezTo>
                    <a:pt x="1210" y="170"/>
                    <a:pt x="1210" y="170"/>
                    <a:pt x="1210" y="170"/>
                  </a:cubicBezTo>
                  <a:cubicBezTo>
                    <a:pt x="1209" y="170"/>
                    <a:pt x="1209" y="170"/>
                    <a:pt x="1209" y="170"/>
                  </a:cubicBezTo>
                  <a:cubicBezTo>
                    <a:pt x="1209" y="172"/>
                    <a:pt x="1208" y="174"/>
                    <a:pt x="1208" y="176"/>
                  </a:cubicBezTo>
                  <a:cubicBezTo>
                    <a:pt x="1175" y="284"/>
                    <a:pt x="1175" y="284"/>
                    <a:pt x="1175" y="284"/>
                  </a:cubicBezTo>
                  <a:cubicBezTo>
                    <a:pt x="1173" y="290"/>
                    <a:pt x="1169" y="295"/>
                    <a:pt x="1164" y="298"/>
                  </a:cubicBezTo>
                  <a:cubicBezTo>
                    <a:pt x="1016" y="403"/>
                    <a:pt x="1016" y="403"/>
                    <a:pt x="1016" y="403"/>
                  </a:cubicBezTo>
                  <a:cubicBezTo>
                    <a:pt x="1011" y="407"/>
                    <a:pt x="1005" y="409"/>
                    <a:pt x="998" y="408"/>
                  </a:cubicBezTo>
                  <a:cubicBezTo>
                    <a:pt x="845" y="401"/>
                    <a:pt x="845" y="401"/>
                    <a:pt x="845" y="401"/>
                  </a:cubicBezTo>
                  <a:cubicBezTo>
                    <a:pt x="837" y="401"/>
                    <a:pt x="829" y="404"/>
                    <a:pt x="823" y="410"/>
                  </a:cubicBezTo>
                  <a:cubicBezTo>
                    <a:pt x="742" y="499"/>
                    <a:pt x="742" y="499"/>
                    <a:pt x="742" y="499"/>
                  </a:cubicBezTo>
                  <a:cubicBezTo>
                    <a:pt x="729" y="512"/>
                    <a:pt x="708" y="511"/>
                    <a:pt x="698" y="496"/>
                  </a:cubicBezTo>
                  <a:cubicBezTo>
                    <a:pt x="645" y="415"/>
                    <a:pt x="645" y="415"/>
                    <a:pt x="645" y="415"/>
                  </a:cubicBezTo>
                  <a:cubicBezTo>
                    <a:pt x="644" y="414"/>
                    <a:pt x="643" y="412"/>
                    <a:pt x="643" y="410"/>
                  </a:cubicBezTo>
                  <a:cubicBezTo>
                    <a:pt x="600" y="304"/>
                    <a:pt x="600" y="304"/>
                    <a:pt x="600" y="304"/>
                  </a:cubicBezTo>
                  <a:cubicBezTo>
                    <a:pt x="595" y="289"/>
                    <a:pt x="578" y="282"/>
                    <a:pt x="563" y="289"/>
                  </a:cubicBezTo>
                  <a:cubicBezTo>
                    <a:pt x="550" y="295"/>
                    <a:pt x="550" y="295"/>
                    <a:pt x="550" y="295"/>
                  </a:cubicBezTo>
                  <a:cubicBezTo>
                    <a:pt x="545" y="298"/>
                    <a:pt x="540" y="302"/>
                    <a:pt x="537" y="307"/>
                  </a:cubicBezTo>
                  <a:cubicBezTo>
                    <a:pt x="496" y="383"/>
                    <a:pt x="496" y="383"/>
                    <a:pt x="496" y="383"/>
                  </a:cubicBezTo>
                  <a:cubicBezTo>
                    <a:pt x="492" y="391"/>
                    <a:pt x="492" y="399"/>
                    <a:pt x="495" y="407"/>
                  </a:cubicBezTo>
                  <a:cubicBezTo>
                    <a:pt x="534" y="503"/>
                    <a:pt x="534" y="503"/>
                    <a:pt x="534" y="503"/>
                  </a:cubicBezTo>
                  <a:cubicBezTo>
                    <a:pt x="539" y="514"/>
                    <a:pt x="536" y="526"/>
                    <a:pt x="527" y="534"/>
                  </a:cubicBezTo>
                  <a:cubicBezTo>
                    <a:pt x="495" y="564"/>
                    <a:pt x="495" y="564"/>
                    <a:pt x="495" y="564"/>
                  </a:cubicBezTo>
                  <a:cubicBezTo>
                    <a:pt x="485" y="572"/>
                    <a:pt x="470" y="573"/>
                    <a:pt x="460" y="565"/>
                  </a:cubicBezTo>
                  <a:cubicBezTo>
                    <a:pt x="397" y="517"/>
                    <a:pt x="397" y="517"/>
                    <a:pt x="397" y="517"/>
                  </a:cubicBezTo>
                  <a:cubicBezTo>
                    <a:pt x="392" y="513"/>
                    <a:pt x="386" y="511"/>
                    <a:pt x="380" y="511"/>
                  </a:cubicBezTo>
                  <a:cubicBezTo>
                    <a:pt x="258" y="511"/>
                    <a:pt x="258" y="511"/>
                    <a:pt x="258" y="511"/>
                  </a:cubicBezTo>
                  <a:cubicBezTo>
                    <a:pt x="251" y="511"/>
                    <a:pt x="245" y="513"/>
                    <a:pt x="240" y="518"/>
                  </a:cubicBezTo>
                  <a:cubicBezTo>
                    <a:pt x="136" y="610"/>
                    <a:pt x="136" y="610"/>
                    <a:pt x="136" y="610"/>
                  </a:cubicBezTo>
                  <a:cubicBezTo>
                    <a:pt x="131" y="614"/>
                    <a:pt x="127" y="621"/>
                    <a:pt x="127" y="628"/>
                  </a:cubicBezTo>
                  <a:cubicBezTo>
                    <a:pt x="100" y="894"/>
                    <a:pt x="100" y="894"/>
                    <a:pt x="100" y="894"/>
                  </a:cubicBezTo>
                  <a:cubicBezTo>
                    <a:pt x="100" y="900"/>
                    <a:pt x="101" y="906"/>
                    <a:pt x="104" y="911"/>
                  </a:cubicBezTo>
                  <a:cubicBezTo>
                    <a:pt x="202" y="1079"/>
                    <a:pt x="202" y="1079"/>
                    <a:pt x="202" y="1079"/>
                  </a:cubicBezTo>
                  <a:cubicBezTo>
                    <a:pt x="203" y="1082"/>
                    <a:pt x="205" y="1084"/>
                    <a:pt x="207" y="1086"/>
                  </a:cubicBezTo>
                  <a:cubicBezTo>
                    <a:pt x="356" y="1223"/>
                    <a:pt x="356" y="1223"/>
                    <a:pt x="356" y="1223"/>
                  </a:cubicBezTo>
                  <a:cubicBezTo>
                    <a:pt x="363" y="1229"/>
                    <a:pt x="367" y="1239"/>
                    <a:pt x="365" y="1248"/>
                  </a:cubicBezTo>
                  <a:cubicBezTo>
                    <a:pt x="330" y="1431"/>
                    <a:pt x="330" y="1431"/>
                    <a:pt x="330" y="1431"/>
                  </a:cubicBezTo>
                  <a:cubicBezTo>
                    <a:pt x="327" y="1443"/>
                    <a:pt x="317" y="1452"/>
                    <a:pt x="305" y="1453"/>
                  </a:cubicBezTo>
                  <a:cubicBezTo>
                    <a:pt x="263" y="1456"/>
                    <a:pt x="263" y="1456"/>
                    <a:pt x="263" y="1456"/>
                  </a:cubicBezTo>
                  <a:cubicBezTo>
                    <a:pt x="252" y="1457"/>
                    <a:pt x="242" y="1465"/>
                    <a:pt x="239" y="1476"/>
                  </a:cubicBezTo>
                  <a:cubicBezTo>
                    <a:pt x="226" y="1527"/>
                    <a:pt x="226" y="1527"/>
                    <a:pt x="226" y="1527"/>
                  </a:cubicBezTo>
                  <a:cubicBezTo>
                    <a:pt x="224" y="1532"/>
                    <a:pt x="222" y="1537"/>
                    <a:pt x="218" y="1541"/>
                  </a:cubicBezTo>
                  <a:cubicBezTo>
                    <a:pt x="169" y="1585"/>
                    <a:pt x="169" y="1585"/>
                    <a:pt x="169" y="1585"/>
                  </a:cubicBezTo>
                  <a:cubicBezTo>
                    <a:pt x="163" y="1590"/>
                    <a:pt x="160" y="1598"/>
                    <a:pt x="160" y="1605"/>
                  </a:cubicBezTo>
                  <a:cubicBezTo>
                    <a:pt x="160" y="1664"/>
                    <a:pt x="160" y="1664"/>
                    <a:pt x="160" y="1664"/>
                  </a:cubicBezTo>
                  <a:cubicBezTo>
                    <a:pt x="160" y="1674"/>
                    <a:pt x="153" y="1684"/>
                    <a:pt x="143" y="1689"/>
                  </a:cubicBezTo>
                  <a:cubicBezTo>
                    <a:pt x="0" y="1753"/>
                    <a:pt x="0" y="1753"/>
                    <a:pt x="0" y="1753"/>
                  </a:cubicBezTo>
                  <a:cubicBezTo>
                    <a:pt x="294" y="1844"/>
                    <a:pt x="294" y="1844"/>
                    <a:pt x="294" y="1844"/>
                  </a:cubicBezTo>
                  <a:cubicBezTo>
                    <a:pt x="297" y="1845"/>
                    <a:pt x="299" y="1846"/>
                    <a:pt x="301" y="1847"/>
                  </a:cubicBezTo>
                  <a:cubicBezTo>
                    <a:pt x="566" y="2009"/>
                    <a:pt x="566" y="2009"/>
                    <a:pt x="566" y="2009"/>
                  </a:cubicBezTo>
                  <a:cubicBezTo>
                    <a:pt x="571" y="2012"/>
                    <a:pt x="577" y="2013"/>
                    <a:pt x="583" y="2013"/>
                  </a:cubicBezTo>
                  <a:cubicBezTo>
                    <a:pt x="823" y="1990"/>
                    <a:pt x="823" y="1990"/>
                    <a:pt x="823" y="1990"/>
                  </a:cubicBezTo>
                  <a:cubicBezTo>
                    <a:pt x="826" y="1990"/>
                    <a:pt x="830" y="1990"/>
                    <a:pt x="833" y="1991"/>
                  </a:cubicBezTo>
                  <a:cubicBezTo>
                    <a:pt x="1050" y="2055"/>
                    <a:pt x="1050" y="2055"/>
                    <a:pt x="1050" y="2055"/>
                  </a:cubicBezTo>
                  <a:cubicBezTo>
                    <a:pt x="1456" y="2172"/>
                    <a:pt x="1456" y="2172"/>
                    <a:pt x="1456" y="2172"/>
                  </a:cubicBezTo>
                  <a:cubicBezTo>
                    <a:pt x="1459" y="2173"/>
                    <a:pt x="1461" y="2173"/>
                    <a:pt x="1464" y="2173"/>
                  </a:cubicBezTo>
                  <a:cubicBezTo>
                    <a:pt x="1620" y="2173"/>
                    <a:pt x="1620" y="2173"/>
                    <a:pt x="1620" y="2173"/>
                  </a:cubicBezTo>
                  <a:cubicBezTo>
                    <a:pt x="1624" y="2173"/>
                    <a:pt x="1628" y="2173"/>
                    <a:pt x="1631" y="2171"/>
                  </a:cubicBezTo>
                  <a:cubicBezTo>
                    <a:pt x="2086" y="1968"/>
                    <a:pt x="2086" y="1968"/>
                    <a:pt x="2086" y="1968"/>
                  </a:cubicBezTo>
                  <a:cubicBezTo>
                    <a:pt x="2087" y="1968"/>
                    <a:pt x="2089" y="1967"/>
                    <a:pt x="2090" y="1966"/>
                  </a:cubicBezTo>
                  <a:cubicBezTo>
                    <a:pt x="2263" y="1845"/>
                    <a:pt x="2263" y="1845"/>
                    <a:pt x="2263" y="1845"/>
                  </a:cubicBezTo>
                  <a:cubicBezTo>
                    <a:pt x="2265" y="1844"/>
                    <a:pt x="2267" y="1843"/>
                    <a:pt x="2270" y="1842"/>
                  </a:cubicBezTo>
                  <a:cubicBezTo>
                    <a:pt x="2563" y="1736"/>
                    <a:pt x="2563" y="1736"/>
                    <a:pt x="2563" y="1736"/>
                  </a:cubicBezTo>
                  <a:cubicBezTo>
                    <a:pt x="2564" y="1735"/>
                    <a:pt x="2565" y="1735"/>
                    <a:pt x="2566" y="1735"/>
                  </a:cubicBezTo>
                  <a:cubicBezTo>
                    <a:pt x="2609" y="1724"/>
                    <a:pt x="2609" y="1724"/>
                    <a:pt x="2609" y="1724"/>
                  </a:cubicBezTo>
                  <a:cubicBezTo>
                    <a:pt x="2614" y="1722"/>
                    <a:pt x="2618" y="1722"/>
                    <a:pt x="2622" y="1723"/>
                  </a:cubicBezTo>
                  <a:cubicBezTo>
                    <a:pt x="2645" y="1728"/>
                    <a:pt x="2645" y="1728"/>
                    <a:pt x="2645" y="1728"/>
                  </a:cubicBezTo>
                  <a:cubicBezTo>
                    <a:pt x="2648" y="1729"/>
                    <a:pt x="2652" y="1729"/>
                    <a:pt x="2655" y="1728"/>
                  </a:cubicBezTo>
                  <a:cubicBezTo>
                    <a:pt x="2671" y="1726"/>
                    <a:pt x="2671" y="1726"/>
                    <a:pt x="2671" y="1726"/>
                  </a:cubicBezTo>
                  <a:cubicBezTo>
                    <a:pt x="2672" y="1725"/>
                    <a:pt x="2673" y="1725"/>
                    <a:pt x="2674" y="1725"/>
                  </a:cubicBezTo>
                  <a:cubicBezTo>
                    <a:pt x="2825" y="1712"/>
                    <a:pt x="2825" y="1712"/>
                    <a:pt x="2825" y="1712"/>
                  </a:cubicBezTo>
                  <a:cubicBezTo>
                    <a:pt x="2834" y="1712"/>
                    <a:pt x="2841" y="1707"/>
                    <a:pt x="2846" y="1700"/>
                  </a:cubicBezTo>
                  <a:cubicBezTo>
                    <a:pt x="2864" y="1673"/>
                    <a:pt x="2864" y="1673"/>
                    <a:pt x="2864" y="1673"/>
                  </a:cubicBezTo>
                  <a:cubicBezTo>
                    <a:pt x="2871" y="1663"/>
                    <a:pt x="2885" y="1659"/>
                    <a:pt x="2897" y="1663"/>
                  </a:cubicBezTo>
                  <a:cubicBezTo>
                    <a:pt x="3004" y="1705"/>
                    <a:pt x="3004" y="1705"/>
                    <a:pt x="3004" y="1705"/>
                  </a:cubicBezTo>
                  <a:cubicBezTo>
                    <a:pt x="3110" y="1749"/>
                    <a:pt x="3110" y="1749"/>
                    <a:pt x="3110" y="1749"/>
                  </a:cubicBezTo>
                  <a:cubicBezTo>
                    <a:pt x="3121" y="1676"/>
                    <a:pt x="3121" y="1676"/>
                    <a:pt x="3121" y="1676"/>
                  </a:cubicBezTo>
                  <a:cubicBezTo>
                    <a:pt x="3122" y="1672"/>
                    <a:pt x="3122" y="1667"/>
                    <a:pt x="3120" y="1663"/>
                  </a:cubicBezTo>
                  <a:cubicBezTo>
                    <a:pt x="3067" y="1511"/>
                    <a:pt x="3067" y="1511"/>
                    <a:pt x="3067" y="1511"/>
                  </a:cubicBezTo>
                  <a:cubicBezTo>
                    <a:pt x="3064" y="1503"/>
                    <a:pt x="3065" y="1495"/>
                    <a:pt x="3068" y="1489"/>
                  </a:cubicBezTo>
                  <a:cubicBezTo>
                    <a:pt x="3114" y="1403"/>
                    <a:pt x="3114" y="1403"/>
                    <a:pt x="3114" y="1403"/>
                  </a:cubicBezTo>
                  <a:cubicBezTo>
                    <a:pt x="3117" y="1398"/>
                    <a:pt x="3118" y="1392"/>
                    <a:pt x="3117" y="1386"/>
                  </a:cubicBezTo>
                  <a:cubicBezTo>
                    <a:pt x="3104" y="1283"/>
                    <a:pt x="3104" y="1283"/>
                    <a:pt x="3104" y="1283"/>
                  </a:cubicBezTo>
                  <a:cubicBezTo>
                    <a:pt x="3103" y="1277"/>
                    <a:pt x="3104" y="1270"/>
                    <a:pt x="3108" y="1265"/>
                  </a:cubicBezTo>
                  <a:cubicBezTo>
                    <a:pt x="3185" y="1145"/>
                    <a:pt x="3185" y="1145"/>
                    <a:pt x="3185" y="1145"/>
                  </a:cubicBezTo>
                  <a:cubicBezTo>
                    <a:pt x="3207" y="1108"/>
                    <a:pt x="3207" y="1108"/>
                    <a:pt x="3207" y="1108"/>
                  </a:cubicBezTo>
                  <a:cubicBezTo>
                    <a:pt x="3210" y="1103"/>
                    <a:pt x="3211" y="1098"/>
                    <a:pt x="3211" y="1094"/>
                  </a:cubicBezTo>
                  <a:cubicBezTo>
                    <a:pt x="3211" y="1014"/>
                    <a:pt x="3211" y="1014"/>
                    <a:pt x="3211" y="1014"/>
                  </a:cubicBezTo>
                  <a:cubicBezTo>
                    <a:pt x="3211" y="1012"/>
                    <a:pt x="3211" y="1009"/>
                    <a:pt x="3210" y="1007"/>
                  </a:cubicBezTo>
                  <a:cubicBezTo>
                    <a:pt x="3208" y="1008"/>
                    <a:pt x="3205" y="1009"/>
                    <a:pt x="3203" y="100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17;p84">
              <a:extLst>
                <a:ext uri="{FF2B5EF4-FFF2-40B4-BE49-F238E27FC236}">
                  <a16:creationId xmlns:a16="http://schemas.microsoft.com/office/drawing/2014/main" id="{C9B4ADED-B08A-1268-F367-079E37684FFD}"/>
                </a:ext>
              </a:extLst>
            </p:cNvPr>
            <p:cNvSpPr/>
            <p:nvPr/>
          </p:nvSpPr>
          <p:spPr>
            <a:xfrm>
              <a:off x="15757527" y="11090275"/>
              <a:ext cx="3175" cy="0"/>
            </a:xfrm>
            <a:custGeom>
              <a:avLst/>
              <a:gdLst/>
              <a:ahLst/>
              <a:cxnLst/>
              <a:rect l="0" t="0" r="0" b="0"/>
              <a:pathLst>
                <a:path w="4" h="120000" extrusionOk="0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18;p84">
              <a:extLst>
                <a:ext uri="{FF2B5EF4-FFF2-40B4-BE49-F238E27FC236}">
                  <a16:creationId xmlns:a16="http://schemas.microsoft.com/office/drawing/2014/main" id="{D4A6BE06-F127-D706-FB60-26CA81359454}"/>
                </a:ext>
              </a:extLst>
            </p:cNvPr>
            <p:cNvSpPr/>
            <p:nvPr/>
          </p:nvSpPr>
          <p:spPr>
            <a:xfrm>
              <a:off x="15838488" y="10925175"/>
              <a:ext cx="3175" cy="31750"/>
            </a:xfrm>
            <a:custGeom>
              <a:avLst/>
              <a:gdLst/>
              <a:ahLst/>
              <a:cxnLst/>
              <a:rect l="0" t="0" r="0" b="0"/>
              <a:pathLst>
                <a:path w="5" h="50" extrusionOk="0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8"/>
                    <a:pt x="4" y="49"/>
                    <a:pt x="5" y="50"/>
                  </a:cubicBezTo>
                  <a:cubicBezTo>
                    <a:pt x="4" y="49"/>
                    <a:pt x="4" y="48"/>
                    <a:pt x="4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19;p84">
              <a:extLst>
                <a:ext uri="{FF2B5EF4-FFF2-40B4-BE49-F238E27FC236}">
                  <a16:creationId xmlns:a16="http://schemas.microsoft.com/office/drawing/2014/main" id="{FE389CD1-49AD-F914-AF8E-8C7E9FF08FB4}"/>
                </a:ext>
              </a:extLst>
            </p:cNvPr>
            <p:cNvSpPr/>
            <p:nvPr/>
          </p:nvSpPr>
          <p:spPr>
            <a:xfrm>
              <a:off x="15670213" y="10683875"/>
              <a:ext cx="1633538" cy="1563688"/>
            </a:xfrm>
            <a:custGeom>
              <a:avLst/>
              <a:gdLst/>
              <a:ahLst/>
              <a:cxnLst/>
              <a:rect l="0" t="0" r="0" b="0"/>
              <a:pathLst>
                <a:path w="2567" h="2456" extrusionOk="0">
                  <a:moveTo>
                    <a:pt x="2543" y="978"/>
                  </a:moveTo>
                  <a:cubicBezTo>
                    <a:pt x="2516" y="973"/>
                    <a:pt x="2477" y="964"/>
                    <a:pt x="2469" y="962"/>
                  </a:cubicBezTo>
                  <a:cubicBezTo>
                    <a:pt x="2461" y="959"/>
                    <a:pt x="2432" y="949"/>
                    <a:pt x="2416" y="943"/>
                  </a:cubicBezTo>
                  <a:cubicBezTo>
                    <a:pt x="2408" y="940"/>
                    <a:pt x="2402" y="935"/>
                    <a:pt x="2399" y="928"/>
                  </a:cubicBezTo>
                  <a:cubicBezTo>
                    <a:pt x="2331" y="798"/>
                    <a:pt x="2331" y="798"/>
                    <a:pt x="2331" y="798"/>
                  </a:cubicBezTo>
                  <a:cubicBezTo>
                    <a:pt x="2328" y="791"/>
                    <a:pt x="2323" y="787"/>
                    <a:pt x="2317" y="784"/>
                  </a:cubicBezTo>
                  <a:cubicBezTo>
                    <a:pt x="2147" y="708"/>
                    <a:pt x="2147" y="708"/>
                    <a:pt x="2147" y="708"/>
                  </a:cubicBezTo>
                  <a:cubicBezTo>
                    <a:pt x="2144" y="707"/>
                    <a:pt x="2142" y="705"/>
                    <a:pt x="2140" y="704"/>
                  </a:cubicBezTo>
                  <a:cubicBezTo>
                    <a:pt x="2055" y="634"/>
                    <a:pt x="2055" y="634"/>
                    <a:pt x="2055" y="634"/>
                  </a:cubicBezTo>
                  <a:cubicBezTo>
                    <a:pt x="2053" y="633"/>
                    <a:pt x="2050" y="631"/>
                    <a:pt x="2048" y="630"/>
                  </a:cubicBezTo>
                  <a:cubicBezTo>
                    <a:pt x="1984" y="602"/>
                    <a:pt x="1984" y="602"/>
                    <a:pt x="1984" y="602"/>
                  </a:cubicBezTo>
                  <a:cubicBezTo>
                    <a:pt x="1977" y="599"/>
                    <a:pt x="1972" y="594"/>
                    <a:pt x="1969" y="587"/>
                  </a:cubicBezTo>
                  <a:cubicBezTo>
                    <a:pt x="1928" y="500"/>
                    <a:pt x="1928" y="500"/>
                    <a:pt x="1928" y="500"/>
                  </a:cubicBezTo>
                  <a:cubicBezTo>
                    <a:pt x="1923" y="490"/>
                    <a:pt x="1913" y="483"/>
                    <a:pt x="1901" y="483"/>
                  </a:cubicBezTo>
                  <a:cubicBezTo>
                    <a:pt x="1846" y="483"/>
                    <a:pt x="1846" y="483"/>
                    <a:pt x="1846" y="483"/>
                  </a:cubicBezTo>
                  <a:cubicBezTo>
                    <a:pt x="1822" y="483"/>
                    <a:pt x="1808" y="457"/>
                    <a:pt x="1821" y="437"/>
                  </a:cubicBezTo>
                  <a:cubicBezTo>
                    <a:pt x="1821" y="437"/>
                    <a:pt x="1821" y="437"/>
                    <a:pt x="1821" y="437"/>
                  </a:cubicBezTo>
                  <a:cubicBezTo>
                    <a:pt x="1821" y="435"/>
                    <a:pt x="1822" y="435"/>
                    <a:pt x="1823" y="433"/>
                  </a:cubicBezTo>
                  <a:cubicBezTo>
                    <a:pt x="1813" y="427"/>
                    <a:pt x="1809" y="412"/>
                    <a:pt x="1817" y="401"/>
                  </a:cubicBezTo>
                  <a:cubicBezTo>
                    <a:pt x="1817" y="400"/>
                    <a:pt x="1817" y="400"/>
                    <a:pt x="1817" y="400"/>
                  </a:cubicBezTo>
                  <a:cubicBezTo>
                    <a:pt x="1822" y="393"/>
                    <a:pt x="1822" y="383"/>
                    <a:pt x="1817" y="375"/>
                  </a:cubicBezTo>
                  <a:cubicBezTo>
                    <a:pt x="1809" y="363"/>
                    <a:pt x="1809" y="363"/>
                    <a:pt x="1809" y="363"/>
                  </a:cubicBezTo>
                  <a:cubicBezTo>
                    <a:pt x="1806" y="357"/>
                    <a:pt x="1801" y="353"/>
                    <a:pt x="1795" y="352"/>
                  </a:cubicBezTo>
                  <a:cubicBezTo>
                    <a:pt x="1778" y="348"/>
                    <a:pt x="1778" y="348"/>
                    <a:pt x="1778" y="348"/>
                  </a:cubicBezTo>
                  <a:cubicBezTo>
                    <a:pt x="1772" y="347"/>
                    <a:pt x="1766" y="342"/>
                    <a:pt x="1763" y="336"/>
                  </a:cubicBezTo>
                  <a:cubicBezTo>
                    <a:pt x="1747" y="306"/>
                    <a:pt x="1747" y="306"/>
                    <a:pt x="1747" y="306"/>
                  </a:cubicBezTo>
                  <a:cubicBezTo>
                    <a:pt x="1743" y="300"/>
                    <a:pt x="1737" y="295"/>
                    <a:pt x="1729" y="294"/>
                  </a:cubicBezTo>
                  <a:cubicBezTo>
                    <a:pt x="1650" y="282"/>
                    <a:pt x="1650" y="282"/>
                    <a:pt x="1650" y="282"/>
                  </a:cubicBezTo>
                  <a:cubicBezTo>
                    <a:pt x="1640" y="281"/>
                    <a:pt x="1632" y="274"/>
                    <a:pt x="1630" y="265"/>
                  </a:cubicBezTo>
                  <a:cubicBezTo>
                    <a:pt x="1604" y="155"/>
                    <a:pt x="1604" y="155"/>
                    <a:pt x="1604" y="155"/>
                  </a:cubicBezTo>
                  <a:cubicBezTo>
                    <a:pt x="1603" y="149"/>
                    <a:pt x="1598" y="143"/>
                    <a:pt x="1592" y="140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3" y="120"/>
                    <a:pt x="1549" y="115"/>
                    <a:pt x="1547" y="110"/>
                  </a:cubicBezTo>
                  <a:cubicBezTo>
                    <a:pt x="1519" y="36"/>
                    <a:pt x="1519" y="36"/>
                    <a:pt x="1519" y="36"/>
                  </a:cubicBezTo>
                  <a:cubicBezTo>
                    <a:pt x="1516" y="28"/>
                    <a:pt x="1508" y="22"/>
                    <a:pt x="1500" y="21"/>
                  </a:cubicBezTo>
                  <a:cubicBezTo>
                    <a:pt x="1388" y="7"/>
                    <a:pt x="1388" y="7"/>
                    <a:pt x="1388" y="7"/>
                  </a:cubicBezTo>
                  <a:cubicBezTo>
                    <a:pt x="1378" y="6"/>
                    <a:pt x="1368" y="11"/>
                    <a:pt x="1364" y="20"/>
                  </a:cubicBezTo>
                  <a:cubicBezTo>
                    <a:pt x="1331" y="88"/>
                    <a:pt x="1331" y="88"/>
                    <a:pt x="1331" y="88"/>
                  </a:cubicBezTo>
                  <a:cubicBezTo>
                    <a:pt x="1328" y="95"/>
                    <a:pt x="1322" y="99"/>
                    <a:pt x="1315" y="101"/>
                  </a:cubicBezTo>
                  <a:cubicBezTo>
                    <a:pt x="1301" y="104"/>
                    <a:pt x="1301" y="104"/>
                    <a:pt x="1301" y="104"/>
                  </a:cubicBezTo>
                  <a:cubicBezTo>
                    <a:pt x="1300" y="104"/>
                    <a:pt x="1300" y="104"/>
                    <a:pt x="1299" y="104"/>
                  </a:cubicBezTo>
                  <a:cubicBezTo>
                    <a:pt x="1188" y="139"/>
                    <a:pt x="1188" y="139"/>
                    <a:pt x="1188" y="139"/>
                  </a:cubicBezTo>
                  <a:cubicBezTo>
                    <a:pt x="1184" y="140"/>
                    <a:pt x="1181" y="142"/>
                    <a:pt x="1178" y="144"/>
                  </a:cubicBezTo>
                  <a:cubicBezTo>
                    <a:pt x="893" y="417"/>
                    <a:pt x="893" y="417"/>
                    <a:pt x="893" y="417"/>
                  </a:cubicBezTo>
                  <a:cubicBezTo>
                    <a:pt x="883" y="426"/>
                    <a:pt x="868" y="426"/>
                    <a:pt x="859" y="416"/>
                  </a:cubicBezTo>
                  <a:cubicBezTo>
                    <a:pt x="775" y="322"/>
                    <a:pt x="775" y="322"/>
                    <a:pt x="775" y="322"/>
                  </a:cubicBezTo>
                  <a:cubicBezTo>
                    <a:pt x="770" y="317"/>
                    <a:pt x="763" y="314"/>
                    <a:pt x="756" y="315"/>
                  </a:cubicBezTo>
                  <a:cubicBezTo>
                    <a:pt x="749" y="315"/>
                    <a:pt x="749" y="315"/>
                    <a:pt x="749" y="315"/>
                  </a:cubicBezTo>
                  <a:cubicBezTo>
                    <a:pt x="737" y="316"/>
                    <a:pt x="727" y="308"/>
                    <a:pt x="724" y="296"/>
                  </a:cubicBezTo>
                  <a:cubicBezTo>
                    <a:pt x="698" y="174"/>
                    <a:pt x="698" y="174"/>
                    <a:pt x="698" y="174"/>
                  </a:cubicBezTo>
                  <a:cubicBezTo>
                    <a:pt x="698" y="172"/>
                    <a:pt x="698" y="170"/>
                    <a:pt x="698" y="168"/>
                  </a:cubicBezTo>
                  <a:cubicBezTo>
                    <a:pt x="703" y="75"/>
                    <a:pt x="703" y="75"/>
                    <a:pt x="703" y="75"/>
                  </a:cubicBezTo>
                  <a:cubicBezTo>
                    <a:pt x="704" y="60"/>
                    <a:pt x="692" y="48"/>
                    <a:pt x="677" y="50"/>
                  </a:cubicBezTo>
                  <a:cubicBezTo>
                    <a:pt x="644" y="53"/>
                    <a:pt x="644" y="53"/>
                    <a:pt x="644" y="53"/>
                  </a:cubicBezTo>
                  <a:cubicBezTo>
                    <a:pt x="640" y="54"/>
                    <a:pt x="636" y="53"/>
                    <a:pt x="632" y="51"/>
                  </a:cubicBezTo>
                  <a:cubicBezTo>
                    <a:pt x="528" y="4"/>
                    <a:pt x="528" y="4"/>
                    <a:pt x="528" y="4"/>
                  </a:cubicBezTo>
                  <a:cubicBezTo>
                    <a:pt x="520" y="0"/>
                    <a:pt x="510" y="1"/>
                    <a:pt x="503" y="7"/>
                  </a:cubicBezTo>
                  <a:cubicBezTo>
                    <a:pt x="472" y="31"/>
                    <a:pt x="472" y="31"/>
                    <a:pt x="472" y="31"/>
                  </a:cubicBezTo>
                  <a:cubicBezTo>
                    <a:pt x="467" y="35"/>
                    <a:pt x="464" y="41"/>
                    <a:pt x="463" y="47"/>
                  </a:cubicBezTo>
                  <a:cubicBezTo>
                    <a:pt x="440" y="268"/>
                    <a:pt x="440" y="268"/>
                    <a:pt x="440" y="268"/>
                  </a:cubicBezTo>
                  <a:cubicBezTo>
                    <a:pt x="439" y="273"/>
                    <a:pt x="437" y="278"/>
                    <a:pt x="434" y="282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3" y="347"/>
                    <a:pt x="372" y="348"/>
                    <a:pt x="371" y="350"/>
                  </a:cubicBezTo>
                  <a:cubicBezTo>
                    <a:pt x="314" y="446"/>
                    <a:pt x="314" y="446"/>
                    <a:pt x="314" y="446"/>
                  </a:cubicBezTo>
                  <a:cubicBezTo>
                    <a:pt x="311" y="447"/>
                    <a:pt x="309" y="447"/>
                    <a:pt x="306" y="448"/>
                  </a:cubicBezTo>
                  <a:cubicBezTo>
                    <a:pt x="278" y="437"/>
                    <a:pt x="278" y="437"/>
                    <a:pt x="278" y="437"/>
                  </a:cubicBezTo>
                  <a:cubicBezTo>
                    <a:pt x="311" y="450"/>
                    <a:pt x="311" y="450"/>
                    <a:pt x="311" y="450"/>
                  </a:cubicBezTo>
                  <a:cubicBezTo>
                    <a:pt x="317" y="453"/>
                    <a:pt x="320" y="460"/>
                    <a:pt x="318" y="467"/>
                  </a:cubicBezTo>
                  <a:cubicBezTo>
                    <a:pt x="300" y="514"/>
                    <a:pt x="300" y="514"/>
                    <a:pt x="300" y="514"/>
                  </a:cubicBezTo>
                  <a:cubicBezTo>
                    <a:pt x="300" y="516"/>
                    <a:pt x="298" y="518"/>
                    <a:pt x="296" y="520"/>
                  </a:cubicBezTo>
                  <a:cubicBezTo>
                    <a:pt x="147" y="637"/>
                    <a:pt x="147" y="637"/>
                    <a:pt x="147" y="637"/>
                  </a:cubicBezTo>
                  <a:cubicBezTo>
                    <a:pt x="147" y="638"/>
                    <a:pt x="146" y="638"/>
                    <a:pt x="146" y="638"/>
                  </a:cubicBezTo>
                  <a:cubicBezTo>
                    <a:pt x="147" y="640"/>
                    <a:pt x="147" y="643"/>
                    <a:pt x="147" y="645"/>
                  </a:cubicBezTo>
                  <a:cubicBezTo>
                    <a:pt x="147" y="725"/>
                    <a:pt x="147" y="725"/>
                    <a:pt x="147" y="725"/>
                  </a:cubicBezTo>
                  <a:cubicBezTo>
                    <a:pt x="147" y="729"/>
                    <a:pt x="146" y="734"/>
                    <a:pt x="143" y="739"/>
                  </a:cubicBezTo>
                  <a:cubicBezTo>
                    <a:pt x="121" y="776"/>
                    <a:pt x="121" y="776"/>
                    <a:pt x="121" y="776"/>
                  </a:cubicBezTo>
                  <a:cubicBezTo>
                    <a:pt x="44" y="896"/>
                    <a:pt x="44" y="896"/>
                    <a:pt x="44" y="896"/>
                  </a:cubicBezTo>
                  <a:cubicBezTo>
                    <a:pt x="40" y="901"/>
                    <a:pt x="39" y="908"/>
                    <a:pt x="40" y="914"/>
                  </a:cubicBezTo>
                  <a:cubicBezTo>
                    <a:pt x="53" y="1017"/>
                    <a:pt x="53" y="1017"/>
                    <a:pt x="53" y="1017"/>
                  </a:cubicBezTo>
                  <a:cubicBezTo>
                    <a:pt x="54" y="1023"/>
                    <a:pt x="53" y="1029"/>
                    <a:pt x="50" y="1034"/>
                  </a:cubicBezTo>
                  <a:cubicBezTo>
                    <a:pt x="4" y="1120"/>
                    <a:pt x="4" y="1120"/>
                    <a:pt x="4" y="1120"/>
                  </a:cubicBezTo>
                  <a:cubicBezTo>
                    <a:pt x="1" y="1126"/>
                    <a:pt x="0" y="1134"/>
                    <a:pt x="3" y="1142"/>
                  </a:cubicBezTo>
                  <a:cubicBezTo>
                    <a:pt x="56" y="1294"/>
                    <a:pt x="56" y="1294"/>
                    <a:pt x="56" y="1294"/>
                  </a:cubicBezTo>
                  <a:cubicBezTo>
                    <a:pt x="58" y="1298"/>
                    <a:pt x="58" y="1303"/>
                    <a:pt x="57" y="1307"/>
                  </a:cubicBezTo>
                  <a:cubicBezTo>
                    <a:pt x="47" y="1379"/>
                    <a:pt x="47" y="1379"/>
                    <a:pt x="47" y="1379"/>
                  </a:cubicBezTo>
                  <a:cubicBezTo>
                    <a:pt x="49" y="1381"/>
                    <a:pt x="52" y="1382"/>
                    <a:pt x="55" y="1383"/>
                  </a:cubicBezTo>
                  <a:cubicBezTo>
                    <a:pt x="156" y="1420"/>
                    <a:pt x="156" y="1420"/>
                    <a:pt x="156" y="1420"/>
                  </a:cubicBezTo>
                  <a:cubicBezTo>
                    <a:pt x="166" y="1423"/>
                    <a:pt x="173" y="1431"/>
                    <a:pt x="175" y="1440"/>
                  </a:cubicBezTo>
                  <a:cubicBezTo>
                    <a:pt x="187" y="1485"/>
                    <a:pt x="187" y="1485"/>
                    <a:pt x="187" y="1485"/>
                  </a:cubicBezTo>
                  <a:cubicBezTo>
                    <a:pt x="189" y="1492"/>
                    <a:pt x="194" y="1498"/>
                    <a:pt x="200" y="1502"/>
                  </a:cubicBezTo>
                  <a:cubicBezTo>
                    <a:pt x="399" y="1629"/>
                    <a:pt x="399" y="1629"/>
                    <a:pt x="399" y="1629"/>
                  </a:cubicBezTo>
                  <a:cubicBezTo>
                    <a:pt x="400" y="1629"/>
                    <a:pt x="400" y="1629"/>
                    <a:pt x="401" y="1630"/>
                  </a:cubicBezTo>
                  <a:cubicBezTo>
                    <a:pt x="642" y="1804"/>
                    <a:pt x="642" y="1804"/>
                    <a:pt x="642" y="1804"/>
                  </a:cubicBezTo>
                  <a:cubicBezTo>
                    <a:pt x="905" y="1996"/>
                    <a:pt x="905" y="1996"/>
                    <a:pt x="905" y="1996"/>
                  </a:cubicBezTo>
                  <a:cubicBezTo>
                    <a:pt x="906" y="1997"/>
                    <a:pt x="908" y="1998"/>
                    <a:pt x="909" y="2000"/>
                  </a:cubicBezTo>
                  <a:cubicBezTo>
                    <a:pt x="995" y="2092"/>
                    <a:pt x="995" y="2092"/>
                    <a:pt x="995" y="2092"/>
                  </a:cubicBezTo>
                  <a:cubicBezTo>
                    <a:pt x="996" y="2092"/>
                    <a:pt x="996" y="2093"/>
                    <a:pt x="997" y="2094"/>
                  </a:cubicBezTo>
                  <a:cubicBezTo>
                    <a:pt x="1375" y="2442"/>
                    <a:pt x="1375" y="2442"/>
                    <a:pt x="1375" y="2442"/>
                  </a:cubicBezTo>
                  <a:cubicBezTo>
                    <a:pt x="1390" y="2456"/>
                    <a:pt x="1414" y="2451"/>
                    <a:pt x="1422" y="2433"/>
                  </a:cubicBezTo>
                  <a:cubicBezTo>
                    <a:pt x="1459" y="2352"/>
                    <a:pt x="1459" y="2352"/>
                    <a:pt x="1459" y="2352"/>
                  </a:cubicBezTo>
                  <a:cubicBezTo>
                    <a:pt x="1462" y="2345"/>
                    <a:pt x="1463" y="2337"/>
                    <a:pt x="1460" y="2329"/>
                  </a:cubicBezTo>
                  <a:cubicBezTo>
                    <a:pt x="1427" y="2232"/>
                    <a:pt x="1427" y="2232"/>
                    <a:pt x="1427" y="2232"/>
                  </a:cubicBezTo>
                  <a:cubicBezTo>
                    <a:pt x="1425" y="2227"/>
                    <a:pt x="1425" y="2222"/>
                    <a:pt x="1426" y="2216"/>
                  </a:cubicBezTo>
                  <a:cubicBezTo>
                    <a:pt x="1444" y="2130"/>
                    <a:pt x="1444" y="2130"/>
                    <a:pt x="1444" y="2130"/>
                  </a:cubicBezTo>
                  <a:cubicBezTo>
                    <a:pt x="1445" y="2127"/>
                    <a:pt x="1446" y="2124"/>
                    <a:pt x="1447" y="2121"/>
                  </a:cubicBezTo>
                  <a:cubicBezTo>
                    <a:pt x="1470" y="2081"/>
                    <a:pt x="1470" y="2081"/>
                    <a:pt x="1470" y="2081"/>
                  </a:cubicBezTo>
                  <a:cubicBezTo>
                    <a:pt x="1476" y="2071"/>
                    <a:pt x="1475" y="2058"/>
                    <a:pt x="1468" y="2049"/>
                  </a:cubicBezTo>
                  <a:cubicBezTo>
                    <a:pt x="1389" y="1937"/>
                    <a:pt x="1389" y="1937"/>
                    <a:pt x="1389" y="1937"/>
                  </a:cubicBezTo>
                  <a:cubicBezTo>
                    <a:pt x="1382" y="1928"/>
                    <a:pt x="1381" y="1917"/>
                    <a:pt x="1386" y="1907"/>
                  </a:cubicBezTo>
                  <a:cubicBezTo>
                    <a:pt x="1657" y="1321"/>
                    <a:pt x="1657" y="1321"/>
                    <a:pt x="1657" y="1321"/>
                  </a:cubicBezTo>
                  <a:cubicBezTo>
                    <a:pt x="1662" y="1311"/>
                    <a:pt x="1671" y="1305"/>
                    <a:pt x="1682" y="1304"/>
                  </a:cubicBezTo>
                  <a:cubicBezTo>
                    <a:pt x="2516" y="1242"/>
                    <a:pt x="2516" y="1242"/>
                    <a:pt x="2516" y="1242"/>
                  </a:cubicBezTo>
                  <a:cubicBezTo>
                    <a:pt x="2532" y="1241"/>
                    <a:pt x="2544" y="1228"/>
                    <a:pt x="2544" y="1212"/>
                  </a:cubicBezTo>
                  <a:cubicBezTo>
                    <a:pt x="2544" y="1145"/>
                    <a:pt x="2544" y="1145"/>
                    <a:pt x="2544" y="1145"/>
                  </a:cubicBezTo>
                  <a:cubicBezTo>
                    <a:pt x="2544" y="1142"/>
                    <a:pt x="2544" y="1140"/>
                    <a:pt x="2545" y="1137"/>
                  </a:cubicBezTo>
                  <a:cubicBezTo>
                    <a:pt x="2565" y="1063"/>
                    <a:pt x="2565" y="1063"/>
                    <a:pt x="2565" y="1063"/>
                  </a:cubicBezTo>
                  <a:cubicBezTo>
                    <a:pt x="2566" y="1060"/>
                    <a:pt x="2567" y="1058"/>
                    <a:pt x="2567" y="1055"/>
                  </a:cubicBezTo>
                  <a:cubicBezTo>
                    <a:pt x="2567" y="1007"/>
                    <a:pt x="2567" y="1007"/>
                    <a:pt x="2567" y="1007"/>
                  </a:cubicBezTo>
                  <a:cubicBezTo>
                    <a:pt x="2567" y="993"/>
                    <a:pt x="2557" y="981"/>
                    <a:pt x="2543" y="97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20;p84">
              <a:extLst>
                <a:ext uri="{FF2B5EF4-FFF2-40B4-BE49-F238E27FC236}">
                  <a16:creationId xmlns:a16="http://schemas.microsoft.com/office/drawing/2014/main" id="{DAADF782-3692-9B65-E120-50FA4006FF07}"/>
                </a:ext>
              </a:extLst>
            </p:cNvPr>
            <p:cNvSpPr/>
            <p:nvPr/>
          </p:nvSpPr>
          <p:spPr>
            <a:xfrm>
              <a:off x="17114838" y="8824913"/>
              <a:ext cx="1233488" cy="947738"/>
            </a:xfrm>
            <a:custGeom>
              <a:avLst/>
              <a:gdLst/>
              <a:ahLst/>
              <a:cxnLst/>
              <a:rect l="0" t="0" r="0" b="0"/>
              <a:pathLst>
                <a:path w="1937" h="1487" extrusionOk="0">
                  <a:moveTo>
                    <a:pt x="22" y="736"/>
                  </a:moveTo>
                  <a:cubicBezTo>
                    <a:pt x="43" y="886"/>
                    <a:pt x="43" y="886"/>
                    <a:pt x="43" y="886"/>
                  </a:cubicBezTo>
                  <a:cubicBezTo>
                    <a:pt x="45" y="894"/>
                    <a:pt x="52" y="901"/>
                    <a:pt x="60" y="901"/>
                  </a:cubicBezTo>
                  <a:cubicBezTo>
                    <a:pt x="135" y="901"/>
                    <a:pt x="135" y="901"/>
                    <a:pt x="135" y="901"/>
                  </a:cubicBezTo>
                  <a:cubicBezTo>
                    <a:pt x="144" y="901"/>
                    <a:pt x="152" y="908"/>
                    <a:pt x="152" y="918"/>
                  </a:cubicBezTo>
                  <a:cubicBezTo>
                    <a:pt x="152" y="944"/>
                    <a:pt x="152" y="944"/>
                    <a:pt x="152" y="944"/>
                  </a:cubicBezTo>
                  <a:cubicBezTo>
                    <a:pt x="152" y="953"/>
                    <a:pt x="159" y="961"/>
                    <a:pt x="168" y="962"/>
                  </a:cubicBezTo>
                  <a:cubicBezTo>
                    <a:pt x="249" y="968"/>
                    <a:pt x="249" y="968"/>
                    <a:pt x="249" y="968"/>
                  </a:cubicBezTo>
                  <a:cubicBezTo>
                    <a:pt x="257" y="968"/>
                    <a:pt x="264" y="963"/>
                    <a:pt x="267" y="955"/>
                  </a:cubicBezTo>
                  <a:cubicBezTo>
                    <a:pt x="267" y="955"/>
                    <a:pt x="267" y="955"/>
                    <a:pt x="267" y="955"/>
                  </a:cubicBezTo>
                  <a:cubicBezTo>
                    <a:pt x="270" y="943"/>
                    <a:pt x="285" y="938"/>
                    <a:pt x="294" y="946"/>
                  </a:cubicBezTo>
                  <a:cubicBezTo>
                    <a:pt x="910" y="1476"/>
                    <a:pt x="910" y="1476"/>
                    <a:pt x="910" y="1476"/>
                  </a:cubicBezTo>
                  <a:cubicBezTo>
                    <a:pt x="913" y="1479"/>
                    <a:pt x="915" y="1483"/>
                    <a:pt x="915" y="1487"/>
                  </a:cubicBezTo>
                  <a:cubicBezTo>
                    <a:pt x="916" y="1487"/>
                    <a:pt x="916" y="1487"/>
                    <a:pt x="916" y="1487"/>
                  </a:cubicBezTo>
                  <a:cubicBezTo>
                    <a:pt x="916" y="1487"/>
                    <a:pt x="916" y="1486"/>
                    <a:pt x="917" y="1485"/>
                  </a:cubicBezTo>
                  <a:cubicBezTo>
                    <a:pt x="1765" y="683"/>
                    <a:pt x="1765" y="683"/>
                    <a:pt x="1765" y="683"/>
                  </a:cubicBezTo>
                  <a:cubicBezTo>
                    <a:pt x="1766" y="682"/>
                    <a:pt x="1766" y="682"/>
                    <a:pt x="1767" y="681"/>
                  </a:cubicBezTo>
                  <a:cubicBezTo>
                    <a:pt x="1810" y="628"/>
                    <a:pt x="1810" y="628"/>
                    <a:pt x="1810" y="628"/>
                  </a:cubicBezTo>
                  <a:cubicBezTo>
                    <a:pt x="1811" y="627"/>
                    <a:pt x="1812" y="626"/>
                    <a:pt x="1813" y="625"/>
                  </a:cubicBezTo>
                  <a:cubicBezTo>
                    <a:pt x="1869" y="583"/>
                    <a:pt x="1869" y="583"/>
                    <a:pt x="1869" y="583"/>
                  </a:cubicBezTo>
                  <a:cubicBezTo>
                    <a:pt x="1875" y="579"/>
                    <a:pt x="1878" y="571"/>
                    <a:pt x="1875" y="564"/>
                  </a:cubicBezTo>
                  <a:cubicBezTo>
                    <a:pt x="1860" y="516"/>
                    <a:pt x="1860" y="516"/>
                    <a:pt x="1860" y="516"/>
                  </a:cubicBezTo>
                  <a:cubicBezTo>
                    <a:pt x="1859" y="512"/>
                    <a:pt x="1859" y="508"/>
                    <a:pt x="1861" y="504"/>
                  </a:cubicBezTo>
                  <a:cubicBezTo>
                    <a:pt x="1935" y="343"/>
                    <a:pt x="1935" y="343"/>
                    <a:pt x="1935" y="343"/>
                  </a:cubicBezTo>
                  <a:cubicBezTo>
                    <a:pt x="1937" y="340"/>
                    <a:pt x="1937" y="336"/>
                    <a:pt x="1936" y="332"/>
                  </a:cubicBezTo>
                  <a:cubicBezTo>
                    <a:pt x="1878" y="74"/>
                    <a:pt x="1878" y="74"/>
                    <a:pt x="1878" y="74"/>
                  </a:cubicBezTo>
                  <a:cubicBezTo>
                    <a:pt x="1876" y="64"/>
                    <a:pt x="1882" y="54"/>
                    <a:pt x="1892" y="53"/>
                  </a:cubicBezTo>
                  <a:cubicBezTo>
                    <a:pt x="1891" y="52"/>
                    <a:pt x="1890" y="52"/>
                    <a:pt x="1888" y="52"/>
                  </a:cubicBezTo>
                  <a:cubicBezTo>
                    <a:pt x="1785" y="32"/>
                    <a:pt x="1785" y="32"/>
                    <a:pt x="1785" y="32"/>
                  </a:cubicBezTo>
                  <a:cubicBezTo>
                    <a:pt x="1783" y="32"/>
                    <a:pt x="1780" y="31"/>
                    <a:pt x="1778" y="31"/>
                  </a:cubicBezTo>
                  <a:cubicBezTo>
                    <a:pt x="1723" y="34"/>
                    <a:pt x="1723" y="34"/>
                    <a:pt x="1723" y="34"/>
                  </a:cubicBezTo>
                  <a:cubicBezTo>
                    <a:pt x="1721" y="34"/>
                    <a:pt x="1719" y="34"/>
                    <a:pt x="1718" y="34"/>
                  </a:cubicBezTo>
                  <a:cubicBezTo>
                    <a:pt x="1464" y="1"/>
                    <a:pt x="1464" y="1"/>
                    <a:pt x="1464" y="1"/>
                  </a:cubicBezTo>
                  <a:cubicBezTo>
                    <a:pt x="1459" y="0"/>
                    <a:pt x="1454" y="1"/>
                    <a:pt x="1449" y="3"/>
                  </a:cubicBezTo>
                  <a:cubicBezTo>
                    <a:pt x="1379" y="34"/>
                    <a:pt x="1379" y="34"/>
                    <a:pt x="1379" y="34"/>
                  </a:cubicBezTo>
                  <a:cubicBezTo>
                    <a:pt x="1374" y="36"/>
                    <a:pt x="1369" y="37"/>
                    <a:pt x="1364" y="36"/>
                  </a:cubicBezTo>
                  <a:cubicBezTo>
                    <a:pt x="1310" y="29"/>
                    <a:pt x="1310" y="29"/>
                    <a:pt x="1310" y="29"/>
                  </a:cubicBezTo>
                  <a:cubicBezTo>
                    <a:pt x="1308" y="28"/>
                    <a:pt x="1306" y="28"/>
                    <a:pt x="1304" y="28"/>
                  </a:cubicBezTo>
                  <a:cubicBezTo>
                    <a:pt x="1170" y="35"/>
                    <a:pt x="1170" y="35"/>
                    <a:pt x="1170" y="35"/>
                  </a:cubicBezTo>
                  <a:cubicBezTo>
                    <a:pt x="1163" y="36"/>
                    <a:pt x="1155" y="40"/>
                    <a:pt x="1150" y="46"/>
                  </a:cubicBezTo>
                  <a:cubicBezTo>
                    <a:pt x="1057" y="165"/>
                    <a:pt x="1057" y="165"/>
                    <a:pt x="1057" y="165"/>
                  </a:cubicBezTo>
                  <a:cubicBezTo>
                    <a:pt x="1053" y="169"/>
                    <a:pt x="1049" y="172"/>
                    <a:pt x="1044" y="174"/>
                  </a:cubicBezTo>
                  <a:cubicBezTo>
                    <a:pt x="875" y="230"/>
                    <a:pt x="875" y="230"/>
                    <a:pt x="875" y="230"/>
                  </a:cubicBezTo>
                  <a:cubicBezTo>
                    <a:pt x="874" y="231"/>
                    <a:pt x="873" y="231"/>
                    <a:pt x="873" y="231"/>
                  </a:cubicBezTo>
                  <a:cubicBezTo>
                    <a:pt x="651" y="285"/>
                    <a:pt x="651" y="285"/>
                    <a:pt x="651" y="285"/>
                  </a:cubicBezTo>
                  <a:cubicBezTo>
                    <a:pt x="650" y="286"/>
                    <a:pt x="649" y="286"/>
                    <a:pt x="647" y="286"/>
                  </a:cubicBezTo>
                  <a:cubicBezTo>
                    <a:pt x="432" y="310"/>
                    <a:pt x="432" y="310"/>
                    <a:pt x="432" y="310"/>
                  </a:cubicBezTo>
                  <a:cubicBezTo>
                    <a:pt x="428" y="311"/>
                    <a:pt x="424" y="312"/>
                    <a:pt x="421" y="314"/>
                  </a:cubicBezTo>
                  <a:cubicBezTo>
                    <a:pt x="285" y="399"/>
                    <a:pt x="285" y="399"/>
                    <a:pt x="285" y="399"/>
                  </a:cubicBezTo>
                  <a:cubicBezTo>
                    <a:pt x="83" y="524"/>
                    <a:pt x="83" y="524"/>
                    <a:pt x="83" y="524"/>
                  </a:cubicBezTo>
                  <a:cubicBezTo>
                    <a:pt x="79" y="527"/>
                    <a:pt x="76" y="530"/>
                    <a:pt x="74" y="533"/>
                  </a:cubicBezTo>
                  <a:cubicBezTo>
                    <a:pt x="16" y="626"/>
                    <a:pt x="16" y="626"/>
                    <a:pt x="16" y="626"/>
                  </a:cubicBezTo>
                  <a:cubicBezTo>
                    <a:pt x="14" y="630"/>
                    <a:pt x="13" y="633"/>
                    <a:pt x="12" y="637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9" y="719"/>
                    <a:pt x="20" y="724"/>
                    <a:pt x="22" y="73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21;p84">
              <a:extLst>
                <a:ext uri="{FF2B5EF4-FFF2-40B4-BE49-F238E27FC236}">
                  <a16:creationId xmlns:a16="http://schemas.microsoft.com/office/drawing/2014/main" id="{8C2B7CE5-91FA-906E-E22D-5C4AD401EE06}"/>
                </a:ext>
              </a:extLst>
            </p:cNvPr>
            <p:cNvSpPr/>
            <p:nvPr/>
          </p:nvSpPr>
          <p:spPr>
            <a:xfrm>
              <a:off x="11461751" y="9699625"/>
              <a:ext cx="1566863" cy="1135063"/>
            </a:xfrm>
            <a:custGeom>
              <a:avLst/>
              <a:gdLst/>
              <a:ahLst/>
              <a:cxnLst/>
              <a:rect l="0" t="0" r="0" b="0"/>
              <a:pathLst>
                <a:path w="2461" h="1784" extrusionOk="0">
                  <a:moveTo>
                    <a:pt x="1074" y="1615"/>
                  </a:moveTo>
                  <a:cubicBezTo>
                    <a:pt x="1206" y="1583"/>
                    <a:pt x="1206" y="1583"/>
                    <a:pt x="1206" y="1583"/>
                  </a:cubicBezTo>
                  <a:cubicBezTo>
                    <a:pt x="1214" y="1580"/>
                    <a:pt x="1221" y="1575"/>
                    <a:pt x="1225" y="1567"/>
                  </a:cubicBezTo>
                  <a:cubicBezTo>
                    <a:pt x="1267" y="1471"/>
                    <a:pt x="1267" y="1471"/>
                    <a:pt x="1267" y="1471"/>
                  </a:cubicBezTo>
                  <a:cubicBezTo>
                    <a:pt x="1268" y="1469"/>
                    <a:pt x="1269" y="1467"/>
                    <a:pt x="1269" y="1464"/>
                  </a:cubicBezTo>
                  <a:cubicBezTo>
                    <a:pt x="1285" y="1370"/>
                    <a:pt x="1285" y="1370"/>
                    <a:pt x="1285" y="1370"/>
                  </a:cubicBezTo>
                  <a:cubicBezTo>
                    <a:pt x="1286" y="1360"/>
                    <a:pt x="1294" y="1351"/>
                    <a:pt x="1304" y="1348"/>
                  </a:cubicBezTo>
                  <a:cubicBezTo>
                    <a:pt x="1433" y="1308"/>
                    <a:pt x="1433" y="1308"/>
                    <a:pt x="1433" y="1308"/>
                  </a:cubicBezTo>
                  <a:cubicBezTo>
                    <a:pt x="1443" y="1306"/>
                    <a:pt x="1452" y="1308"/>
                    <a:pt x="1460" y="1314"/>
                  </a:cubicBezTo>
                  <a:cubicBezTo>
                    <a:pt x="1538" y="1383"/>
                    <a:pt x="1538" y="1383"/>
                    <a:pt x="1538" y="1383"/>
                  </a:cubicBezTo>
                  <a:cubicBezTo>
                    <a:pt x="1544" y="1388"/>
                    <a:pt x="1551" y="1390"/>
                    <a:pt x="1559" y="1389"/>
                  </a:cubicBezTo>
                  <a:cubicBezTo>
                    <a:pt x="1736" y="1373"/>
                    <a:pt x="1736" y="1373"/>
                    <a:pt x="1736" y="1373"/>
                  </a:cubicBezTo>
                  <a:cubicBezTo>
                    <a:pt x="1740" y="1372"/>
                    <a:pt x="1744" y="1373"/>
                    <a:pt x="1748" y="1374"/>
                  </a:cubicBezTo>
                  <a:cubicBezTo>
                    <a:pt x="1883" y="1427"/>
                    <a:pt x="1883" y="1427"/>
                    <a:pt x="1883" y="1427"/>
                  </a:cubicBezTo>
                  <a:cubicBezTo>
                    <a:pt x="1884" y="1428"/>
                    <a:pt x="1885" y="1428"/>
                    <a:pt x="1886" y="1428"/>
                  </a:cubicBezTo>
                  <a:cubicBezTo>
                    <a:pt x="2021" y="1495"/>
                    <a:pt x="2021" y="1495"/>
                    <a:pt x="2021" y="1495"/>
                  </a:cubicBezTo>
                  <a:cubicBezTo>
                    <a:pt x="2039" y="1504"/>
                    <a:pt x="2061" y="1491"/>
                    <a:pt x="2061" y="1471"/>
                  </a:cubicBezTo>
                  <a:cubicBezTo>
                    <a:pt x="2061" y="1447"/>
                    <a:pt x="2061" y="1447"/>
                    <a:pt x="2061" y="1447"/>
                  </a:cubicBezTo>
                  <a:cubicBezTo>
                    <a:pt x="2061" y="1444"/>
                    <a:pt x="2060" y="1442"/>
                    <a:pt x="2060" y="1439"/>
                  </a:cubicBezTo>
                  <a:cubicBezTo>
                    <a:pt x="2027" y="1327"/>
                    <a:pt x="2027" y="1327"/>
                    <a:pt x="2027" y="1327"/>
                  </a:cubicBezTo>
                  <a:cubicBezTo>
                    <a:pt x="2027" y="1326"/>
                    <a:pt x="2027" y="1325"/>
                    <a:pt x="2027" y="1324"/>
                  </a:cubicBezTo>
                  <a:cubicBezTo>
                    <a:pt x="2015" y="1262"/>
                    <a:pt x="2015" y="1262"/>
                    <a:pt x="2015" y="1262"/>
                  </a:cubicBezTo>
                  <a:cubicBezTo>
                    <a:pt x="2015" y="1261"/>
                    <a:pt x="2014" y="1260"/>
                    <a:pt x="2014" y="1259"/>
                  </a:cubicBezTo>
                  <a:cubicBezTo>
                    <a:pt x="2004" y="1143"/>
                    <a:pt x="2004" y="1143"/>
                    <a:pt x="2004" y="1143"/>
                  </a:cubicBezTo>
                  <a:cubicBezTo>
                    <a:pt x="2002" y="1121"/>
                    <a:pt x="2024" y="1106"/>
                    <a:pt x="2043" y="1115"/>
                  </a:cubicBezTo>
                  <a:cubicBezTo>
                    <a:pt x="2106" y="1147"/>
                    <a:pt x="2106" y="1147"/>
                    <a:pt x="2106" y="1147"/>
                  </a:cubicBezTo>
                  <a:cubicBezTo>
                    <a:pt x="2119" y="1153"/>
                    <a:pt x="2135" y="1149"/>
                    <a:pt x="2142" y="1137"/>
                  </a:cubicBezTo>
                  <a:cubicBezTo>
                    <a:pt x="2290" y="892"/>
                    <a:pt x="2290" y="892"/>
                    <a:pt x="2290" y="892"/>
                  </a:cubicBezTo>
                  <a:cubicBezTo>
                    <a:pt x="2380" y="741"/>
                    <a:pt x="2380" y="741"/>
                    <a:pt x="2380" y="741"/>
                  </a:cubicBezTo>
                  <a:cubicBezTo>
                    <a:pt x="2384" y="735"/>
                    <a:pt x="2390" y="730"/>
                    <a:pt x="2397" y="729"/>
                  </a:cubicBezTo>
                  <a:cubicBezTo>
                    <a:pt x="2430" y="721"/>
                    <a:pt x="2430" y="721"/>
                    <a:pt x="2430" y="721"/>
                  </a:cubicBezTo>
                  <a:cubicBezTo>
                    <a:pt x="2447" y="717"/>
                    <a:pt x="2456" y="698"/>
                    <a:pt x="2448" y="682"/>
                  </a:cubicBezTo>
                  <a:cubicBezTo>
                    <a:pt x="2398" y="580"/>
                    <a:pt x="2398" y="580"/>
                    <a:pt x="2398" y="580"/>
                  </a:cubicBezTo>
                  <a:cubicBezTo>
                    <a:pt x="2396" y="576"/>
                    <a:pt x="2395" y="571"/>
                    <a:pt x="2395" y="567"/>
                  </a:cubicBezTo>
                  <a:cubicBezTo>
                    <a:pt x="2398" y="478"/>
                    <a:pt x="2398" y="478"/>
                    <a:pt x="2398" y="478"/>
                  </a:cubicBezTo>
                  <a:cubicBezTo>
                    <a:pt x="2398" y="472"/>
                    <a:pt x="2401" y="466"/>
                    <a:pt x="2405" y="461"/>
                  </a:cubicBezTo>
                  <a:cubicBezTo>
                    <a:pt x="2452" y="410"/>
                    <a:pt x="2452" y="410"/>
                    <a:pt x="2452" y="410"/>
                  </a:cubicBezTo>
                  <a:cubicBezTo>
                    <a:pt x="2459" y="402"/>
                    <a:pt x="2461" y="391"/>
                    <a:pt x="2457" y="381"/>
                  </a:cubicBezTo>
                  <a:cubicBezTo>
                    <a:pt x="2434" y="320"/>
                    <a:pt x="2434" y="320"/>
                    <a:pt x="2434" y="320"/>
                  </a:cubicBezTo>
                  <a:cubicBezTo>
                    <a:pt x="2433" y="317"/>
                    <a:pt x="2431" y="315"/>
                    <a:pt x="2429" y="313"/>
                  </a:cubicBezTo>
                  <a:cubicBezTo>
                    <a:pt x="2325" y="185"/>
                    <a:pt x="2325" y="185"/>
                    <a:pt x="2325" y="185"/>
                  </a:cubicBezTo>
                  <a:cubicBezTo>
                    <a:pt x="2312" y="169"/>
                    <a:pt x="2287" y="173"/>
                    <a:pt x="2279" y="192"/>
                  </a:cubicBezTo>
                  <a:cubicBezTo>
                    <a:pt x="2240" y="287"/>
                    <a:pt x="2240" y="287"/>
                    <a:pt x="2240" y="287"/>
                  </a:cubicBezTo>
                  <a:cubicBezTo>
                    <a:pt x="2238" y="292"/>
                    <a:pt x="2235" y="297"/>
                    <a:pt x="2230" y="300"/>
                  </a:cubicBezTo>
                  <a:cubicBezTo>
                    <a:pt x="2175" y="336"/>
                    <a:pt x="2175" y="336"/>
                    <a:pt x="2175" y="336"/>
                  </a:cubicBezTo>
                  <a:cubicBezTo>
                    <a:pt x="2168" y="341"/>
                    <a:pt x="2158" y="342"/>
                    <a:pt x="2149" y="339"/>
                  </a:cubicBezTo>
                  <a:cubicBezTo>
                    <a:pt x="2008" y="278"/>
                    <a:pt x="2008" y="278"/>
                    <a:pt x="2008" y="278"/>
                  </a:cubicBezTo>
                  <a:cubicBezTo>
                    <a:pt x="2000" y="275"/>
                    <a:pt x="1992" y="276"/>
                    <a:pt x="1984" y="279"/>
                  </a:cubicBezTo>
                  <a:cubicBezTo>
                    <a:pt x="1933" y="307"/>
                    <a:pt x="1933" y="307"/>
                    <a:pt x="1933" y="307"/>
                  </a:cubicBezTo>
                  <a:cubicBezTo>
                    <a:pt x="1923" y="312"/>
                    <a:pt x="1910" y="310"/>
                    <a:pt x="1901" y="302"/>
                  </a:cubicBezTo>
                  <a:cubicBezTo>
                    <a:pt x="1844" y="245"/>
                    <a:pt x="1844" y="245"/>
                    <a:pt x="1844" y="245"/>
                  </a:cubicBezTo>
                  <a:cubicBezTo>
                    <a:pt x="1838" y="239"/>
                    <a:pt x="1830" y="237"/>
                    <a:pt x="1822" y="237"/>
                  </a:cubicBezTo>
                  <a:cubicBezTo>
                    <a:pt x="1729" y="245"/>
                    <a:pt x="1729" y="245"/>
                    <a:pt x="1729" y="245"/>
                  </a:cubicBezTo>
                  <a:cubicBezTo>
                    <a:pt x="1725" y="245"/>
                    <a:pt x="1722" y="246"/>
                    <a:pt x="1719" y="248"/>
                  </a:cubicBezTo>
                  <a:cubicBezTo>
                    <a:pt x="1659" y="278"/>
                    <a:pt x="1659" y="278"/>
                    <a:pt x="1659" y="278"/>
                  </a:cubicBezTo>
                  <a:cubicBezTo>
                    <a:pt x="1646" y="284"/>
                    <a:pt x="1631" y="280"/>
                    <a:pt x="1623" y="269"/>
                  </a:cubicBezTo>
                  <a:cubicBezTo>
                    <a:pt x="1565" y="181"/>
                    <a:pt x="1565" y="181"/>
                    <a:pt x="1565" y="181"/>
                  </a:cubicBezTo>
                  <a:cubicBezTo>
                    <a:pt x="1563" y="179"/>
                    <a:pt x="1562" y="176"/>
                    <a:pt x="1561" y="173"/>
                  </a:cubicBezTo>
                  <a:cubicBezTo>
                    <a:pt x="1533" y="66"/>
                    <a:pt x="1533" y="66"/>
                    <a:pt x="1533" y="66"/>
                  </a:cubicBezTo>
                  <a:cubicBezTo>
                    <a:pt x="1528" y="47"/>
                    <a:pt x="1505" y="40"/>
                    <a:pt x="1490" y="52"/>
                  </a:cubicBezTo>
                  <a:cubicBezTo>
                    <a:pt x="1415" y="111"/>
                    <a:pt x="1415" y="111"/>
                    <a:pt x="1415" y="111"/>
                  </a:cubicBezTo>
                  <a:cubicBezTo>
                    <a:pt x="1414" y="112"/>
                    <a:pt x="1414" y="113"/>
                    <a:pt x="1413" y="113"/>
                  </a:cubicBezTo>
                  <a:cubicBezTo>
                    <a:pt x="1352" y="151"/>
                    <a:pt x="1352" y="151"/>
                    <a:pt x="1352" y="151"/>
                  </a:cubicBezTo>
                  <a:cubicBezTo>
                    <a:pt x="1344" y="156"/>
                    <a:pt x="1335" y="157"/>
                    <a:pt x="1327" y="154"/>
                  </a:cubicBezTo>
                  <a:cubicBezTo>
                    <a:pt x="1234" y="116"/>
                    <a:pt x="1234" y="116"/>
                    <a:pt x="1234" y="116"/>
                  </a:cubicBezTo>
                  <a:cubicBezTo>
                    <a:pt x="1228" y="114"/>
                    <a:pt x="1224" y="110"/>
                    <a:pt x="1221" y="104"/>
                  </a:cubicBezTo>
                  <a:cubicBezTo>
                    <a:pt x="1171" y="18"/>
                    <a:pt x="1171" y="18"/>
                    <a:pt x="1171" y="18"/>
                  </a:cubicBezTo>
                  <a:cubicBezTo>
                    <a:pt x="1163" y="5"/>
                    <a:pt x="1147" y="0"/>
                    <a:pt x="1134" y="8"/>
                  </a:cubicBezTo>
                  <a:cubicBezTo>
                    <a:pt x="1060" y="48"/>
                    <a:pt x="1060" y="48"/>
                    <a:pt x="1060" y="48"/>
                  </a:cubicBezTo>
                  <a:cubicBezTo>
                    <a:pt x="1057" y="50"/>
                    <a:pt x="1053" y="51"/>
                    <a:pt x="1049" y="51"/>
                  </a:cubicBezTo>
                  <a:cubicBezTo>
                    <a:pt x="899" y="63"/>
                    <a:pt x="899" y="63"/>
                    <a:pt x="899" y="63"/>
                  </a:cubicBezTo>
                  <a:cubicBezTo>
                    <a:pt x="898" y="63"/>
                    <a:pt x="897" y="63"/>
                    <a:pt x="895" y="63"/>
                  </a:cubicBezTo>
                  <a:cubicBezTo>
                    <a:pt x="718" y="105"/>
                    <a:pt x="718" y="105"/>
                    <a:pt x="718" y="105"/>
                  </a:cubicBezTo>
                  <a:cubicBezTo>
                    <a:pt x="716" y="106"/>
                    <a:pt x="713" y="107"/>
                    <a:pt x="711" y="108"/>
                  </a:cubicBezTo>
                  <a:cubicBezTo>
                    <a:pt x="573" y="186"/>
                    <a:pt x="573" y="186"/>
                    <a:pt x="573" y="186"/>
                  </a:cubicBezTo>
                  <a:cubicBezTo>
                    <a:pt x="573" y="187"/>
                    <a:pt x="572" y="187"/>
                    <a:pt x="572" y="187"/>
                  </a:cubicBezTo>
                  <a:cubicBezTo>
                    <a:pt x="461" y="241"/>
                    <a:pt x="461" y="241"/>
                    <a:pt x="461" y="241"/>
                  </a:cubicBezTo>
                  <a:cubicBezTo>
                    <a:pt x="448" y="247"/>
                    <a:pt x="442" y="261"/>
                    <a:pt x="447" y="274"/>
                  </a:cubicBezTo>
                  <a:cubicBezTo>
                    <a:pt x="462" y="320"/>
                    <a:pt x="462" y="320"/>
                    <a:pt x="462" y="320"/>
                  </a:cubicBezTo>
                  <a:cubicBezTo>
                    <a:pt x="465" y="329"/>
                    <a:pt x="473" y="336"/>
                    <a:pt x="483" y="338"/>
                  </a:cubicBezTo>
                  <a:cubicBezTo>
                    <a:pt x="616" y="365"/>
                    <a:pt x="616" y="365"/>
                    <a:pt x="616" y="365"/>
                  </a:cubicBezTo>
                  <a:cubicBezTo>
                    <a:pt x="620" y="366"/>
                    <a:pt x="623" y="367"/>
                    <a:pt x="626" y="369"/>
                  </a:cubicBezTo>
                  <a:cubicBezTo>
                    <a:pt x="666" y="397"/>
                    <a:pt x="666" y="397"/>
                    <a:pt x="666" y="397"/>
                  </a:cubicBezTo>
                  <a:cubicBezTo>
                    <a:pt x="679" y="405"/>
                    <a:pt x="682" y="423"/>
                    <a:pt x="673" y="435"/>
                  </a:cubicBezTo>
                  <a:cubicBezTo>
                    <a:pt x="636" y="485"/>
                    <a:pt x="636" y="485"/>
                    <a:pt x="636" y="485"/>
                  </a:cubicBezTo>
                  <a:cubicBezTo>
                    <a:pt x="631" y="492"/>
                    <a:pt x="629" y="501"/>
                    <a:pt x="632" y="509"/>
                  </a:cubicBezTo>
                  <a:cubicBezTo>
                    <a:pt x="678" y="661"/>
                    <a:pt x="678" y="661"/>
                    <a:pt x="678" y="661"/>
                  </a:cubicBezTo>
                  <a:cubicBezTo>
                    <a:pt x="681" y="673"/>
                    <a:pt x="692" y="681"/>
                    <a:pt x="705" y="681"/>
                  </a:cubicBezTo>
                  <a:cubicBezTo>
                    <a:pt x="733" y="680"/>
                    <a:pt x="733" y="680"/>
                    <a:pt x="733" y="680"/>
                  </a:cubicBezTo>
                  <a:cubicBezTo>
                    <a:pt x="748" y="679"/>
                    <a:pt x="761" y="692"/>
                    <a:pt x="761" y="707"/>
                  </a:cubicBezTo>
                  <a:cubicBezTo>
                    <a:pt x="761" y="756"/>
                    <a:pt x="761" y="756"/>
                    <a:pt x="761" y="756"/>
                  </a:cubicBezTo>
                  <a:cubicBezTo>
                    <a:pt x="761" y="760"/>
                    <a:pt x="760" y="764"/>
                    <a:pt x="758" y="768"/>
                  </a:cubicBezTo>
                  <a:cubicBezTo>
                    <a:pt x="719" y="853"/>
                    <a:pt x="719" y="853"/>
                    <a:pt x="719" y="853"/>
                  </a:cubicBezTo>
                  <a:cubicBezTo>
                    <a:pt x="714" y="862"/>
                    <a:pt x="705" y="868"/>
                    <a:pt x="695" y="868"/>
                  </a:cubicBezTo>
                  <a:cubicBezTo>
                    <a:pt x="599" y="874"/>
                    <a:pt x="599" y="874"/>
                    <a:pt x="599" y="874"/>
                  </a:cubicBezTo>
                  <a:cubicBezTo>
                    <a:pt x="598" y="874"/>
                    <a:pt x="596" y="874"/>
                    <a:pt x="595" y="874"/>
                  </a:cubicBezTo>
                  <a:cubicBezTo>
                    <a:pt x="535" y="887"/>
                    <a:pt x="535" y="887"/>
                    <a:pt x="535" y="887"/>
                  </a:cubicBezTo>
                  <a:cubicBezTo>
                    <a:pt x="527" y="888"/>
                    <a:pt x="521" y="893"/>
                    <a:pt x="517" y="900"/>
                  </a:cubicBezTo>
                  <a:cubicBezTo>
                    <a:pt x="469" y="982"/>
                    <a:pt x="469" y="982"/>
                    <a:pt x="469" y="982"/>
                  </a:cubicBezTo>
                  <a:cubicBezTo>
                    <a:pt x="462" y="993"/>
                    <a:pt x="449" y="998"/>
                    <a:pt x="437" y="994"/>
                  </a:cubicBezTo>
                  <a:cubicBezTo>
                    <a:pt x="317" y="958"/>
                    <a:pt x="317" y="958"/>
                    <a:pt x="317" y="958"/>
                  </a:cubicBezTo>
                  <a:cubicBezTo>
                    <a:pt x="308" y="956"/>
                    <a:pt x="299" y="957"/>
                    <a:pt x="292" y="963"/>
                  </a:cubicBezTo>
                  <a:cubicBezTo>
                    <a:pt x="201" y="1035"/>
                    <a:pt x="201" y="1035"/>
                    <a:pt x="201" y="1035"/>
                  </a:cubicBezTo>
                  <a:cubicBezTo>
                    <a:pt x="199" y="1036"/>
                    <a:pt x="197" y="1037"/>
                    <a:pt x="195" y="1038"/>
                  </a:cubicBezTo>
                  <a:cubicBezTo>
                    <a:pt x="33" y="1109"/>
                    <a:pt x="33" y="1109"/>
                    <a:pt x="33" y="1109"/>
                  </a:cubicBezTo>
                  <a:cubicBezTo>
                    <a:pt x="24" y="1113"/>
                    <a:pt x="18" y="1121"/>
                    <a:pt x="16" y="1131"/>
                  </a:cubicBezTo>
                  <a:cubicBezTo>
                    <a:pt x="1" y="1261"/>
                    <a:pt x="1" y="1261"/>
                    <a:pt x="1" y="1261"/>
                  </a:cubicBezTo>
                  <a:cubicBezTo>
                    <a:pt x="0" y="1269"/>
                    <a:pt x="2" y="1276"/>
                    <a:pt x="7" y="1282"/>
                  </a:cubicBezTo>
                  <a:cubicBezTo>
                    <a:pt x="154" y="1462"/>
                    <a:pt x="154" y="1462"/>
                    <a:pt x="154" y="1462"/>
                  </a:cubicBezTo>
                  <a:cubicBezTo>
                    <a:pt x="193" y="1510"/>
                    <a:pt x="193" y="1510"/>
                    <a:pt x="193" y="1510"/>
                  </a:cubicBezTo>
                  <a:cubicBezTo>
                    <a:pt x="196" y="1513"/>
                    <a:pt x="200" y="1516"/>
                    <a:pt x="204" y="1518"/>
                  </a:cubicBezTo>
                  <a:cubicBezTo>
                    <a:pt x="497" y="1638"/>
                    <a:pt x="497" y="1638"/>
                    <a:pt x="497" y="1638"/>
                  </a:cubicBezTo>
                  <a:cubicBezTo>
                    <a:pt x="498" y="1638"/>
                    <a:pt x="498" y="1638"/>
                    <a:pt x="499" y="1638"/>
                  </a:cubicBezTo>
                  <a:cubicBezTo>
                    <a:pt x="751" y="1725"/>
                    <a:pt x="751" y="1725"/>
                    <a:pt x="751" y="1725"/>
                  </a:cubicBezTo>
                  <a:cubicBezTo>
                    <a:pt x="752" y="1725"/>
                    <a:pt x="752" y="1725"/>
                    <a:pt x="753" y="1725"/>
                  </a:cubicBezTo>
                  <a:cubicBezTo>
                    <a:pt x="959" y="1783"/>
                    <a:pt x="959" y="1783"/>
                    <a:pt x="959" y="1783"/>
                  </a:cubicBezTo>
                  <a:cubicBezTo>
                    <a:pt x="961" y="1783"/>
                    <a:pt x="963" y="1784"/>
                    <a:pt x="966" y="1784"/>
                  </a:cubicBezTo>
                  <a:cubicBezTo>
                    <a:pt x="1015" y="1784"/>
                    <a:pt x="1015" y="1784"/>
                    <a:pt x="1015" y="1784"/>
                  </a:cubicBezTo>
                  <a:cubicBezTo>
                    <a:pt x="1029" y="1784"/>
                    <a:pt x="1041" y="1773"/>
                    <a:pt x="1042" y="1759"/>
                  </a:cubicBezTo>
                  <a:cubicBezTo>
                    <a:pt x="1053" y="1639"/>
                    <a:pt x="1053" y="1639"/>
                    <a:pt x="1053" y="1639"/>
                  </a:cubicBezTo>
                  <a:cubicBezTo>
                    <a:pt x="1054" y="1627"/>
                    <a:pt x="1063" y="1618"/>
                    <a:pt x="1074" y="161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22;p84">
              <a:extLst>
                <a:ext uri="{FF2B5EF4-FFF2-40B4-BE49-F238E27FC236}">
                  <a16:creationId xmlns:a16="http://schemas.microsoft.com/office/drawing/2014/main" id="{7524E463-C4B9-3630-0729-A3601CED281A}"/>
                </a:ext>
              </a:extLst>
            </p:cNvPr>
            <p:cNvSpPr/>
            <p:nvPr/>
          </p:nvSpPr>
          <p:spPr>
            <a:xfrm>
              <a:off x="11087101" y="10118725"/>
              <a:ext cx="493713" cy="382588"/>
            </a:xfrm>
            <a:custGeom>
              <a:avLst/>
              <a:gdLst/>
              <a:ahLst/>
              <a:cxnLst/>
              <a:rect l="0" t="0" r="0" b="0"/>
              <a:pathLst>
                <a:path w="775" h="601" extrusionOk="0">
                  <a:moveTo>
                    <a:pt x="604" y="473"/>
                  </a:moveTo>
                  <a:cubicBezTo>
                    <a:pt x="606" y="463"/>
                    <a:pt x="612" y="455"/>
                    <a:pt x="621" y="451"/>
                  </a:cubicBezTo>
                  <a:cubicBezTo>
                    <a:pt x="775" y="383"/>
                    <a:pt x="775" y="383"/>
                    <a:pt x="775" y="383"/>
                  </a:cubicBezTo>
                  <a:cubicBezTo>
                    <a:pt x="734" y="293"/>
                    <a:pt x="734" y="293"/>
                    <a:pt x="734" y="293"/>
                  </a:cubicBezTo>
                  <a:cubicBezTo>
                    <a:pt x="732" y="287"/>
                    <a:pt x="731" y="280"/>
                    <a:pt x="733" y="274"/>
                  </a:cubicBezTo>
                  <a:cubicBezTo>
                    <a:pt x="767" y="149"/>
                    <a:pt x="767" y="149"/>
                    <a:pt x="767" y="149"/>
                  </a:cubicBezTo>
                  <a:cubicBezTo>
                    <a:pt x="769" y="140"/>
                    <a:pt x="767" y="131"/>
                    <a:pt x="762" y="124"/>
                  </a:cubicBezTo>
                  <a:cubicBezTo>
                    <a:pt x="678" y="19"/>
                    <a:pt x="678" y="19"/>
                    <a:pt x="678" y="19"/>
                  </a:cubicBezTo>
                  <a:cubicBezTo>
                    <a:pt x="669" y="8"/>
                    <a:pt x="653" y="6"/>
                    <a:pt x="641" y="14"/>
                  </a:cubicBezTo>
                  <a:cubicBezTo>
                    <a:pt x="552" y="78"/>
                    <a:pt x="552" y="78"/>
                    <a:pt x="552" y="78"/>
                  </a:cubicBezTo>
                  <a:cubicBezTo>
                    <a:pt x="541" y="86"/>
                    <a:pt x="525" y="84"/>
                    <a:pt x="516" y="74"/>
                  </a:cubicBezTo>
                  <a:cubicBezTo>
                    <a:pt x="458" y="10"/>
                    <a:pt x="458" y="10"/>
                    <a:pt x="458" y="10"/>
                  </a:cubicBezTo>
                  <a:cubicBezTo>
                    <a:pt x="452" y="3"/>
                    <a:pt x="443" y="0"/>
                    <a:pt x="434" y="1"/>
                  </a:cubicBezTo>
                  <a:cubicBezTo>
                    <a:pt x="343" y="12"/>
                    <a:pt x="343" y="12"/>
                    <a:pt x="343" y="12"/>
                  </a:cubicBezTo>
                  <a:cubicBezTo>
                    <a:pt x="331" y="13"/>
                    <a:pt x="321" y="24"/>
                    <a:pt x="319" y="36"/>
                  </a:cubicBezTo>
                  <a:cubicBezTo>
                    <a:pt x="309" y="139"/>
                    <a:pt x="309" y="139"/>
                    <a:pt x="309" y="139"/>
                  </a:cubicBezTo>
                  <a:cubicBezTo>
                    <a:pt x="307" y="152"/>
                    <a:pt x="295" y="163"/>
                    <a:pt x="281" y="163"/>
                  </a:cubicBezTo>
                  <a:cubicBezTo>
                    <a:pt x="176" y="163"/>
                    <a:pt x="176" y="163"/>
                    <a:pt x="176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0" y="163"/>
                    <a:pt x="21" y="168"/>
                    <a:pt x="16" y="176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0" y="202"/>
                    <a:pt x="4" y="219"/>
                    <a:pt x="16" y="227"/>
                  </a:cubicBezTo>
                  <a:cubicBezTo>
                    <a:pt x="181" y="336"/>
                    <a:pt x="181" y="336"/>
                    <a:pt x="181" y="336"/>
                  </a:cubicBezTo>
                  <a:cubicBezTo>
                    <a:pt x="182" y="336"/>
                    <a:pt x="183" y="337"/>
                    <a:pt x="183" y="337"/>
                  </a:cubicBezTo>
                  <a:cubicBezTo>
                    <a:pt x="375" y="443"/>
                    <a:pt x="375" y="443"/>
                    <a:pt x="375" y="443"/>
                  </a:cubicBezTo>
                  <a:cubicBezTo>
                    <a:pt x="377" y="444"/>
                    <a:pt x="378" y="445"/>
                    <a:pt x="379" y="446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43" y="583"/>
                    <a:pt x="546" y="585"/>
                    <a:pt x="549" y="586"/>
                  </a:cubicBezTo>
                  <a:cubicBezTo>
                    <a:pt x="589" y="601"/>
                    <a:pt x="589" y="601"/>
                    <a:pt x="589" y="601"/>
                  </a:cubicBezTo>
                  <a:lnTo>
                    <a:pt x="604" y="473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23;p84">
              <a:extLst>
                <a:ext uri="{FF2B5EF4-FFF2-40B4-BE49-F238E27FC236}">
                  <a16:creationId xmlns:a16="http://schemas.microsoft.com/office/drawing/2014/main" id="{38826246-CEEF-F75B-4972-BC77E851D08D}"/>
                </a:ext>
              </a:extLst>
            </p:cNvPr>
            <p:cNvSpPr/>
            <p:nvPr/>
          </p:nvSpPr>
          <p:spPr>
            <a:xfrm>
              <a:off x="10628313" y="8599488"/>
              <a:ext cx="1778000" cy="1787525"/>
            </a:xfrm>
            <a:custGeom>
              <a:avLst/>
              <a:gdLst/>
              <a:ahLst/>
              <a:cxnLst/>
              <a:rect l="0" t="0" r="0" b="0"/>
              <a:pathLst>
                <a:path w="2793" h="2809" extrusionOk="0">
                  <a:moveTo>
                    <a:pt x="738" y="2614"/>
                  </a:moveTo>
                  <a:cubicBezTo>
                    <a:pt x="726" y="2606"/>
                    <a:pt x="722" y="2589"/>
                    <a:pt x="730" y="2577"/>
                  </a:cubicBezTo>
                  <a:cubicBezTo>
                    <a:pt x="738" y="2563"/>
                    <a:pt x="738" y="2563"/>
                    <a:pt x="738" y="2563"/>
                  </a:cubicBezTo>
                  <a:cubicBezTo>
                    <a:pt x="743" y="2555"/>
                    <a:pt x="752" y="2550"/>
                    <a:pt x="762" y="2550"/>
                  </a:cubicBezTo>
                  <a:cubicBezTo>
                    <a:pt x="898" y="2550"/>
                    <a:pt x="898" y="2550"/>
                    <a:pt x="898" y="2550"/>
                  </a:cubicBezTo>
                  <a:cubicBezTo>
                    <a:pt x="1003" y="2550"/>
                    <a:pt x="1003" y="2550"/>
                    <a:pt x="1003" y="2550"/>
                  </a:cubicBezTo>
                  <a:cubicBezTo>
                    <a:pt x="1017" y="2550"/>
                    <a:pt x="1029" y="2539"/>
                    <a:pt x="1031" y="2526"/>
                  </a:cubicBezTo>
                  <a:cubicBezTo>
                    <a:pt x="1041" y="2423"/>
                    <a:pt x="1041" y="2423"/>
                    <a:pt x="1041" y="2423"/>
                  </a:cubicBezTo>
                  <a:cubicBezTo>
                    <a:pt x="1043" y="2411"/>
                    <a:pt x="1053" y="2400"/>
                    <a:pt x="1065" y="2399"/>
                  </a:cubicBezTo>
                  <a:cubicBezTo>
                    <a:pt x="1156" y="2388"/>
                    <a:pt x="1156" y="2388"/>
                    <a:pt x="1156" y="2388"/>
                  </a:cubicBezTo>
                  <a:cubicBezTo>
                    <a:pt x="1165" y="2387"/>
                    <a:pt x="1174" y="2390"/>
                    <a:pt x="1180" y="2397"/>
                  </a:cubicBezTo>
                  <a:cubicBezTo>
                    <a:pt x="1238" y="2461"/>
                    <a:pt x="1238" y="2461"/>
                    <a:pt x="1238" y="2461"/>
                  </a:cubicBezTo>
                  <a:cubicBezTo>
                    <a:pt x="1247" y="2471"/>
                    <a:pt x="1263" y="2473"/>
                    <a:pt x="1274" y="2465"/>
                  </a:cubicBezTo>
                  <a:cubicBezTo>
                    <a:pt x="1363" y="2401"/>
                    <a:pt x="1363" y="2401"/>
                    <a:pt x="1363" y="2401"/>
                  </a:cubicBezTo>
                  <a:cubicBezTo>
                    <a:pt x="1375" y="2393"/>
                    <a:pt x="1391" y="2395"/>
                    <a:pt x="1400" y="2406"/>
                  </a:cubicBezTo>
                  <a:cubicBezTo>
                    <a:pt x="1484" y="2511"/>
                    <a:pt x="1484" y="2511"/>
                    <a:pt x="1484" y="2511"/>
                  </a:cubicBezTo>
                  <a:cubicBezTo>
                    <a:pt x="1489" y="2518"/>
                    <a:pt x="1491" y="2527"/>
                    <a:pt x="1489" y="2536"/>
                  </a:cubicBezTo>
                  <a:cubicBezTo>
                    <a:pt x="1455" y="2661"/>
                    <a:pt x="1455" y="2661"/>
                    <a:pt x="1455" y="2661"/>
                  </a:cubicBezTo>
                  <a:cubicBezTo>
                    <a:pt x="1453" y="2667"/>
                    <a:pt x="1454" y="2674"/>
                    <a:pt x="1456" y="2680"/>
                  </a:cubicBezTo>
                  <a:cubicBezTo>
                    <a:pt x="1497" y="2770"/>
                    <a:pt x="1497" y="2770"/>
                    <a:pt x="1497" y="2770"/>
                  </a:cubicBezTo>
                  <a:cubicBezTo>
                    <a:pt x="1408" y="2809"/>
                    <a:pt x="1408" y="2809"/>
                    <a:pt x="1408" y="2809"/>
                  </a:cubicBezTo>
                  <a:cubicBezTo>
                    <a:pt x="1505" y="2767"/>
                    <a:pt x="1505" y="2767"/>
                    <a:pt x="1505" y="2767"/>
                  </a:cubicBezTo>
                  <a:cubicBezTo>
                    <a:pt x="1507" y="2766"/>
                    <a:pt x="1509" y="2765"/>
                    <a:pt x="1511" y="2764"/>
                  </a:cubicBezTo>
                  <a:cubicBezTo>
                    <a:pt x="1602" y="2692"/>
                    <a:pt x="1602" y="2692"/>
                    <a:pt x="1602" y="2692"/>
                  </a:cubicBezTo>
                  <a:cubicBezTo>
                    <a:pt x="1609" y="2686"/>
                    <a:pt x="1618" y="2685"/>
                    <a:pt x="1627" y="2687"/>
                  </a:cubicBezTo>
                  <a:cubicBezTo>
                    <a:pt x="1747" y="2723"/>
                    <a:pt x="1747" y="2723"/>
                    <a:pt x="1747" y="2723"/>
                  </a:cubicBezTo>
                  <a:cubicBezTo>
                    <a:pt x="1759" y="2727"/>
                    <a:pt x="1772" y="2722"/>
                    <a:pt x="1779" y="2711"/>
                  </a:cubicBezTo>
                  <a:cubicBezTo>
                    <a:pt x="1827" y="2629"/>
                    <a:pt x="1827" y="2629"/>
                    <a:pt x="1827" y="2629"/>
                  </a:cubicBezTo>
                  <a:cubicBezTo>
                    <a:pt x="1831" y="2622"/>
                    <a:pt x="1837" y="2617"/>
                    <a:pt x="1845" y="2616"/>
                  </a:cubicBezTo>
                  <a:cubicBezTo>
                    <a:pt x="1905" y="2603"/>
                    <a:pt x="1905" y="2603"/>
                    <a:pt x="1905" y="2603"/>
                  </a:cubicBezTo>
                  <a:cubicBezTo>
                    <a:pt x="1906" y="2603"/>
                    <a:pt x="1908" y="2603"/>
                    <a:pt x="1909" y="2603"/>
                  </a:cubicBezTo>
                  <a:cubicBezTo>
                    <a:pt x="2005" y="2597"/>
                    <a:pt x="2005" y="2597"/>
                    <a:pt x="2005" y="2597"/>
                  </a:cubicBezTo>
                  <a:cubicBezTo>
                    <a:pt x="2015" y="2597"/>
                    <a:pt x="2024" y="2591"/>
                    <a:pt x="2029" y="2582"/>
                  </a:cubicBezTo>
                  <a:cubicBezTo>
                    <a:pt x="2068" y="2497"/>
                    <a:pt x="2068" y="2497"/>
                    <a:pt x="2068" y="2497"/>
                  </a:cubicBezTo>
                  <a:cubicBezTo>
                    <a:pt x="2070" y="2493"/>
                    <a:pt x="2071" y="2489"/>
                    <a:pt x="2071" y="2485"/>
                  </a:cubicBezTo>
                  <a:cubicBezTo>
                    <a:pt x="2071" y="2436"/>
                    <a:pt x="2071" y="2436"/>
                    <a:pt x="2071" y="2436"/>
                  </a:cubicBezTo>
                  <a:cubicBezTo>
                    <a:pt x="2071" y="2421"/>
                    <a:pt x="2058" y="2408"/>
                    <a:pt x="2043" y="2409"/>
                  </a:cubicBezTo>
                  <a:cubicBezTo>
                    <a:pt x="2015" y="2410"/>
                    <a:pt x="2015" y="2410"/>
                    <a:pt x="2015" y="2410"/>
                  </a:cubicBezTo>
                  <a:cubicBezTo>
                    <a:pt x="2002" y="2410"/>
                    <a:pt x="1991" y="2402"/>
                    <a:pt x="1988" y="2390"/>
                  </a:cubicBezTo>
                  <a:cubicBezTo>
                    <a:pt x="1942" y="2238"/>
                    <a:pt x="1942" y="2238"/>
                    <a:pt x="1942" y="2238"/>
                  </a:cubicBezTo>
                  <a:cubicBezTo>
                    <a:pt x="1939" y="2230"/>
                    <a:pt x="1941" y="2221"/>
                    <a:pt x="1946" y="2214"/>
                  </a:cubicBezTo>
                  <a:cubicBezTo>
                    <a:pt x="1983" y="2164"/>
                    <a:pt x="1983" y="2164"/>
                    <a:pt x="1983" y="2164"/>
                  </a:cubicBezTo>
                  <a:cubicBezTo>
                    <a:pt x="1992" y="2152"/>
                    <a:pt x="1989" y="2134"/>
                    <a:pt x="1976" y="2126"/>
                  </a:cubicBezTo>
                  <a:cubicBezTo>
                    <a:pt x="1936" y="2098"/>
                    <a:pt x="1936" y="2098"/>
                    <a:pt x="1936" y="2098"/>
                  </a:cubicBezTo>
                  <a:cubicBezTo>
                    <a:pt x="1933" y="2096"/>
                    <a:pt x="1930" y="2095"/>
                    <a:pt x="1926" y="2094"/>
                  </a:cubicBezTo>
                  <a:cubicBezTo>
                    <a:pt x="1793" y="2067"/>
                    <a:pt x="1793" y="2067"/>
                    <a:pt x="1793" y="2067"/>
                  </a:cubicBezTo>
                  <a:cubicBezTo>
                    <a:pt x="1783" y="2065"/>
                    <a:pt x="1775" y="2058"/>
                    <a:pt x="1772" y="2049"/>
                  </a:cubicBezTo>
                  <a:cubicBezTo>
                    <a:pt x="1757" y="2003"/>
                    <a:pt x="1757" y="2003"/>
                    <a:pt x="1757" y="2003"/>
                  </a:cubicBezTo>
                  <a:cubicBezTo>
                    <a:pt x="1752" y="1990"/>
                    <a:pt x="1758" y="1976"/>
                    <a:pt x="1771" y="1970"/>
                  </a:cubicBezTo>
                  <a:cubicBezTo>
                    <a:pt x="1882" y="1916"/>
                    <a:pt x="1882" y="1916"/>
                    <a:pt x="1882" y="1916"/>
                  </a:cubicBezTo>
                  <a:cubicBezTo>
                    <a:pt x="1882" y="1916"/>
                    <a:pt x="1883" y="1916"/>
                    <a:pt x="1883" y="1915"/>
                  </a:cubicBezTo>
                  <a:cubicBezTo>
                    <a:pt x="2021" y="1837"/>
                    <a:pt x="2021" y="1837"/>
                    <a:pt x="2021" y="1837"/>
                  </a:cubicBezTo>
                  <a:cubicBezTo>
                    <a:pt x="2023" y="1836"/>
                    <a:pt x="2026" y="1835"/>
                    <a:pt x="2028" y="1834"/>
                  </a:cubicBezTo>
                  <a:cubicBezTo>
                    <a:pt x="2205" y="1792"/>
                    <a:pt x="2205" y="1792"/>
                    <a:pt x="2205" y="1792"/>
                  </a:cubicBezTo>
                  <a:cubicBezTo>
                    <a:pt x="2207" y="1792"/>
                    <a:pt x="2208" y="1792"/>
                    <a:pt x="2209" y="1792"/>
                  </a:cubicBezTo>
                  <a:cubicBezTo>
                    <a:pt x="2359" y="1780"/>
                    <a:pt x="2359" y="1780"/>
                    <a:pt x="2359" y="1780"/>
                  </a:cubicBezTo>
                  <a:cubicBezTo>
                    <a:pt x="2363" y="1780"/>
                    <a:pt x="2367" y="1779"/>
                    <a:pt x="2370" y="1777"/>
                  </a:cubicBezTo>
                  <a:cubicBezTo>
                    <a:pt x="2418" y="1751"/>
                    <a:pt x="2418" y="1751"/>
                    <a:pt x="2418" y="1751"/>
                  </a:cubicBezTo>
                  <a:cubicBezTo>
                    <a:pt x="2418" y="1707"/>
                    <a:pt x="2418" y="1707"/>
                    <a:pt x="2418" y="1707"/>
                  </a:cubicBezTo>
                  <a:cubicBezTo>
                    <a:pt x="2418" y="1703"/>
                    <a:pt x="2419" y="1699"/>
                    <a:pt x="2421" y="1696"/>
                  </a:cubicBezTo>
                  <a:cubicBezTo>
                    <a:pt x="2482" y="1613"/>
                    <a:pt x="2482" y="1613"/>
                    <a:pt x="2482" y="1613"/>
                  </a:cubicBezTo>
                  <a:cubicBezTo>
                    <a:pt x="2486" y="1608"/>
                    <a:pt x="2487" y="1601"/>
                    <a:pt x="2485" y="1594"/>
                  </a:cubicBezTo>
                  <a:cubicBezTo>
                    <a:pt x="2422" y="1438"/>
                    <a:pt x="2422" y="1438"/>
                    <a:pt x="2422" y="1438"/>
                  </a:cubicBezTo>
                  <a:cubicBezTo>
                    <a:pt x="2419" y="1431"/>
                    <a:pt x="2420" y="1424"/>
                    <a:pt x="2424" y="1419"/>
                  </a:cubicBezTo>
                  <a:cubicBezTo>
                    <a:pt x="2567" y="1226"/>
                    <a:pt x="2567" y="1226"/>
                    <a:pt x="2567" y="1226"/>
                  </a:cubicBezTo>
                  <a:cubicBezTo>
                    <a:pt x="2568" y="1224"/>
                    <a:pt x="2570" y="1223"/>
                    <a:pt x="2571" y="1222"/>
                  </a:cubicBezTo>
                  <a:cubicBezTo>
                    <a:pt x="2761" y="1069"/>
                    <a:pt x="2761" y="1069"/>
                    <a:pt x="2761" y="1069"/>
                  </a:cubicBezTo>
                  <a:cubicBezTo>
                    <a:pt x="2767" y="1064"/>
                    <a:pt x="2770" y="1056"/>
                    <a:pt x="2768" y="1049"/>
                  </a:cubicBezTo>
                  <a:cubicBezTo>
                    <a:pt x="2727" y="897"/>
                    <a:pt x="2727" y="897"/>
                    <a:pt x="2727" y="897"/>
                  </a:cubicBezTo>
                  <a:cubicBezTo>
                    <a:pt x="2726" y="892"/>
                    <a:pt x="2727" y="886"/>
                    <a:pt x="2730" y="881"/>
                  </a:cubicBezTo>
                  <a:cubicBezTo>
                    <a:pt x="2779" y="812"/>
                    <a:pt x="2779" y="812"/>
                    <a:pt x="2779" y="812"/>
                  </a:cubicBezTo>
                  <a:cubicBezTo>
                    <a:pt x="2782" y="807"/>
                    <a:pt x="2783" y="800"/>
                    <a:pt x="2781" y="794"/>
                  </a:cubicBezTo>
                  <a:cubicBezTo>
                    <a:pt x="2750" y="717"/>
                    <a:pt x="2750" y="717"/>
                    <a:pt x="2750" y="717"/>
                  </a:cubicBezTo>
                  <a:cubicBezTo>
                    <a:pt x="2747" y="710"/>
                    <a:pt x="2749" y="702"/>
                    <a:pt x="2754" y="696"/>
                  </a:cubicBezTo>
                  <a:cubicBezTo>
                    <a:pt x="2784" y="664"/>
                    <a:pt x="2784" y="664"/>
                    <a:pt x="2784" y="664"/>
                  </a:cubicBezTo>
                  <a:cubicBezTo>
                    <a:pt x="2793" y="654"/>
                    <a:pt x="2790" y="638"/>
                    <a:pt x="2777" y="633"/>
                  </a:cubicBezTo>
                  <a:cubicBezTo>
                    <a:pt x="2590" y="557"/>
                    <a:pt x="2590" y="557"/>
                    <a:pt x="2590" y="557"/>
                  </a:cubicBezTo>
                  <a:cubicBezTo>
                    <a:pt x="2582" y="554"/>
                    <a:pt x="2572" y="557"/>
                    <a:pt x="2567" y="564"/>
                  </a:cubicBezTo>
                  <a:cubicBezTo>
                    <a:pt x="2517" y="632"/>
                    <a:pt x="2517" y="632"/>
                    <a:pt x="2517" y="632"/>
                  </a:cubicBezTo>
                  <a:cubicBezTo>
                    <a:pt x="2515" y="635"/>
                    <a:pt x="2512" y="637"/>
                    <a:pt x="2508" y="638"/>
                  </a:cubicBezTo>
                  <a:cubicBezTo>
                    <a:pt x="2454" y="658"/>
                    <a:pt x="2454" y="658"/>
                    <a:pt x="2454" y="658"/>
                  </a:cubicBezTo>
                  <a:cubicBezTo>
                    <a:pt x="2447" y="660"/>
                    <a:pt x="2442" y="666"/>
                    <a:pt x="2441" y="673"/>
                  </a:cubicBezTo>
                  <a:cubicBezTo>
                    <a:pt x="2435" y="718"/>
                    <a:pt x="2435" y="718"/>
                    <a:pt x="2435" y="718"/>
                  </a:cubicBezTo>
                  <a:cubicBezTo>
                    <a:pt x="2434" y="723"/>
                    <a:pt x="2431" y="728"/>
                    <a:pt x="2427" y="731"/>
                  </a:cubicBezTo>
                  <a:cubicBezTo>
                    <a:pt x="2322" y="803"/>
                    <a:pt x="2322" y="803"/>
                    <a:pt x="2322" y="803"/>
                  </a:cubicBezTo>
                  <a:cubicBezTo>
                    <a:pt x="2317" y="807"/>
                    <a:pt x="2311" y="808"/>
                    <a:pt x="2306" y="806"/>
                  </a:cubicBezTo>
                  <a:cubicBezTo>
                    <a:pt x="2077" y="743"/>
                    <a:pt x="2077" y="743"/>
                    <a:pt x="2077" y="743"/>
                  </a:cubicBezTo>
                  <a:cubicBezTo>
                    <a:pt x="2073" y="742"/>
                    <a:pt x="2069" y="743"/>
                    <a:pt x="2066" y="744"/>
                  </a:cubicBezTo>
                  <a:cubicBezTo>
                    <a:pt x="1988" y="768"/>
                    <a:pt x="1988" y="768"/>
                    <a:pt x="1988" y="768"/>
                  </a:cubicBezTo>
                  <a:cubicBezTo>
                    <a:pt x="1980" y="770"/>
                    <a:pt x="1975" y="777"/>
                    <a:pt x="1975" y="786"/>
                  </a:cubicBezTo>
                  <a:cubicBezTo>
                    <a:pt x="1975" y="844"/>
                    <a:pt x="1975" y="844"/>
                    <a:pt x="1975" y="844"/>
                  </a:cubicBezTo>
                  <a:cubicBezTo>
                    <a:pt x="1975" y="852"/>
                    <a:pt x="1979" y="859"/>
                    <a:pt x="1986" y="862"/>
                  </a:cubicBezTo>
                  <a:cubicBezTo>
                    <a:pt x="2050" y="890"/>
                    <a:pt x="2050" y="890"/>
                    <a:pt x="2050" y="890"/>
                  </a:cubicBezTo>
                  <a:cubicBezTo>
                    <a:pt x="2059" y="894"/>
                    <a:pt x="2063" y="906"/>
                    <a:pt x="2059" y="915"/>
                  </a:cubicBezTo>
                  <a:cubicBezTo>
                    <a:pt x="2014" y="1023"/>
                    <a:pt x="2014" y="1023"/>
                    <a:pt x="2014" y="1023"/>
                  </a:cubicBezTo>
                  <a:cubicBezTo>
                    <a:pt x="2011" y="1029"/>
                    <a:pt x="2005" y="1034"/>
                    <a:pt x="1999" y="1035"/>
                  </a:cubicBezTo>
                  <a:cubicBezTo>
                    <a:pt x="1797" y="1063"/>
                    <a:pt x="1797" y="1063"/>
                    <a:pt x="1797" y="1063"/>
                  </a:cubicBezTo>
                  <a:cubicBezTo>
                    <a:pt x="1788" y="1064"/>
                    <a:pt x="1782" y="1071"/>
                    <a:pt x="1780" y="1080"/>
                  </a:cubicBezTo>
                  <a:cubicBezTo>
                    <a:pt x="1762" y="1218"/>
                    <a:pt x="1762" y="1218"/>
                    <a:pt x="1762" y="1218"/>
                  </a:cubicBezTo>
                  <a:cubicBezTo>
                    <a:pt x="1761" y="1229"/>
                    <a:pt x="1749" y="1237"/>
                    <a:pt x="1738" y="1234"/>
                  </a:cubicBezTo>
                  <a:cubicBezTo>
                    <a:pt x="1468" y="1160"/>
                    <a:pt x="1468" y="1160"/>
                    <a:pt x="1468" y="1160"/>
                  </a:cubicBezTo>
                  <a:cubicBezTo>
                    <a:pt x="1467" y="1160"/>
                    <a:pt x="1465" y="1159"/>
                    <a:pt x="1464" y="1158"/>
                  </a:cubicBezTo>
                  <a:cubicBezTo>
                    <a:pt x="1390" y="1117"/>
                    <a:pt x="1390" y="1117"/>
                    <a:pt x="1390" y="1117"/>
                  </a:cubicBezTo>
                  <a:cubicBezTo>
                    <a:pt x="1386" y="1115"/>
                    <a:pt x="1380" y="1114"/>
                    <a:pt x="1376" y="1116"/>
                  </a:cubicBezTo>
                  <a:cubicBezTo>
                    <a:pt x="1341" y="1125"/>
                    <a:pt x="1341" y="1125"/>
                    <a:pt x="1341" y="1125"/>
                  </a:cubicBezTo>
                  <a:cubicBezTo>
                    <a:pt x="1328" y="1129"/>
                    <a:pt x="1314" y="1117"/>
                    <a:pt x="1317" y="1103"/>
                  </a:cubicBezTo>
                  <a:cubicBezTo>
                    <a:pt x="1342" y="986"/>
                    <a:pt x="1342" y="986"/>
                    <a:pt x="1342" y="986"/>
                  </a:cubicBezTo>
                  <a:cubicBezTo>
                    <a:pt x="1342" y="985"/>
                    <a:pt x="1342" y="985"/>
                    <a:pt x="1342" y="984"/>
                  </a:cubicBezTo>
                  <a:cubicBezTo>
                    <a:pt x="1345" y="946"/>
                    <a:pt x="1345" y="946"/>
                    <a:pt x="1345" y="946"/>
                  </a:cubicBezTo>
                  <a:cubicBezTo>
                    <a:pt x="1346" y="933"/>
                    <a:pt x="1359" y="925"/>
                    <a:pt x="1371" y="929"/>
                  </a:cubicBezTo>
                  <a:cubicBezTo>
                    <a:pt x="1377" y="932"/>
                    <a:pt x="1384" y="934"/>
                    <a:pt x="1388" y="937"/>
                  </a:cubicBezTo>
                  <a:cubicBezTo>
                    <a:pt x="1398" y="943"/>
                    <a:pt x="1454" y="871"/>
                    <a:pt x="1470" y="849"/>
                  </a:cubicBezTo>
                  <a:cubicBezTo>
                    <a:pt x="1473" y="845"/>
                    <a:pt x="1475" y="840"/>
                    <a:pt x="1474" y="835"/>
                  </a:cubicBezTo>
                  <a:cubicBezTo>
                    <a:pt x="1464" y="741"/>
                    <a:pt x="1464" y="741"/>
                    <a:pt x="1464" y="741"/>
                  </a:cubicBezTo>
                  <a:cubicBezTo>
                    <a:pt x="1464" y="740"/>
                    <a:pt x="1463" y="739"/>
                    <a:pt x="1463" y="738"/>
                  </a:cubicBezTo>
                  <a:cubicBezTo>
                    <a:pt x="1455" y="711"/>
                    <a:pt x="1455" y="711"/>
                    <a:pt x="1455" y="711"/>
                  </a:cubicBezTo>
                  <a:cubicBezTo>
                    <a:pt x="1453" y="703"/>
                    <a:pt x="1456" y="695"/>
                    <a:pt x="1462" y="690"/>
                  </a:cubicBezTo>
                  <a:cubicBezTo>
                    <a:pt x="1614" y="571"/>
                    <a:pt x="1614" y="571"/>
                    <a:pt x="1614" y="571"/>
                  </a:cubicBezTo>
                  <a:cubicBezTo>
                    <a:pt x="1619" y="568"/>
                    <a:pt x="1625" y="566"/>
                    <a:pt x="1631" y="568"/>
                  </a:cubicBezTo>
                  <a:cubicBezTo>
                    <a:pt x="1692" y="584"/>
                    <a:pt x="1692" y="584"/>
                    <a:pt x="1692" y="584"/>
                  </a:cubicBezTo>
                  <a:cubicBezTo>
                    <a:pt x="1701" y="586"/>
                    <a:pt x="1711" y="581"/>
                    <a:pt x="1715" y="572"/>
                  </a:cubicBezTo>
                  <a:cubicBezTo>
                    <a:pt x="1746" y="483"/>
                    <a:pt x="1746" y="483"/>
                    <a:pt x="1746" y="483"/>
                  </a:cubicBezTo>
                  <a:cubicBezTo>
                    <a:pt x="1782" y="380"/>
                    <a:pt x="1782" y="380"/>
                    <a:pt x="1782" y="380"/>
                  </a:cubicBezTo>
                  <a:cubicBezTo>
                    <a:pt x="1786" y="370"/>
                    <a:pt x="1781" y="358"/>
                    <a:pt x="1770" y="355"/>
                  </a:cubicBezTo>
                  <a:cubicBezTo>
                    <a:pt x="1702" y="333"/>
                    <a:pt x="1702" y="333"/>
                    <a:pt x="1702" y="333"/>
                  </a:cubicBezTo>
                  <a:cubicBezTo>
                    <a:pt x="1699" y="332"/>
                    <a:pt x="1696" y="330"/>
                    <a:pt x="1694" y="327"/>
                  </a:cubicBezTo>
                  <a:cubicBezTo>
                    <a:pt x="1585" y="202"/>
                    <a:pt x="1585" y="202"/>
                    <a:pt x="1585" y="202"/>
                  </a:cubicBezTo>
                  <a:cubicBezTo>
                    <a:pt x="1575" y="191"/>
                    <a:pt x="1556" y="195"/>
                    <a:pt x="1552" y="209"/>
                  </a:cubicBezTo>
                  <a:cubicBezTo>
                    <a:pt x="1541" y="246"/>
                    <a:pt x="1541" y="246"/>
                    <a:pt x="1541" y="246"/>
                  </a:cubicBezTo>
                  <a:cubicBezTo>
                    <a:pt x="1540" y="249"/>
                    <a:pt x="1540" y="253"/>
                    <a:pt x="1540" y="256"/>
                  </a:cubicBezTo>
                  <a:cubicBezTo>
                    <a:pt x="1551" y="307"/>
                    <a:pt x="1551" y="307"/>
                    <a:pt x="1551" y="307"/>
                  </a:cubicBezTo>
                  <a:cubicBezTo>
                    <a:pt x="1552" y="311"/>
                    <a:pt x="1552" y="315"/>
                    <a:pt x="1550" y="319"/>
                  </a:cubicBezTo>
                  <a:cubicBezTo>
                    <a:pt x="1487" y="448"/>
                    <a:pt x="1487" y="448"/>
                    <a:pt x="1487" y="448"/>
                  </a:cubicBezTo>
                  <a:cubicBezTo>
                    <a:pt x="1485" y="453"/>
                    <a:pt x="1482" y="456"/>
                    <a:pt x="1477" y="458"/>
                  </a:cubicBezTo>
                  <a:cubicBezTo>
                    <a:pt x="1405" y="486"/>
                    <a:pt x="1405" y="486"/>
                    <a:pt x="1405" y="486"/>
                  </a:cubicBezTo>
                  <a:cubicBezTo>
                    <a:pt x="1396" y="490"/>
                    <a:pt x="1387" y="486"/>
                    <a:pt x="1382" y="479"/>
                  </a:cubicBezTo>
                  <a:cubicBezTo>
                    <a:pt x="1360" y="445"/>
                    <a:pt x="1360" y="445"/>
                    <a:pt x="1360" y="445"/>
                  </a:cubicBezTo>
                  <a:cubicBezTo>
                    <a:pt x="1357" y="441"/>
                    <a:pt x="1356" y="437"/>
                    <a:pt x="1357" y="432"/>
                  </a:cubicBezTo>
                  <a:cubicBezTo>
                    <a:pt x="1399" y="169"/>
                    <a:pt x="1399" y="169"/>
                    <a:pt x="1399" y="169"/>
                  </a:cubicBezTo>
                  <a:cubicBezTo>
                    <a:pt x="1401" y="161"/>
                    <a:pt x="1396" y="152"/>
                    <a:pt x="1389" y="149"/>
                  </a:cubicBezTo>
                  <a:cubicBezTo>
                    <a:pt x="1348" y="129"/>
                    <a:pt x="1348" y="129"/>
                    <a:pt x="1348" y="129"/>
                  </a:cubicBezTo>
                  <a:cubicBezTo>
                    <a:pt x="1337" y="124"/>
                    <a:pt x="1324" y="130"/>
                    <a:pt x="1321" y="143"/>
                  </a:cubicBezTo>
                  <a:cubicBezTo>
                    <a:pt x="1291" y="300"/>
                    <a:pt x="1291" y="300"/>
                    <a:pt x="1291" y="300"/>
                  </a:cubicBezTo>
                  <a:cubicBezTo>
                    <a:pt x="1287" y="320"/>
                    <a:pt x="1259" y="321"/>
                    <a:pt x="1253" y="302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49" y="285"/>
                    <a:pt x="1249" y="281"/>
                    <a:pt x="1250" y="277"/>
                  </a:cubicBezTo>
                  <a:cubicBezTo>
                    <a:pt x="1278" y="199"/>
                    <a:pt x="1278" y="199"/>
                    <a:pt x="1278" y="199"/>
                  </a:cubicBezTo>
                  <a:cubicBezTo>
                    <a:pt x="1281" y="192"/>
                    <a:pt x="1279" y="184"/>
                    <a:pt x="1273" y="178"/>
                  </a:cubicBezTo>
                  <a:cubicBezTo>
                    <a:pt x="1260" y="166"/>
                    <a:pt x="1260" y="166"/>
                    <a:pt x="1260" y="166"/>
                  </a:cubicBezTo>
                  <a:cubicBezTo>
                    <a:pt x="1253" y="160"/>
                    <a:pt x="1252" y="149"/>
                    <a:pt x="1257" y="141"/>
                  </a:cubicBezTo>
                  <a:cubicBezTo>
                    <a:pt x="1299" y="79"/>
                    <a:pt x="1299" y="79"/>
                    <a:pt x="1299" y="79"/>
                  </a:cubicBezTo>
                  <a:cubicBezTo>
                    <a:pt x="1305" y="69"/>
                    <a:pt x="1302" y="56"/>
                    <a:pt x="1292" y="51"/>
                  </a:cubicBezTo>
                  <a:cubicBezTo>
                    <a:pt x="1203" y="5"/>
                    <a:pt x="1203" y="5"/>
                    <a:pt x="1203" y="5"/>
                  </a:cubicBezTo>
                  <a:cubicBezTo>
                    <a:pt x="1192" y="0"/>
                    <a:pt x="1179" y="6"/>
                    <a:pt x="1176" y="18"/>
                  </a:cubicBezTo>
                  <a:cubicBezTo>
                    <a:pt x="1148" y="130"/>
                    <a:pt x="1148" y="130"/>
                    <a:pt x="1148" y="130"/>
                  </a:cubicBezTo>
                  <a:cubicBezTo>
                    <a:pt x="1146" y="139"/>
                    <a:pt x="1151" y="148"/>
                    <a:pt x="1159" y="152"/>
                  </a:cubicBezTo>
                  <a:cubicBezTo>
                    <a:pt x="1196" y="170"/>
                    <a:pt x="1196" y="170"/>
                    <a:pt x="1196" y="170"/>
                  </a:cubicBezTo>
                  <a:cubicBezTo>
                    <a:pt x="1204" y="174"/>
                    <a:pt x="1208" y="181"/>
                    <a:pt x="1207" y="190"/>
                  </a:cubicBezTo>
                  <a:cubicBezTo>
                    <a:pt x="1199" y="256"/>
                    <a:pt x="1199" y="256"/>
                    <a:pt x="1199" y="256"/>
                  </a:cubicBezTo>
                  <a:cubicBezTo>
                    <a:pt x="1198" y="264"/>
                    <a:pt x="1192" y="271"/>
                    <a:pt x="1185" y="273"/>
                  </a:cubicBezTo>
                  <a:cubicBezTo>
                    <a:pt x="1058" y="306"/>
                    <a:pt x="1058" y="306"/>
                    <a:pt x="1058" y="306"/>
                  </a:cubicBezTo>
                  <a:cubicBezTo>
                    <a:pt x="1058" y="306"/>
                    <a:pt x="1057" y="306"/>
                    <a:pt x="1057" y="306"/>
                  </a:cubicBezTo>
                  <a:cubicBezTo>
                    <a:pt x="950" y="346"/>
                    <a:pt x="950" y="346"/>
                    <a:pt x="950" y="346"/>
                  </a:cubicBezTo>
                  <a:cubicBezTo>
                    <a:pt x="944" y="348"/>
                    <a:pt x="940" y="353"/>
                    <a:pt x="938" y="359"/>
                  </a:cubicBezTo>
                  <a:cubicBezTo>
                    <a:pt x="902" y="489"/>
                    <a:pt x="902" y="489"/>
                    <a:pt x="902" y="489"/>
                  </a:cubicBezTo>
                  <a:cubicBezTo>
                    <a:pt x="900" y="495"/>
                    <a:pt x="902" y="502"/>
                    <a:pt x="906" y="507"/>
                  </a:cubicBezTo>
                  <a:cubicBezTo>
                    <a:pt x="1085" y="709"/>
                    <a:pt x="1085" y="709"/>
                    <a:pt x="1085" y="709"/>
                  </a:cubicBezTo>
                  <a:cubicBezTo>
                    <a:pt x="1091" y="715"/>
                    <a:pt x="1092" y="724"/>
                    <a:pt x="1088" y="731"/>
                  </a:cubicBezTo>
                  <a:cubicBezTo>
                    <a:pt x="1032" y="831"/>
                    <a:pt x="1032" y="831"/>
                    <a:pt x="1032" y="831"/>
                  </a:cubicBezTo>
                  <a:cubicBezTo>
                    <a:pt x="1028" y="838"/>
                    <a:pt x="1029" y="847"/>
                    <a:pt x="1035" y="853"/>
                  </a:cubicBezTo>
                  <a:cubicBezTo>
                    <a:pt x="1167" y="1002"/>
                    <a:pt x="1167" y="1002"/>
                    <a:pt x="1167" y="1002"/>
                  </a:cubicBezTo>
                  <a:cubicBezTo>
                    <a:pt x="1172" y="1007"/>
                    <a:pt x="1173" y="1014"/>
                    <a:pt x="1170" y="1021"/>
                  </a:cubicBezTo>
                  <a:cubicBezTo>
                    <a:pt x="1136" y="1115"/>
                    <a:pt x="1136" y="1115"/>
                    <a:pt x="1136" y="1115"/>
                  </a:cubicBezTo>
                  <a:cubicBezTo>
                    <a:pt x="1133" y="1122"/>
                    <a:pt x="1126" y="1127"/>
                    <a:pt x="1118" y="1127"/>
                  </a:cubicBezTo>
                  <a:cubicBezTo>
                    <a:pt x="1018" y="1127"/>
                    <a:pt x="1018" y="1127"/>
                    <a:pt x="1018" y="1127"/>
                  </a:cubicBezTo>
                  <a:cubicBezTo>
                    <a:pt x="1007" y="1127"/>
                    <a:pt x="998" y="1136"/>
                    <a:pt x="999" y="1147"/>
                  </a:cubicBezTo>
                  <a:cubicBezTo>
                    <a:pt x="1002" y="1264"/>
                    <a:pt x="1002" y="1264"/>
                    <a:pt x="1002" y="1264"/>
                  </a:cubicBezTo>
                  <a:cubicBezTo>
                    <a:pt x="1002" y="1266"/>
                    <a:pt x="1002" y="1268"/>
                    <a:pt x="1001" y="1271"/>
                  </a:cubicBezTo>
                  <a:cubicBezTo>
                    <a:pt x="960" y="1389"/>
                    <a:pt x="960" y="1389"/>
                    <a:pt x="960" y="1389"/>
                  </a:cubicBezTo>
                  <a:cubicBezTo>
                    <a:pt x="959" y="1390"/>
                    <a:pt x="959" y="1392"/>
                    <a:pt x="959" y="1394"/>
                  </a:cubicBezTo>
                  <a:cubicBezTo>
                    <a:pt x="955" y="1454"/>
                    <a:pt x="955" y="1454"/>
                    <a:pt x="955" y="1454"/>
                  </a:cubicBezTo>
                  <a:cubicBezTo>
                    <a:pt x="954" y="1469"/>
                    <a:pt x="935" y="1477"/>
                    <a:pt x="923" y="1467"/>
                  </a:cubicBezTo>
                  <a:cubicBezTo>
                    <a:pt x="839" y="1395"/>
                    <a:pt x="839" y="1395"/>
                    <a:pt x="839" y="1395"/>
                  </a:cubicBezTo>
                  <a:cubicBezTo>
                    <a:pt x="838" y="1394"/>
                    <a:pt x="837" y="1393"/>
                    <a:pt x="836" y="1392"/>
                  </a:cubicBezTo>
                  <a:cubicBezTo>
                    <a:pt x="791" y="1334"/>
                    <a:pt x="791" y="1334"/>
                    <a:pt x="791" y="1334"/>
                  </a:cubicBezTo>
                  <a:cubicBezTo>
                    <a:pt x="788" y="1331"/>
                    <a:pt x="785" y="1328"/>
                    <a:pt x="781" y="1327"/>
                  </a:cubicBezTo>
                  <a:cubicBezTo>
                    <a:pt x="728" y="1311"/>
                    <a:pt x="728" y="1311"/>
                    <a:pt x="728" y="1311"/>
                  </a:cubicBezTo>
                  <a:cubicBezTo>
                    <a:pt x="726" y="1311"/>
                    <a:pt x="725" y="1310"/>
                    <a:pt x="724" y="1310"/>
                  </a:cubicBezTo>
                  <a:cubicBezTo>
                    <a:pt x="642" y="1263"/>
                    <a:pt x="642" y="1263"/>
                    <a:pt x="642" y="1263"/>
                  </a:cubicBezTo>
                  <a:cubicBezTo>
                    <a:pt x="636" y="1260"/>
                    <a:pt x="630" y="1259"/>
                    <a:pt x="624" y="1262"/>
                  </a:cubicBezTo>
                  <a:cubicBezTo>
                    <a:pt x="497" y="1319"/>
                    <a:pt x="497" y="1319"/>
                    <a:pt x="497" y="1319"/>
                  </a:cubicBezTo>
                  <a:cubicBezTo>
                    <a:pt x="496" y="1320"/>
                    <a:pt x="495" y="1320"/>
                    <a:pt x="495" y="1320"/>
                  </a:cubicBezTo>
                  <a:cubicBezTo>
                    <a:pt x="405" y="1348"/>
                    <a:pt x="405" y="1348"/>
                    <a:pt x="405" y="1348"/>
                  </a:cubicBezTo>
                  <a:cubicBezTo>
                    <a:pt x="401" y="1349"/>
                    <a:pt x="398" y="1352"/>
                    <a:pt x="396" y="1355"/>
                  </a:cubicBezTo>
                  <a:cubicBezTo>
                    <a:pt x="304" y="1482"/>
                    <a:pt x="304" y="1482"/>
                    <a:pt x="304" y="1482"/>
                  </a:cubicBezTo>
                  <a:cubicBezTo>
                    <a:pt x="302" y="1486"/>
                    <a:pt x="301" y="1489"/>
                    <a:pt x="301" y="1493"/>
                  </a:cubicBezTo>
                  <a:cubicBezTo>
                    <a:pt x="301" y="1573"/>
                    <a:pt x="301" y="1573"/>
                    <a:pt x="301" y="1573"/>
                  </a:cubicBezTo>
                  <a:cubicBezTo>
                    <a:pt x="301" y="1582"/>
                    <a:pt x="295" y="1590"/>
                    <a:pt x="286" y="1592"/>
                  </a:cubicBezTo>
                  <a:cubicBezTo>
                    <a:pt x="74" y="1642"/>
                    <a:pt x="74" y="1642"/>
                    <a:pt x="74" y="1642"/>
                  </a:cubicBezTo>
                  <a:cubicBezTo>
                    <a:pt x="71" y="1643"/>
                    <a:pt x="68" y="1644"/>
                    <a:pt x="65" y="1646"/>
                  </a:cubicBezTo>
                  <a:cubicBezTo>
                    <a:pt x="9" y="1696"/>
                    <a:pt x="9" y="1696"/>
                    <a:pt x="9" y="1696"/>
                  </a:cubicBezTo>
                  <a:cubicBezTo>
                    <a:pt x="1" y="1703"/>
                    <a:pt x="0" y="1714"/>
                    <a:pt x="6" y="1722"/>
                  </a:cubicBezTo>
                  <a:cubicBezTo>
                    <a:pt x="82" y="1829"/>
                    <a:pt x="82" y="1829"/>
                    <a:pt x="82" y="1829"/>
                  </a:cubicBezTo>
                  <a:cubicBezTo>
                    <a:pt x="84" y="1832"/>
                    <a:pt x="85" y="1836"/>
                    <a:pt x="85" y="1839"/>
                  </a:cubicBezTo>
                  <a:cubicBezTo>
                    <a:pt x="89" y="1925"/>
                    <a:pt x="89" y="1925"/>
                    <a:pt x="89" y="1925"/>
                  </a:cubicBezTo>
                  <a:cubicBezTo>
                    <a:pt x="90" y="1928"/>
                    <a:pt x="91" y="1931"/>
                    <a:pt x="92" y="1934"/>
                  </a:cubicBezTo>
                  <a:cubicBezTo>
                    <a:pt x="222" y="2149"/>
                    <a:pt x="222" y="2149"/>
                    <a:pt x="222" y="2149"/>
                  </a:cubicBezTo>
                  <a:cubicBezTo>
                    <a:pt x="222" y="2150"/>
                    <a:pt x="223" y="2150"/>
                    <a:pt x="224" y="2151"/>
                  </a:cubicBezTo>
                  <a:cubicBezTo>
                    <a:pt x="347" y="2304"/>
                    <a:pt x="347" y="2304"/>
                    <a:pt x="347" y="2304"/>
                  </a:cubicBezTo>
                  <a:cubicBezTo>
                    <a:pt x="392" y="2355"/>
                    <a:pt x="392" y="2355"/>
                    <a:pt x="392" y="2355"/>
                  </a:cubicBezTo>
                  <a:cubicBezTo>
                    <a:pt x="394" y="2358"/>
                    <a:pt x="395" y="2360"/>
                    <a:pt x="396" y="2363"/>
                  </a:cubicBezTo>
                  <a:cubicBezTo>
                    <a:pt x="416" y="2443"/>
                    <a:pt x="416" y="2443"/>
                    <a:pt x="416" y="2443"/>
                  </a:cubicBezTo>
                  <a:cubicBezTo>
                    <a:pt x="417" y="2446"/>
                    <a:pt x="419" y="2450"/>
                    <a:pt x="422" y="2452"/>
                  </a:cubicBezTo>
                  <a:cubicBezTo>
                    <a:pt x="499" y="2528"/>
                    <a:pt x="499" y="2528"/>
                    <a:pt x="499" y="2528"/>
                  </a:cubicBezTo>
                  <a:cubicBezTo>
                    <a:pt x="503" y="2531"/>
                    <a:pt x="508" y="2533"/>
                    <a:pt x="513" y="2533"/>
                  </a:cubicBezTo>
                  <a:cubicBezTo>
                    <a:pt x="568" y="2533"/>
                    <a:pt x="568" y="2533"/>
                    <a:pt x="568" y="2533"/>
                  </a:cubicBezTo>
                  <a:cubicBezTo>
                    <a:pt x="579" y="2533"/>
                    <a:pt x="587" y="2542"/>
                    <a:pt x="587" y="2552"/>
                  </a:cubicBezTo>
                  <a:cubicBezTo>
                    <a:pt x="587" y="2552"/>
                    <a:pt x="587" y="2552"/>
                    <a:pt x="587" y="2552"/>
                  </a:cubicBezTo>
                  <a:cubicBezTo>
                    <a:pt x="587" y="2560"/>
                    <a:pt x="592" y="2567"/>
                    <a:pt x="599" y="2570"/>
                  </a:cubicBezTo>
                  <a:cubicBezTo>
                    <a:pt x="785" y="2646"/>
                    <a:pt x="785" y="2646"/>
                    <a:pt x="785" y="2646"/>
                  </a:cubicBezTo>
                  <a:cubicBezTo>
                    <a:pt x="785" y="2646"/>
                    <a:pt x="786" y="2646"/>
                    <a:pt x="786" y="2646"/>
                  </a:cubicBezTo>
                  <a:lnTo>
                    <a:pt x="738" y="2614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24;p84">
              <a:extLst>
                <a:ext uri="{FF2B5EF4-FFF2-40B4-BE49-F238E27FC236}">
                  <a16:creationId xmlns:a16="http://schemas.microsoft.com/office/drawing/2014/main" id="{B619594D-5C46-305D-73B1-B8DA4510C612}"/>
                </a:ext>
              </a:extLst>
            </p:cNvPr>
            <p:cNvSpPr/>
            <p:nvPr/>
          </p:nvSpPr>
          <p:spPr>
            <a:xfrm>
              <a:off x="10201276" y="8458200"/>
              <a:ext cx="1173163" cy="1090613"/>
            </a:xfrm>
            <a:custGeom>
              <a:avLst/>
              <a:gdLst/>
              <a:ahLst/>
              <a:cxnLst/>
              <a:rect l="0" t="0" r="0" b="0"/>
              <a:pathLst>
                <a:path w="1843" h="1713" extrusionOk="0">
                  <a:moveTo>
                    <a:pt x="1840" y="1241"/>
                  </a:moveTo>
                  <a:cubicBezTo>
                    <a:pt x="1806" y="1335"/>
                    <a:pt x="1806" y="1335"/>
                    <a:pt x="1806" y="1335"/>
                  </a:cubicBezTo>
                  <a:cubicBezTo>
                    <a:pt x="1803" y="1342"/>
                    <a:pt x="1796" y="1347"/>
                    <a:pt x="1788" y="1347"/>
                  </a:cubicBezTo>
                  <a:cubicBezTo>
                    <a:pt x="1688" y="1347"/>
                    <a:pt x="1688" y="1347"/>
                    <a:pt x="1688" y="1347"/>
                  </a:cubicBezTo>
                  <a:cubicBezTo>
                    <a:pt x="1677" y="1347"/>
                    <a:pt x="1668" y="1356"/>
                    <a:pt x="1669" y="1367"/>
                  </a:cubicBezTo>
                  <a:cubicBezTo>
                    <a:pt x="1672" y="1484"/>
                    <a:pt x="1672" y="1484"/>
                    <a:pt x="1672" y="1484"/>
                  </a:cubicBezTo>
                  <a:cubicBezTo>
                    <a:pt x="1672" y="1486"/>
                    <a:pt x="1672" y="1488"/>
                    <a:pt x="1671" y="1491"/>
                  </a:cubicBezTo>
                  <a:cubicBezTo>
                    <a:pt x="1630" y="1609"/>
                    <a:pt x="1630" y="1609"/>
                    <a:pt x="1630" y="1609"/>
                  </a:cubicBezTo>
                  <a:cubicBezTo>
                    <a:pt x="1629" y="1610"/>
                    <a:pt x="1629" y="1612"/>
                    <a:pt x="1629" y="1614"/>
                  </a:cubicBezTo>
                  <a:cubicBezTo>
                    <a:pt x="1625" y="1674"/>
                    <a:pt x="1625" y="1674"/>
                    <a:pt x="1625" y="1674"/>
                  </a:cubicBezTo>
                  <a:cubicBezTo>
                    <a:pt x="1624" y="1689"/>
                    <a:pt x="1605" y="1697"/>
                    <a:pt x="1593" y="1687"/>
                  </a:cubicBezTo>
                  <a:cubicBezTo>
                    <a:pt x="1509" y="1615"/>
                    <a:pt x="1509" y="1615"/>
                    <a:pt x="1509" y="1615"/>
                  </a:cubicBezTo>
                  <a:cubicBezTo>
                    <a:pt x="1508" y="1614"/>
                    <a:pt x="1507" y="1613"/>
                    <a:pt x="1506" y="1612"/>
                  </a:cubicBezTo>
                  <a:cubicBezTo>
                    <a:pt x="1461" y="1554"/>
                    <a:pt x="1461" y="1554"/>
                    <a:pt x="1461" y="1554"/>
                  </a:cubicBezTo>
                  <a:cubicBezTo>
                    <a:pt x="1458" y="1551"/>
                    <a:pt x="1455" y="1548"/>
                    <a:pt x="1451" y="1547"/>
                  </a:cubicBezTo>
                  <a:cubicBezTo>
                    <a:pt x="1398" y="1531"/>
                    <a:pt x="1398" y="1531"/>
                    <a:pt x="1398" y="1531"/>
                  </a:cubicBezTo>
                  <a:cubicBezTo>
                    <a:pt x="1396" y="1531"/>
                    <a:pt x="1395" y="1530"/>
                    <a:pt x="1394" y="1530"/>
                  </a:cubicBezTo>
                  <a:cubicBezTo>
                    <a:pt x="1312" y="1483"/>
                    <a:pt x="1312" y="1483"/>
                    <a:pt x="1312" y="1483"/>
                  </a:cubicBezTo>
                  <a:cubicBezTo>
                    <a:pt x="1306" y="1480"/>
                    <a:pt x="1300" y="1479"/>
                    <a:pt x="1294" y="1482"/>
                  </a:cubicBezTo>
                  <a:cubicBezTo>
                    <a:pt x="1167" y="1539"/>
                    <a:pt x="1167" y="1539"/>
                    <a:pt x="1167" y="1539"/>
                  </a:cubicBezTo>
                  <a:cubicBezTo>
                    <a:pt x="1166" y="1540"/>
                    <a:pt x="1165" y="1540"/>
                    <a:pt x="1165" y="1540"/>
                  </a:cubicBezTo>
                  <a:cubicBezTo>
                    <a:pt x="1075" y="1568"/>
                    <a:pt x="1075" y="1568"/>
                    <a:pt x="1075" y="1568"/>
                  </a:cubicBezTo>
                  <a:cubicBezTo>
                    <a:pt x="1071" y="1569"/>
                    <a:pt x="1068" y="1572"/>
                    <a:pt x="1066" y="1575"/>
                  </a:cubicBezTo>
                  <a:cubicBezTo>
                    <a:pt x="974" y="1702"/>
                    <a:pt x="974" y="1702"/>
                    <a:pt x="974" y="1702"/>
                  </a:cubicBezTo>
                  <a:cubicBezTo>
                    <a:pt x="972" y="1705"/>
                    <a:pt x="971" y="1709"/>
                    <a:pt x="971" y="1713"/>
                  </a:cubicBezTo>
                  <a:cubicBezTo>
                    <a:pt x="970" y="1712"/>
                    <a:pt x="969" y="1712"/>
                    <a:pt x="968" y="1711"/>
                  </a:cubicBezTo>
                  <a:cubicBezTo>
                    <a:pt x="910" y="1658"/>
                    <a:pt x="910" y="1658"/>
                    <a:pt x="910" y="1658"/>
                  </a:cubicBezTo>
                  <a:cubicBezTo>
                    <a:pt x="905" y="1653"/>
                    <a:pt x="898" y="1650"/>
                    <a:pt x="891" y="1650"/>
                  </a:cubicBezTo>
                  <a:cubicBezTo>
                    <a:pt x="845" y="1652"/>
                    <a:pt x="845" y="1652"/>
                    <a:pt x="845" y="1652"/>
                  </a:cubicBezTo>
                  <a:cubicBezTo>
                    <a:pt x="820" y="1653"/>
                    <a:pt x="807" y="1623"/>
                    <a:pt x="824" y="1605"/>
                  </a:cubicBezTo>
                  <a:cubicBezTo>
                    <a:pt x="936" y="1492"/>
                    <a:pt x="936" y="1492"/>
                    <a:pt x="936" y="1492"/>
                  </a:cubicBezTo>
                  <a:cubicBezTo>
                    <a:pt x="938" y="1490"/>
                    <a:pt x="939" y="1488"/>
                    <a:pt x="941" y="1486"/>
                  </a:cubicBezTo>
                  <a:cubicBezTo>
                    <a:pt x="1001" y="1366"/>
                    <a:pt x="1001" y="1366"/>
                    <a:pt x="1001" y="1366"/>
                  </a:cubicBezTo>
                  <a:cubicBezTo>
                    <a:pt x="1004" y="1361"/>
                    <a:pt x="1005" y="1356"/>
                    <a:pt x="1004" y="1350"/>
                  </a:cubicBezTo>
                  <a:cubicBezTo>
                    <a:pt x="990" y="1243"/>
                    <a:pt x="990" y="1243"/>
                    <a:pt x="990" y="1243"/>
                  </a:cubicBezTo>
                  <a:cubicBezTo>
                    <a:pt x="989" y="1238"/>
                    <a:pt x="990" y="1232"/>
                    <a:pt x="993" y="1227"/>
                  </a:cubicBezTo>
                  <a:cubicBezTo>
                    <a:pt x="1024" y="1168"/>
                    <a:pt x="1024" y="1168"/>
                    <a:pt x="1024" y="1168"/>
                  </a:cubicBezTo>
                  <a:cubicBezTo>
                    <a:pt x="1030" y="1156"/>
                    <a:pt x="1027" y="1142"/>
                    <a:pt x="1016" y="1134"/>
                  </a:cubicBezTo>
                  <a:cubicBezTo>
                    <a:pt x="974" y="1102"/>
                    <a:pt x="974" y="1102"/>
                    <a:pt x="974" y="1102"/>
                  </a:cubicBezTo>
                  <a:cubicBezTo>
                    <a:pt x="972" y="1100"/>
                    <a:pt x="970" y="1099"/>
                    <a:pt x="967" y="1098"/>
                  </a:cubicBezTo>
                  <a:cubicBezTo>
                    <a:pt x="863" y="1058"/>
                    <a:pt x="863" y="1058"/>
                    <a:pt x="863" y="1058"/>
                  </a:cubicBezTo>
                  <a:cubicBezTo>
                    <a:pt x="855" y="1055"/>
                    <a:pt x="850" y="1050"/>
                    <a:pt x="847" y="1043"/>
                  </a:cubicBezTo>
                  <a:cubicBezTo>
                    <a:pt x="776" y="863"/>
                    <a:pt x="776" y="863"/>
                    <a:pt x="776" y="863"/>
                  </a:cubicBezTo>
                  <a:cubicBezTo>
                    <a:pt x="718" y="703"/>
                    <a:pt x="718" y="703"/>
                    <a:pt x="718" y="703"/>
                  </a:cubicBezTo>
                  <a:cubicBezTo>
                    <a:pt x="717" y="700"/>
                    <a:pt x="716" y="697"/>
                    <a:pt x="716" y="693"/>
                  </a:cubicBezTo>
                  <a:cubicBezTo>
                    <a:pt x="718" y="480"/>
                    <a:pt x="718" y="480"/>
                    <a:pt x="718" y="480"/>
                  </a:cubicBezTo>
                  <a:cubicBezTo>
                    <a:pt x="718" y="477"/>
                    <a:pt x="718" y="474"/>
                    <a:pt x="717" y="472"/>
                  </a:cubicBezTo>
                  <a:cubicBezTo>
                    <a:pt x="710" y="447"/>
                    <a:pt x="710" y="447"/>
                    <a:pt x="710" y="447"/>
                  </a:cubicBezTo>
                  <a:cubicBezTo>
                    <a:pt x="706" y="434"/>
                    <a:pt x="713" y="419"/>
                    <a:pt x="726" y="414"/>
                  </a:cubicBezTo>
                  <a:cubicBezTo>
                    <a:pt x="773" y="396"/>
                    <a:pt x="773" y="396"/>
                    <a:pt x="773" y="396"/>
                  </a:cubicBezTo>
                  <a:cubicBezTo>
                    <a:pt x="775" y="392"/>
                    <a:pt x="775" y="392"/>
                    <a:pt x="775" y="392"/>
                  </a:cubicBezTo>
                  <a:cubicBezTo>
                    <a:pt x="787" y="364"/>
                    <a:pt x="821" y="351"/>
                    <a:pt x="848" y="365"/>
                  </a:cubicBezTo>
                  <a:cubicBezTo>
                    <a:pt x="853" y="367"/>
                    <a:pt x="853" y="367"/>
                    <a:pt x="853" y="367"/>
                  </a:cubicBezTo>
                  <a:cubicBezTo>
                    <a:pt x="866" y="362"/>
                    <a:pt x="874" y="348"/>
                    <a:pt x="870" y="334"/>
                  </a:cubicBezTo>
                  <a:cubicBezTo>
                    <a:pt x="850" y="257"/>
                    <a:pt x="850" y="257"/>
                    <a:pt x="850" y="257"/>
                  </a:cubicBezTo>
                  <a:cubicBezTo>
                    <a:pt x="848" y="250"/>
                    <a:pt x="843" y="244"/>
                    <a:pt x="837" y="241"/>
                  </a:cubicBezTo>
                  <a:cubicBezTo>
                    <a:pt x="800" y="219"/>
                    <a:pt x="800" y="219"/>
                    <a:pt x="800" y="219"/>
                  </a:cubicBezTo>
                  <a:cubicBezTo>
                    <a:pt x="789" y="212"/>
                    <a:pt x="783" y="198"/>
                    <a:pt x="788" y="186"/>
                  </a:cubicBezTo>
                  <a:cubicBezTo>
                    <a:pt x="804" y="141"/>
                    <a:pt x="804" y="141"/>
                    <a:pt x="804" y="141"/>
                  </a:cubicBezTo>
                  <a:cubicBezTo>
                    <a:pt x="808" y="130"/>
                    <a:pt x="818" y="123"/>
                    <a:pt x="830" y="123"/>
                  </a:cubicBezTo>
                  <a:cubicBezTo>
                    <a:pt x="830" y="123"/>
                    <a:pt x="830" y="123"/>
                    <a:pt x="830" y="123"/>
                  </a:cubicBezTo>
                  <a:cubicBezTo>
                    <a:pt x="845" y="123"/>
                    <a:pt x="857" y="111"/>
                    <a:pt x="858" y="97"/>
                  </a:cubicBezTo>
                  <a:cubicBezTo>
                    <a:pt x="860" y="47"/>
                    <a:pt x="860" y="47"/>
                    <a:pt x="860" y="47"/>
                  </a:cubicBezTo>
                  <a:cubicBezTo>
                    <a:pt x="861" y="44"/>
                    <a:pt x="861" y="41"/>
                    <a:pt x="863" y="38"/>
                  </a:cubicBezTo>
                  <a:cubicBezTo>
                    <a:pt x="870" y="20"/>
                    <a:pt x="870" y="20"/>
                    <a:pt x="870" y="20"/>
                  </a:cubicBezTo>
                  <a:cubicBezTo>
                    <a:pt x="874" y="11"/>
                    <a:pt x="883" y="5"/>
                    <a:pt x="893" y="4"/>
                  </a:cubicBezTo>
                  <a:cubicBezTo>
                    <a:pt x="924" y="1"/>
                    <a:pt x="924" y="1"/>
                    <a:pt x="924" y="1"/>
                  </a:cubicBezTo>
                  <a:cubicBezTo>
                    <a:pt x="924" y="1"/>
                    <a:pt x="925" y="1"/>
                    <a:pt x="925" y="0"/>
                  </a:cubicBezTo>
                  <a:cubicBezTo>
                    <a:pt x="929" y="4"/>
                    <a:pt x="935" y="7"/>
                    <a:pt x="941" y="7"/>
                  </a:cubicBezTo>
                  <a:cubicBezTo>
                    <a:pt x="1067" y="7"/>
                    <a:pt x="1067" y="7"/>
                    <a:pt x="1067" y="7"/>
                  </a:cubicBezTo>
                  <a:cubicBezTo>
                    <a:pt x="1071" y="7"/>
                    <a:pt x="1075" y="8"/>
                    <a:pt x="1078" y="10"/>
                  </a:cubicBezTo>
                  <a:cubicBezTo>
                    <a:pt x="1214" y="85"/>
                    <a:pt x="1214" y="85"/>
                    <a:pt x="1214" y="85"/>
                  </a:cubicBezTo>
                  <a:cubicBezTo>
                    <a:pt x="1220" y="88"/>
                    <a:pt x="1224" y="94"/>
                    <a:pt x="1225" y="100"/>
                  </a:cubicBezTo>
                  <a:cubicBezTo>
                    <a:pt x="1247" y="192"/>
                    <a:pt x="1247" y="192"/>
                    <a:pt x="1247" y="192"/>
                  </a:cubicBezTo>
                  <a:cubicBezTo>
                    <a:pt x="1249" y="200"/>
                    <a:pt x="1247" y="208"/>
                    <a:pt x="1241" y="214"/>
                  </a:cubicBezTo>
                  <a:cubicBezTo>
                    <a:pt x="1179" y="272"/>
                    <a:pt x="1179" y="272"/>
                    <a:pt x="1179" y="272"/>
                  </a:cubicBezTo>
                  <a:cubicBezTo>
                    <a:pt x="1174" y="277"/>
                    <a:pt x="1172" y="283"/>
                    <a:pt x="1172" y="290"/>
                  </a:cubicBezTo>
                  <a:cubicBezTo>
                    <a:pt x="1175" y="329"/>
                    <a:pt x="1175" y="329"/>
                    <a:pt x="1175" y="329"/>
                  </a:cubicBezTo>
                  <a:cubicBezTo>
                    <a:pt x="1176" y="347"/>
                    <a:pt x="1196" y="357"/>
                    <a:pt x="1211" y="347"/>
                  </a:cubicBezTo>
                  <a:cubicBezTo>
                    <a:pt x="1296" y="287"/>
                    <a:pt x="1296" y="287"/>
                    <a:pt x="1296" y="287"/>
                  </a:cubicBezTo>
                  <a:cubicBezTo>
                    <a:pt x="1304" y="282"/>
                    <a:pt x="1314" y="282"/>
                    <a:pt x="1322" y="286"/>
                  </a:cubicBezTo>
                  <a:cubicBezTo>
                    <a:pt x="1399" y="333"/>
                    <a:pt x="1399" y="333"/>
                    <a:pt x="1399" y="333"/>
                  </a:cubicBezTo>
                  <a:cubicBezTo>
                    <a:pt x="1404" y="336"/>
                    <a:pt x="1407" y="341"/>
                    <a:pt x="1409" y="347"/>
                  </a:cubicBezTo>
                  <a:cubicBezTo>
                    <a:pt x="1429" y="422"/>
                    <a:pt x="1429" y="422"/>
                    <a:pt x="1429" y="422"/>
                  </a:cubicBezTo>
                  <a:cubicBezTo>
                    <a:pt x="1431" y="428"/>
                    <a:pt x="1435" y="434"/>
                    <a:pt x="1441" y="437"/>
                  </a:cubicBezTo>
                  <a:cubicBezTo>
                    <a:pt x="1504" y="468"/>
                    <a:pt x="1504" y="468"/>
                    <a:pt x="1504" y="468"/>
                  </a:cubicBezTo>
                  <a:cubicBezTo>
                    <a:pt x="1509" y="471"/>
                    <a:pt x="1515" y="471"/>
                    <a:pt x="1520" y="470"/>
                  </a:cubicBezTo>
                  <a:cubicBezTo>
                    <a:pt x="1576" y="455"/>
                    <a:pt x="1576" y="455"/>
                    <a:pt x="1576" y="455"/>
                  </a:cubicBezTo>
                  <a:cubicBezTo>
                    <a:pt x="1589" y="451"/>
                    <a:pt x="1602" y="459"/>
                    <a:pt x="1605" y="471"/>
                  </a:cubicBezTo>
                  <a:cubicBezTo>
                    <a:pt x="1605" y="472"/>
                    <a:pt x="1605" y="472"/>
                    <a:pt x="1605" y="472"/>
                  </a:cubicBezTo>
                  <a:cubicBezTo>
                    <a:pt x="1607" y="483"/>
                    <a:pt x="1616" y="489"/>
                    <a:pt x="1626" y="489"/>
                  </a:cubicBezTo>
                  <a:cubicBezTo>
                    <a:pt x="1610" y="567"/>
                    <a:pt x="1610" y="567"/>
                    <a:pt x="1610" y="567"/>
                  </a:cubicBezTo>
                  <a:cubicBezTo>
                    <a:pt x="1610" y="570"/>
                    <a:pt x="1610" y="572"/>
                    <a:pt x="1610" y="574"/>
                  </a:cubicBezTo>
                  <a:cubicBezTo>
                    <a:pt x="1609" y="576"/>
                    <a:pt x="1608" y="577"/>
                    <a:pt x="1608" y="579"/>
                  </a:cubicBezTo>
                  <a:cubicBezTo>
                    <a:pt x="1572" y="709"/>
                    <a:pt x="1572" y="709"/>
                    <a:pt x="1572" y="709"/>
                  </a:cubicBezTo>
                  <a:cubicBezTo>
                    <a:pt x="1570" y="715"/>
                    <a:pt x="1572" y="722"/>
                    <a:pt x="1576" y="727"/>
                  </a:cubicBezTo>
                  <a:cubicBezTo>
                    <a:pt x="1755" y="929"/>
                    <a:pt x="1755" y="929"/>
                    <a:pt x="1755" y="929"/>
                  </a:cubicBezTo>
                  <a:cubicBezTo>
                    <a:pt x="1761" y="935"/>
                    <a:pt x="1762" y="944"/>
                    <a:pt x="1758" y="951"/>
                  </a:cubicBezTo>
                  <a:cubicBezTo>
                    <a:pt x="1702" y="1051"/>
                    <a:pt x="1702" y="1051"/>
                    <a:pt x="1702" y="1051"/>
                  </a:cubicBezTo>
                  <a:cubicBezTo>
                    <a:pt x="1698" y="1058"/>
                    <a:pt x="1699" y="1067"/>
                    <a:pt x="1705" y="1073"/>
                  </a:cubicBezTo>
                  <a:cubicBezTo>
                    <a:pt x="1837" y="1222"/>
                    <a:pt x="1837" y="1222"/>
                    <a:pt x="1837" y="1222"/>
                  </a:cubicBezTo>
                  <a:cubicBezTo>
                    <a:pt x="1842" y="1227"/>
                    <a:pt x="1843" y="1234"/>
                    <a:pt x="1840" y="1241"/>
                  </a:cubicBezTo>
                  <a:close/>
                  <a:moveTo>
                    <a:pt x="325" y="1198"/>
                  </a:moveTo>
                  <a:cubicBezTo>
                    <a:pt x="320" y="1195"/>
                    <a:pt x="311" y="1197"/>
                    <a:pt x="304" y="1199"/>
                  </a:cubicBezTo>
                  <a:cubicBezTo>
                    <a:pt x="298" y="1202"/>
                    <a:pt x="293" y="1207"/>
                    <a:pt x="291" y="1213"/>
                  </a:cubicBezTo>
                  <a:cubicBezTo>
                    <a:pt x="279" y="1256"/>
                    <a:pt x="279" y="1256"/>
                    <a:pt x="279" y="1256"/>
                  </a:cubicBezTo>
                  <a:cubicBezTo>
                    <a:pt x="276" y="1266"/>
                    <a:pt x="281" y="1277"/>
                    <a:pt x="291" y="1281"/>
                  </a:cubicBezTo>
                  <a:cubicBezTo>
                    <a:pt x="323" y="1295"/>
                    <a:pt x="323" y="1295"/>
                    <a:pt x="323" y="1295"/>
                  </a:cubicBezTo>
                  <a:cubicBezTo>
                    <a:pt x="325" y="1296"/>
                    <a:pt x="326" y="1296"/>
                    <a:pt x="328" y="1297"/>
                  </a:cubicBezTo>
                  <a:cubicBezTo>
                    <a:pt x="356" y="1302"/>
                    <a:pt x="356" y="1302"/>
                    <a:pt x="356" y="1302"/>
                  </a:cubicBezTo>
                  <a:cubicBezTo>
                    <a:pt x="366" y="1304"/>
                    <a:pt x="376" y="1298"/>
                    <a:pt x="379" y="1288"/>
                  </a:cubicBezTo>
                  <a:cubicBezTo>
                    <a:pt x="385" y="1272"/>
                    <a:pt x="385" y="1272"/>
                    <a:pt x="385" y="1272"/>
                  </a:cubicBezTo>
                  <a:cubicBezTo>
                    <a:pt x="387" y="1264"/>
                    <a:pt x="386" y="1256"/>
                    <a:pt x="380" y="1251"/>
                  </a:cubicBezTo>
                  <a:cubicBezTo>
                    <a:pt x="365" y="1235"/>
                    <a:pt x="333" y="1202"/>
                    <a:pt x="325" y="1198"/>
                  </a:cubicBezTo>
                  <a:close/>
                  <a:moveTo>
                    <a:pt x="267" y="1119"/>
                  </a:moveTo>
                  <a:cubicBezTo>
                    <a:pt x="246" y="1112"/>
                    <a:pt x="246" y="1112"/>
                    <a:pt x="246" y="1112"/>
                  </a:cubicBezTo>
                  <a:cubicBezTo>
                    <a:pt x="244" y="1111"/>
                    <a:pt x="241" y="1109"/>
                    <a:pt x="239" y="1108"/>
                  </a:cubicBezTo>
                  <a:cubicBezTo>
                    <a:pt x="183" y="1059"/>
                    <a:pt x="183" y="1059"/>
                    <a:pt x="183" y="1059"/>
                  </a:cubicBezTo>
                  <a:cubicBezTo>
                    <a:pt x="179" y="1056"/>
                    <a:pt x="177" y="1052"/>
                    <a:pt x="176" y="1047"/>
                  </a:cubicBezTo>
                  <a:cubicBezTo>
                    <a:pt x="161" y="963"/>
                    <a:pt x="161" y="963"/>
                    <a:pt x="161" y="963"/>
                  </a:cubicBezTo>
                  <a:cubicBezTo>
                    <a:pt x="159" y="953"/>
                    <a:pt x="150" y="945"/>
                    <a:pt x="140" y="945"/>
                  </a:cubicBezTo>
                  <a:cubicBezTo>
                    <a:pt x="98" y="945"/>
                    <a:pt x="98" y="945"/>
                    <a:pt x="98" y="945"/>
                  </a:cubicBezTo>
                  <a:cubicBezTo>
                    <a:pt x="91" y="945"/>
                    <a:pt x="84" y="942"/>
                    <a:pt x="80" y="936"/>
                  </a:cubicBezTo>
                  <a:cubicBezTo>
                    <a:pt x="39" y="873"/>
                    <a:pt x="39" y="873"/>
                    <a:pt x="39" y="873"/>
                  </a:cubicBezTo>
                  <a:cubicBezTo>
                    <a:pt x="32" y="860"/>
                    <a:pt x="14" y="860"/>
                    <a:pt x="5" y="871"/>
                  </a:cubicBezTo>
                  <a:cubicBezTo>
                    <a:pt x="5" y="872"/>
                    <a:pt x="5" y="872"/>
                    <a:pt x="5" y="872"/>
                  </a:cubicBezTo>
                  <a:cubicBezTo>
                    <a:pt x="0" y="878"/>
                    <a:pt x="0" y="886"/>
                    <a:pt x="3" y="894"/>
                  </a:cubicBezTo>
                  <a:cubicBezTo>
                    <a:pt x="29" y="943"/>
                    <a:pt x="29" y="943"/>
                    <a:pt x="29" y="943"/>
                  </a:cubicBezTo>
                  <a:cubicBezTo>
                    <a:pt x="32" y="948"/>
                    <a:pt x="32" y="955"/>
                    <a:pt x="30" y="961"/>
                  </a:cubicBezTo>
                  <a:cubicBezTo>
                    <a:pt x="24" y="974"/>
                    <a:pt x="14" y="997"/>
                    <a:pt x="11" y="997"/>
                  </a:cubicBezTo>
                  <a:cubicBezTo>
                    <a:pt x="7" y="997"/>
                    <a:pt x="34" y="1053"/>
                    <a:pt x="44" y="1074"/>
                  </a:cubicBezTo>
                  <a:cubicBezTo>
                    <a:pt x="46" y="1079"/>
                    <a:pt x="50" y="1083"/>
                    <a:pt x="55" y="1084"/>
                  </a:cubicBezTo>
                  <a:cubicBezTo>
                    <a:pt x="97" y="1100"/>
                    <a:pt x="97" y="1100"/>
                    <a:pt x="97" y="1100"/>
                  </a:cubicBezTo>
                  <a:cubicBezTo>
                    <a:pt x="101" y="1102"/>
                    <a:pt x="105" y="1105"/>
                    <a:pt x="107" y="1108"/>
                  </a:cubicBezTo>
                  <a:cubicBezTo>
                    <a:pt x="150" y="1175"/>
                    <a:pt x="150" y="1175"/>
                    <a:pt x="150" y="1175"/>
                  </a:cubicBezTo>
                  <a:cubicBezTo>
                    <a:pt x="151" y="1176"/>
                    <a:pt x="152" y="1177"/>
                    <a:pt x="153" y="1178"/>
                  </a:cubicBezTo>
                  <a:cubicBezTo>
                    <a:pt x="188" y="1212"/>
                    <a:pt x="188" y="1212"/>
                    <a:pt x="188" y="1212"/>
                  </a:cubicBezTo>
                  <a:cubicBezTo>
                    <a:pt x="195" y="1219"/>
                    <a:pt x="206" y="1220"/>
                    <a:pt x="214" y="1215"/>
                  </a:cubicBezTo>
                  <a:cubicBezTo>
                    <a:pt x="240" y="1198"/>
                    <a:pt x="240" y="1198"/>
                    <a:pt x="240" y="1198"/>
                  </a:cubicBezTo>
                  <a:cubicBezTo>
                    <a:pt x="243" y="1197"/>
                    <a:pt x="245" y="1195"/>
                    <a:pt x="246" y="1193"/>
                  </a:cubicBezTo>
                  <a:cubicBezTo>
                    <a:pt x="277" y="1151"/>
                    <a:pt x="277" y="1151"/>
                    <a:pt x="277" y="1151"/>
                  </a:cubicBezTo>
                  <a:cubicBezTo>
                    <a:pt x="285" y="1140"/>
                    <a:pt x="280" y="1124"/>
                    <a:pt x="267" y="1119"/>
                  </a:cubicBezTo>
                  <a:close/>
                  <a:moveTo>
                    <a:pt x="588" y="941"/>
                  </a:moveTo>
                  <a:cubicBezTo>
                    <a:pt x="581" y="961"/>
                    <a:pt x="581" y="961"/>
                    <a:pt x="581" y="961"/>
                  </a:cubicBezTo>
                  <a:cubicBezTo>
                    <a:pt x="581" y="961"/>
                    <a:pt x="584" y="952"/>
                    <a:pt x="588" y="941"/>
                  </a:cubicBezTo>
                  <a:close/>
                  <a:moveTo>
                    <a:pt x="597" y="770"/>
                  </a:moveTo>
                  <a:cubicBezTo>
                    <a:pt x="570" y="770"/>
                    <a:pt x="570" y="770"/>
                    <a:pt x="570" y="770"/>
                  </a:cubicBezTo>
                  <a:cubicBezTo>
                    <a:pt x="561" y="770"/>
                    <a:pt x="552" y="777"/>
                    <a:pt x="550" y="786"/>
                  </a:cubicBezTo>
                  <a:cubicBezTo>
                    <a:pt x="540" y="830"/>
                    <a:pt x="540" y="830"/>
                    <a:pt x="540" y="830"/>
                  </a:cubicBezTo>
                  <a:cubicBezTo>
                    <a:pt x="539" y="835"/>
                    <a:pt x="539" y="839"/>
                    <a:pt x="541" y="843"/>
                  </a:cubicBezTo>
                  <a:cubicBezTo>
                    <a:pt x="547" y="857"/>
                    <a:pt x="562" y="886"/>
                    <a:pt x="581" y="894"/>
                  </a:cubicBezTo>
                  <a:cubicBezTo>
                    <a:pt x="596" y="901"/>
                    <a:pt x="592" y="924"/>
                    <a:pt x="588" y="941"/>
                  </a:cubicBezTo>
                  <a:cubicBezTo>
                    <a:pt x="597" y="915"/>
                    <a:pt x="597" y="915"/>
                    <a:pt x="597" y="915"/>
                  </a:cubicBezTo>
                  <a:cubicBezTo>
                    <a:pt x="597" y="913"/>
                    <a:pt x="598" y="912"/>
                    <a:pt x="599" y="910"/>
                  </a:cubicBezTo>
                  <a:cubicBezTo>
                    <a:pt x="606" y="900"/>
                    <a:pt x="635" y="854"/>
                    <a:pt x="635" y="840"/>
                  </a:cubicBezTo>
                  <a:cubicBezTo>
                    <a:pt x="635" y="823"/>
                    <a:pt x="600" y="770"/>
                    <a:pt x="597" y="77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25;p84">
              <a:extLst>
                <a:ext uri="{FF2B5EF4-FFF2-40B4-BE49-F238E27FC236}">
                  <a16:creationId xmlns:a16="http://schemas.microsoft.com/office/drawing/2014/main" id="{EB3AF347-D237-05F9-5E37-FC07728D0CF3}"/>
                </a:ext>
              </a:extLst>
            </p:cNvPr>
            <p:cNvSpPr/>
            <p:nvPr/>
          </p:nvSpPr>
          <p:spPr>
            <a:xfrm>
              <a:off x="10399713" y="70342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5" h="3" extrusionOk="0">
                  <a:moveTo>
                    <a:pt x="0" y="3"/>
                  </a:moveTo>
                  <a:cubicBezTo>
                    <a:pt x="2" y="2"/>
                    <a:pt x="4" y="1"/>
                    <a:pt x="5" y="0"/>
                  </a:cubicBezTo>
                  <a:cubicBezTo>
                    <a:pt x="4" y="1"/>
                    <a:pt x="2" y="2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426;p84">
              <a:extLst>
                <a:ext uri="{FF2B5EF4-FFF2-40B4-BE49-F238E27FC236}">
                  <a16:creationId xmlns:a16="http://schemas.microsoft.com/office/drawing/2014/main" id="{55371460-181D-2DC3-E68F-EC5B3D058B7C}"/>
                </a:ext>
              </a:extLst>
            </p:cNvPr>
            <p:cNvSpPr/>
            <p:nvPr/>
          </p:nvSpPr>
          <p:spPr>
            <a:xfrm>
              <a:off x="10436226" y="6891338"/>
              <a:ext cx="11113" cy="3175"/>
            </a:xfrm>
            <a:custGeom>
              <a:avLst/>
              <a:gdLst/>
              <a:ahLst/>
              <a:cxnLst/>
              <a:rect l="0" t="0" r="0" b="0"/>
              <a:pathLst>
                <a:path w="19" h="4" extrusionOk="0">
                  <a:moveTo>
                    <a:pt x="0" y="4"/>
                  </a:moveTo>
                  <a:cubicBezTo>
                    <a:pt x="7" y="3"/>
                    <a:pt x="13" y="2"/>
                    <a:pt x="19" y="0"/>
                  </a:cubicBezTo>
                  <a:cubicBezTo>
                    <a:pt x="13" y="2"/>
                    <a:pt x="7" y="3"/>
                    <a:pt x="0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27;p84">
              <a:extLst>
                <a:ext uri="{FF2B5EF4-FFF2-40B4-BE49-F238E27FC236}">
                  <a16:creationId xmlns:a16="http://schemas.microsoft.com/office/drawing/2014/main" id="{3E764D76-5BB5-F158-A632-DEBAF42B939C}"/>
                </a:ext>
              </a:extLst>
            </p:cNvPr>
            <p:cNvSpPr/>
            <p:nvPr/>
          </p:nvSpPr>
          <p:spPr>
            <a:xfrm>
              <a:off x="9110663" y="6548438"/>
              <a:ext cx="1679575" cy="2209800"/>
            </a:xfrm>
            <a:custGeom>
              <a:avLst/>
              <a:gdLst/>
              <a:ahLst/>
              <a:cxnLst/>
              <a:rect l="0" t="0" r="0" b="0"/>
              <a:pathLst>
                <a:path w="2637" h="3471" extrusionOk="0">
                  <a:moveTo>
                    <a:pt x="2422" y="3449"/>
                  </a:moveTo>
                  <a:cubicBezTo>
                    <a:pt x="2418" y="3436"/>
                    <a:pt x="2425" y="3421"/>
                    <a:pt x="2438" y="3416"/>
                  </a:cubicBezTo>
                  <a:cubicBezTo>
                    <a:pt x="2485" y="3398"/>
                    <a:pt x="2485" y="3398"/>
                    <a:pt x="2485" y="3398"/>
                  </a:cubicBezTo>
                  <a:cubicBezTo>
                    <a:pt x="2487" y="3394"/>
                    <a:pt x="2487" y="3394"/>
                    <a:pt x="2487" y="3394"/>
                  </a:cubicBezTo>
                  <a:cubicBezTo>
                    <a:pt x="2499" y="3366"/>
                    <a:pt x="2533" y="3353"/>
                    <a:pt x="2560" y="3367"/>
                  </a:cubicBezTo>
                  <a:cubicBezTo>
                    <a:pt x="2565" y="3369"/>
                    <a:pt x="2565" y="3369"/>
                    <a:pt x="2565" y="3369"/>
                  </a:cubicBezTo>
                  <a:cubicBezTo>
                    <a:pt x="2578" y="3364"/>
                    <a:pt x="2586" y="3350"/>
                    <a:pt x="2582" y="3336"/>
                  </a:cubicBezTo>
                  <a:cubicBezTo>
                    <a:pt x="2562" y="3259"/>
                    <a:pt x="2562" y="3259"/>
                    <a:pt x="2562" y="3259"/>
                  </a:cubicBezTo>
                  <a:cubicBezTo>
                    <a:pt x="2560" y="3252"/>
                    <a:pt x="2555" y="3246"/>
                    <a:pt x="2549" y="3243"/>
                  </a:cubicBezTo>
                  <a:cubicBezTo>
                    <a:pt x="2512" y="3221"/>
                    <a:pt x="2512" y="3221"/>
                    <a:pt x="2512" y="3221"/>
                  </a:cubicBezTo>
                  <a:cubicBezTo>
                    <a:pt x="2501" y="3214"/>
                    <a:pt x="2495" y="3200"/>
                    <a:pt x="2500" y="3188"/>
                  </a:cubicBezTo>
                  <a:cubicBezTo>
                    <a:pt x="2516" y="3143"/>
                    <a:pt x="2516" y="3143"/>
                    <a:pt x="2516" y="3143"/>
                  </a:cubicBezTo>
                  <a:cubicBezTo>
                    <a:pt x="2520" y="3132"/>
                    <a:pt x="2530" y="3125"/>
                    <a:pt x="2542" y="3125"/>
                  </a:cubicBezTo>
                  <a:cubicBezTo>
                    <a:pt x="2542" y="3125"/>
                    <a:pt x="2542" y="3125"/>
                    <a:pt x="2542" y="3125"/>
                  </a:cubicBezTo>
                  <a:cubicBezTo>
                    <a:pt x="2557" y="3125"/>
                    <a:pt x="2569" y="3113"/>
                    <a:pt x="2570" y="3099"/>
                  </a:cubicBezTo>
                  <a:cubicBezTo>
                    <a:pt x="2572" y="3049"/>
                    <a:pt x="2572" y="3049"/>
                    <a:pt x="2572" y="3049"/>
                  </a:cubicBezTo>
                  <a:cubicBezTo>
                    <a:pt x="2573" y="3046"/>
                    <a:pt x="2573" y="3043"/>
                    <a:pt x="2575" y="3040"/>
                  </a:cubicBezTo>
                  <a:cubicBezTo>
                    <a:pt x="2582" y="3022"/>
                    <a:pt x="2582" y="3022"/>
                    <a:pt x="2582" y="3022"/>
                  </a:cubicBezTo>
                  <a:cubicBezTo>
                    <a:pt x="2586" y="3013"/>
                    <a:pt x="2595" y="3007"/>
                    <a:pt x="2605" y="3006"/>
                  </a:cubicBezTo>
                  <a:cubicBezTo>
                    <a:pt x="2636" y="3003"/>
                    <a:pt x="2636" y="3003"/>
                    <a:pt x="2636" y="3003"/>
                  </a:cubicBezTo>
                  <a:cubicBezTo>
                    <a:pt x="2636" y="3003"/>
                    <a:pt x="2637" y="3003"/>
                    <a:pt x="2637" y="3002"/>
                  </a:cubicBezTo>
                  <a:cubicBezTo>
                    <a:pt x="2637" y="3002"/>
                    <a:pt x="2637" y="3002"/>
                    <a:pt x="2637" y="3002"/>
                  </a:cubicBezTo>
                  <a:cubicBezTo>
                    <a:pt x="2633" y="2999"/>
                    <a:pt x="2631" y="2994"/>
                    <a:pt x="2630" y="2989"/>
                  </a:cubicBezTo>
                  <a:cubicBezTo>
                    <a:pt x="2626" y="2950"/>
                    <a:pt x="2626" y="2950"/>
                    <a:pt x="2626" y="2950"/>
                  </a:cubicBezTo>
                  <a:cubicBezTo>
                    <a:pt x="2624" y="2938"/>
                    <a:pt x="2614" y="2929"/>
                    <a:pt x="2603" y="2929"/>
                  </a:cubicBezTo>
                  <a:cubicBezTo>
                    <a:pt x="2557" y="2929"/>
                    <a:pt x="2557" y="2929"/>
                    <a:pt x="2557" y="2929"/>
                  </a:cubicBezTo>
                  <a:cubicBezTo>
                    <a:pt x="2550" y="2929"/>
                    <a:pt x="2544" y="2927"/>
                    <a:pt x="2540" y="2922"/>
                  </a:cubicBezTo>
                  <a:cubicBezTo>
                    <a:pt x="2453" y="2830"/>
                    <a:pt x="2453" y="2830"/>
                    <a:pt x="2453" y="2830"/>
                  </a:cubicBezTo>
                  <a:cubicBezTo>
                    <a:pt x="2450" y="2826"/>
                    <a:pt x="2448" y="2822"/>
                    <a:pt x="2447" y="2818"/>
                  </a:cubicBezTo>
                  <a:cubicBezTo>
                    <a:pt x="2418" y="2668"/>
                    <a:pt x="2418" y="2668"/>
                    <a:pt x="2418" y="2668"/>
                  </a:cubicBezTo>
                  <a:cubicBezTo>
                    <a:pt x="2418" y="2666"/>
                    <a:pt x="2417" y="2663"/>
                    <a:pt x="2416" y="2661"/>
                  </a:cubicBezTo>
                  <a:cubicBezTo>
                    <a:pt x="2341" y="2518"/>
                    <a:pt x="2341" y="2518"/>
                    <a:pt x="2341" y="2518"/>
                  </a:cubicBezTo>
                  <a:cubicBezTo>
                    <a:pt x="2340" y="2516"/>
                    <a:pt x="2339" y="2513"/>
                    <a:pt x="2339" y="2511"/>
                  </a:cubicBezTo>
                  <a:cubicBezTo>
                    <a:pt x="2290" y="2232"/>
                    <a:pt x="2290" y="2232"/>
                    <a:pt x="2290" y="2232"/>
                  </a:cubicBezTo>
                  <a:cubicBezTo>
                    <a:pt x="2290" y="2231"/>
                    <a:pt x="2290" y="2230"/>
                    <a:pt x="2289" y="2229"/>
                  </a:cubicBezTo>
                  <a:cubicBezTo>
                    <a:pt x="2264" y="2149"/>
                    <a:pt x="2264" y="2149"/>
                    <a:pt x="2264" y="2149"/>
                  </a:cubicBezTo>
                  <a:cubicBezTo>
                    <a:pt x="2263" y="2145"/>
                    <a:pt x="2261" y="2142"/>
                    <a:pt x="2258" y="2139"/>
                  </a:cubicBezTo>
                  <a:cubicBezTo>
                    <a:pt x="2119" y="2013"/>
                    <a:pt x="2119" y="2013"/>
                    <a:pt x="2119" y="2013"/>
                  </a:cubicBezTo>
                  <a:cubicBezTo>
                    <a:pt x="2111" y="2005"/>
                    <a:pt x="2098" y="2005"/>
                    <a:pt x="2089" y="2012"/>
                  </a:cubicBezTo>
                  <a:cubicBezTo>
                    <a:pt x="2028" y="2060"/>
                    <a:pt x="2028" y="2060"/>
                    <a:pt x="2028" y="2060"/>
                  </a:cubicBezTo>
                  <a:cubicBezTo>
                    <a:pt x="2025" y="2063"/>
                    <a:pt x="2021" y="2064"/>
                    <a:pt x="2018" y="2065"/>
                  </a:cubicBezTo>
                  <a:cubicBezTo>
                    <a:pt x="1963" y="2076"/>
                    <a:pt x="1963" y="2076"/>
                    <a:pt x="1963" y="2076"/>
                  </a:cubicBezTo>
                  <a:cubicBezTo>
                    <a:pt x="1955" y="2077"/>
                    <a:pt x="1947" y="2075"/>
                    <a:pt x="1942" y="2069"/>
                  </a:cubicBezTo>
                  <a:cubicBezTo>
                    <a:pt x="1904" y="2030"/>
                    <a:pt x="1904" y="2030"/>
                    <a:pt x="1904" y="2030"/>
                  </a:cubicBezTo>
                  <a:cubicBezTo>
                    <a:pt x="1901" y="2027"/>
                    <a:pt x="1899" y="2024"/>
                    <a:pt x="1898" y="2021"/>
                  </a:cubicBezTo>
                  <a:cubicBezTo>
                    <a:pt x="1852" y="1860"/>
                    <a:pt x="1852" y="1860"/>
                    <a:pt x="1852" y="1860"/>
                  </a:cubicBezTo>
                  <a:cubicBezTo>
                    <a:pt x="1851" y="1857"/>
                    <a:pt x="1849" y="1853"/>
                    <a:pt x="1846" y="1850"/>
                  </a:cubicBezTo>
                  <a:cubicBezTo>
                    <a:pt x="1708" y="1713"/>
                    <a:pt x="1708" y="1713"/>
                    <a:pt x="1708" y="1713"/>
                  </a:cubicBezTo>
                  <a:cubicBezTo>
                    <a:pt x="1706" y="1711"/>
                    <a:pt x="1705" y="1710"/>
                    <a:pt x="1704" y="1708"/>
                  </a:cubicBezTo>
                  <a:cubicBezTo>
                    <a:pt x="1569" y="1475"/>
                    <a:pt x="1569" y="1475"/>
                    <a:pt x="1569" y="1475"/>
                  </a:cubicBezTo>
                  <a:cubicBezTo>
                    <a:pt x="1567" y="1472"/>
                    <a:pt x="1566" y="1468"/>
                    <a:pt x="1566" y="1464"/>
                  </a:cubicBezTo>
                  <a:cubicBezTo>
                    <a:pt x="1557" y="1299"/>
                    <a:pt x="1557" y="1299"/>
                    <a:pt x="1557" y="1299"/>
                  </a:cubicBezTo>
                  <a:cubicBezTo>
                    <a:pt x="1557" y="1296"/>
                    <a:pt x="1557" y="1293"/>
                    <a:pt x="1558" y="1291"/>
                  </a:cubicBezTo>
                  <a:cubicBezTo>
                    <a:pt x="1576" y="1227"/>
                    <a:pt x="1576" y="1227"/>
                    <a:pt x="1576" y="1227"/>
                  </a:cubicBezTo>
                  <a:cubicBezTo>
                    <a:pt x="1576" y="1226"/>
                    <a:pt x="1577" y="1225"/>
                    <a:pt x="1577" y="1223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43" y="952"/>
                    <a:pt x="1543" y="952"/>
                    <a:pt x="1543" y="952"/>
                  </a:cubicBezTo>
                  <a:cubicBezTo>
                    <a:pt x="1542" y="949"/>
                    <a:pt x="1541" y="946"/>
                    <a:pt x="1538" y="944"/>
                  </a:cubicBezTo>
                  <a:cubicBezTo>
                    <a:pt x="1473" y="872"/>
                    <a:pt x="1473" y="872"/>
                    <a:pt x="1473" y="872"/>
                  </a:cubicBezTo>
                  <a:cubicBezTo>
                    <a:pt x="1471" y="870"/>
                    <a:pt x="1469" y="867"/>
                    <a:pt x="1468" y="863"/>
                  </a:cubicBezTo>
                  <a:cubicBezTo>
                    <a:pt x="1422" y="720"/>
                    <a:pt x="1422" y="720"/>
                    <a:pt x="1422" y="720"/>
                  </a:cubicBezTo>
                  <a:cubicBezTo>
                    <a:pt x="1420" y="712"/>
                    <a:pt x="1413" y="706"/>
                    <a:pt x="1405" y="704"/>
                  </a:cubicBezTo>
                  <a:cubicBezTo>
                    <a:pt x="1170" y="646"/>
                    <a:pt x="1170" y="646"/>
                    <a:pt x="1170" y="646"/>
                  </a:cubicBezTo>
                  <a:cubicBezTo>
                    <a:pt x="1160" y="644"/>
                    <a:pt x="1152" y="635"/>
                    <a:pt x="1152" y="625"/>
                  </a:cubicBezTo>
                  <a:cubicBezTo>
                    <a:pt x="1133" y="334"/>
                    <a:pt x="1133" y="334"/>
                    <a:pt x="1133" y="334"/>
                  </a:cubicBezTo>
                  <a:cubicBezTo>
                    <a:pt x="1132" y="329"/>
                    <a:pt x="1131" y="325"/>
                    <a:pt x="1128" y="321"/>
                  </a:cubicBezTo>
                  <a:cubicBezTo>
                    <a:pt x="1044" y="208"/>
                    <a:pt x="1044" y="208"/>
                    <a:pt x="1044" y="208"/>
                  </a:cubicBezTo>
                  <a:cubicBezTo>
                    <a:pt x="1042" y="205"/>
                    <a:pt x="1041" y="202"/>
                    <a:pt x="1040" y="198"/>
                  </a:cubicBezTo>
                  <a:cubicBezTo>
                    <a:pt x="1019" y="101"/>
                    <a:pt x="1019" y="101"/>
                    <a:pt x="1019" y="101"/>
                  </a:cubicBezTo>
                  <a:cubicBezTo>
                    <a:pt x="1017" y="92"/>
                    <a:pt x="1009" y="84"/>
                    <a:pt x="999" y="83"/>
                  </a:cubicBezTo>
                  <a:cubicBezTo>
                    <a:pt x="914" y="71"/>
                    <a:pt x="914" y="71"/>
                    <a:pt x="914" y="71"/>
                  </a:cubicBezTo>
                  <a:cubicBezTo>
                    <a:pt x="907" y="70"/>
                    <a:pt x="900" y="66"/>
                    <a:pt x="897" y="60"/>
                  </a:cubicBezTo>
                  <a:cubicBezTo>
                    <a:pt x="867" y="13"/>
                    <a:pt x="867" y="13"/>
                    <a:pt x="867" y="13"/>
                  </a:cubicBezTo>
                  <a:cubicBezTo>
                    <a:pt x="862" y="4"/>
                    <a:pt x="851" y="0"/>
                    <a:pt x="841" y="2"/>
                  </a:cubicBezTo>
                  <a:cubicBezTo>
                    <a:pt x="815" y="9"/>
                    <a:pt x="815" y="9"/>
                    <a:pt x="815" y="9"/>
                  </a:cubicBezTo>
                  <a:cubicBezTo>
                    <a:pt x="813" y="9"/>
                    <a:pt x="811" y="10"/>
                    <a:pt x="808" y="12"/>
                  </a:cubicBezTo>
                  <a:cubicBezTo>
                    <a:pt x="763" y="42"/>
                    <a:pt x="763" y="42"/>
                    <a:pt x="763" y="42"/>
                  </a:cubicBezTo>
                  <a:cubicBezTo>
                    <a:pt x="752" y="49"/>
                    <a:pt x="752" y="49"/>
                    <a:pt x="752" y="49"/>
                  </a:cubicBezTo>
                  <a:cubicBezTo>
                    <a:pt x="718" y="164"/>
                    <a:pt x="718" y="164"/>
                    <a:pt x="718" y="164"/>
                  </a:cubicBezTo>
                  <a:cubicBezTo>
                    <a:pt x="718" y="166"/>
                    <a:pt x="716" y="168"/>
                    <a:pt x="714" y="170"/>
                  </a:cubicBezTo>
                  <a:cubicBezTo>
                    <a:pt x="673" y="204"/>
                    <a:pt x="673" y="204"/>
                    <a:pt x="673" y="204"/>
                  </a:cubicBezTo>
                  <a:cubicBezTo>
                    <a:pt x="324" y="482"/>
                    <a:pt x="324" y="482"/>
                    <a:pt x="324" y="482"/>
                  </a:cubicBezTo>
                  <a:cubicBezTo>
                    <a:pt x="322" y="483"/>
                    <a:pt x="320" y="484"/>
                    <a:pt x="319" y="484"/>
                  </a:cubicBezTo>
                  <a:cubicBezTo>
                    <a:pt x="236" y="502"/>
                    <a:pt x="236" y="502"/>
                    <a:pt x="236" y="502"/>
                  </a:cubicBezTo>
                  <a:cubicBezTo>
                    <a:pt x="232" y="503"/>
                    <a:pt x="228" y="501"/>
                    <a:pt x="225" y="498"/>
                  </a:cubicBezTo>
                  <a:cubicBezTo>
                    <a:pt x="220" y="508"/>
                    <a:pt x="220" y="508"/>
                    <a:pt x="220" y="508"/>
                  </a:cubicBezTo>
                  <a:cubicBezTo>
                    <a:pt x="217" y="515"/>
                    <a:pt x="219" y="524"/>
                    <a:pt x="226" y="529"/>
                  </a:cubicBezTo>
                  <a:cubicBezTo>
                    <a:pt x="255" y="547"/>
                    <a:pt x="255" y="547"/>
                    <a:pt x="255" y="547"/>
                  </a:cubicBezTo>
                  <a:cubicBezTo>
                    <a:pt x="258" y="549"/>
                    <a:pt x="261" y="550"/>
                    <a:pt x="264" y="550"/>
                  </a:cubicBezTo>
                  <a:cubicBezTo>
                    <a:pt x="291" y="550"/>
                    <a:pt x="291" y="550"/>
                    <a:pt x="291" y="550"/>
                  </a:cubicBezTo>
                  <a:cubicBezTo>
                    <a:pt x="300" y="550"/>
                    <a:pt x="307" y="557"/>
                    <a:pt x="307" y="566"/>
                  </a:cubicBezTo>
                  <a:cubicBezTo>
                    <a:pt x="307" y="636"/>
                    <a:pt x="307" y="636"/>
                    <a:pt x="307" y="636"/>
                  </a:cubicBezTo>
                  <a:cubicBezTo>
                    <a:pt x="307" y="639"/>
                    <a:pt x="307" y="641"/>
                    <a:pt x="308" y="643"/>
                  </a:cubicBezTo>
                  <a:cubicBezTo>
                    <a:pt x="314" y="655"/>
                    <a:pt x="314" y="655"/>
                    <a:pt x="314" y="655"/>
                  </a:cubicBezTo>
                  <a:cubicBezTo>
                    <a:pt x="320" y="669"/>
                    <a:pt x="306" y="683"/>
                    <a:pt x="293" y="677"/>
                  </a:cubicBezTo>
                  <a:cubicBezTo>
                    <a:pt x="278" y="671"/>
                    <a:pt x="278" y="671"/>
                    <a:pt x="278" y="671"/>
                  </a:cubicBezTo>
                  <a:cubicBezTo>
                    <a:pt x="274" y="670"/>
                    <a:pt x="272" y="667"/>
                    <a:pt x="270" y="664"/>
                  </a:cubicBezTo>
                  <a:cubicBezTo>
                    <a:pt x="242" y="610"/>
                    <a:pt x="242" y="610"/>
                    <a:pt x="242" y="610"/>
                  </a:cubicBezTo>
                  <a:cubicBezTo>
                    <a:pt x="241" y="609"/>
                    <a:pt x="240" y="608"/>
                    <a:pt x="239" y="607"/>
                  </a:cubicBezTo>
                  <a:cubicBezTo>
                    <a:pt x="226" y="592"/>
                    <a:pt x="226" y="592"/>
                    <a:pt x="226" y="592"/>
                  </a:cubicBezTo>
                  <a:cubicBezTo>
                    <a:pt x="220" y="585"/>
                    <a:pt x="209" y="585"/>
                    <a:pt x="202" y="592"/>
                  </a:cubicBezTo>
                  <a:cubicBezTo>
                    <a:pt x="166" y="630"/>
                    <a:pt x="166" y="630"/>
                    <a:pt x="166" y="630"/>
                  </a:cubicBezTo>
                  <a:cubicBezTo>
                    <a:pt x="165" y="631"/>
                    <a:pt x="164" y="633"/>
                    <a:pt x="163" y="635"/>
                  </a:cubicBezTo>
                  <a:cubicBezTo>
                    <a:pt x="144" y="677"/>
                    <a:pt x="144" y="677"/>
                    <a:pt x="144" y="677"/>
                  </a:cubicBezTo>
                  <a:cubicBezTo>
                    <a:pt x="143" y="679"/>
                    <a:pt x="142" y="681"/>
                    <a:pt x="140" y="682"/>
                  </a:cubicBezTo>
                  <a:cubicBezTo>
                    <a:pt x="132" y="689"/>
                    <a:pt x="107" y="712"/>
                    <a:pt x="98" y="714"/>
                  </a:cubicBezTo>
                  <a:cubicBezTo>
                    <a:pt x="90" y="716"/>
                    <a:pt x="65" y="729"/>
                    <a:pt x="53" y="735"/>
                  </a:cubicBezTo>
                  <a:cubicBezTo>
                    <a:pt x="49" y="737"/>
                    <a:pt x="47" y="740"/>
                    <a:pt x="45" y="744"/>
                  </a:cubicBezTo>
                  <a:cubicBezTo>
                    <a:pt x="29" y="794"/>
                    <a:pt x="29" y="794"/>
                    <a:pt x="29" y="794"/>
                  </a:cubicBezTo>
                  <a:cubicBezTo>
                    <a:pt x="29" y="807"/>
                    <a:pt x="29" y="807"/>
                    <a:pt x="29" y="807"/>
                  </a:cubicBezTo>
                  <a:cubicBezTo>
                    <a:pt x="60" y="823"/>
                    <a:pt x="60" y="823"/>
                    <a:pt x="60" y="823"/>
                  </a:cubicBezTo>
                  <a:cubicBezTo>
                    <a:pt x="68" y="826"/>
                    <a:pt x="71" y="835"/>
                    <a:pt x="68" y="843"/>
                  </a:cubicBezTo>
                  <a:cubicBezTo>
                    <a:pt x="62" y="859"/>
                    <a:pt x="50" y="883"/>
                    <a:pt x="45" y="892"/>
                  </a:cubicBezTo>
                  <a:cubicBezTo>
                    <a:pt x="43" y="895"/>
                    <a:pt x="41" y="898"/>
                    <a:pt x="38" y="899"/>
                  </a:cubicBezTo>
                  <a:cubicBezTo>
                    <a:pt x="18" y="909"/>
                    <a:pt x="18" y="909"/>
                    <a:pt x="18" y="909"/>
                  </a:cubicBezTo>
                  <a:cubicBezTo>
                    <a:pt x="7" y="914"/>
                    <a:pt x="6" y="929"/>
                    <a:pt x="16" y="937"/>
                  </a:cubicBezTo>
                  <a:cubicBezTo>
                    <a:pt x="22" y="941"/>
                    <a:pt x="22" y="941"/>
                    <a:pt x="22" y="941"/>
                  </a:cubicBezTo>
                  <a:cubicBezTo>
                    <a:pt x="29" y="946"/>
                    <a:pt x="31" y="955"/>
                    <a:pt x="27" y="963"/>
                  </a:cubicBezTo>
                  <a:cubicBezTo>
                    <a:pt x="5" y="1001"/>
                    <a:pt x="5" y="1001"/>
                    <a:pt x="5" y="1001"/>
                  </a:cubicBezTo>
                  <a:cubicBezTo>
                    <a:pt x="0" y="1010"/>
                    <a:pt x="4" y="1021"/>
                    <a:pt x="14" y="1024"/>
                  </a:cubicBezTo>
                  <a:cubicBezTo>
                    <a:pt x="30" y="1030"/>
                    <a:pt x="51" y="1037"/>
                    <a:pt x="61" y="1045"/>
                  </a:cubicBezTo>
                  <a:cubicBezTo>
                    <a:pt x="77" y="1058"/>
                    <a:pt x="198" y="1119"/>
                    <a:pt x="212" y="1122"/>
                  </a:cubicBezTo>
                  <a:cubicBezTo>
                    <a:pt x="225" y="1125"/>
                    <a:pt x="294" y="1117"/>
                    <a:pt x="344" y="1162"/>
                  </a:cubicBezTo>
                  <a:cubicBezTo>
                    <a:pt x="372" y="1187"/>
                    <a:pt x="407" y="1210"/>
                    <a:pt x="433" y="1226"/>
                  </a:cubicBezTo>
                  <a:cubicBezTo>
                    <a:pt x="445" y="1233"/>
                    <a:pt x="461" y="1221"/>
                    <a:pt x="457" y="1207"/>
                  </a:cubicBezTo>
                  <a:cubicBezTo>
                    <a:pt x="443" y="1158"/>
                    <a:pt x="443" y="1158"/>
                    <a:pt x="443" y="1158"/>
                  </a:cubicBezTo>
                  <a:cubicBezTo>
                    <a:pt x="442" y="1157"/>
                    <a:pt x="442" y="1156"/>
                    <a:pt x="442" y="1155"/>
                  </a:cubicBezTo>
                  <a:cubicBezTo>
                    <a:pt x="441" y="1139"/>
                    <a:pt x="441" y="1139"/>
                    <a:pt x="441" y="1139"/>
                  </a:cubicBezTo>
                  <a:cubicBezTo>
                    <a:pt x="440" y="1127"/>
                    <a:pt x="452" y="1118"/>
                    <a:pt x="463" y="1122"/>
                  </a:cubicBezTo>
                  <a:cubicBezTo>
                    <a:pt x="479" y="1128"/>
                    <a:pt x="497" y="1136"/>
                    <a:pt x="500" y="1141"/>
                  </a:cubicBezTo>
                  <a:cubicBezTo>
                    <a:pt x="505" y="1147"/>
                    <a:pt x="502" y="1190"/>
                    <a:pt x="501" y="1205"/>
                  </a:cubicBezTo>
                  <a:cubicBezTo>
                    <a:pt x="500" y="1208"/>
                    <a:pt x="501" y="1211"/>
                    <a:pt x="503" y="1214"/>
                  </a:cubicBezTo>
                  <a:cubicBezTo>
                    <a:pt x="544" y="1287"/>
                    <a:pt x="544" y="1287"/>
                    <a:pt x="544" y="1287"/>
                  </a:cubicBezTo>
                  <a:cubicBezTo>
                    <a:pt x="547" y="1292"/>
                    <a:pt x="551" y="1295"/>
                    <a:pt x="556" y="1295"/>
                  </a:cubicBezTo>
                  <a:cubicBezTo>
                    <a:pt x="573" y="1298"/>
                    <a:pt x="614" y="1306"/>
                    <a:pt x="625" y="1310"/>
                  </a:cubicBezTo>
                  <a:cubicBezTo>
                    <a:pt x="637" y="1315"/>
                    <a:pt x="691" y="1340"/>
                    <a:pt x="700" y="1344"/>
                  </a:cubicBezTo>
                  <a:cubicBezTo>
                    <a:pt x="701" y="1344"/>
                    <a:pt x="702" y="1345"/>
                    <a:pt x="703" y="1345"/>
                  </a:cubicBezTo>
                  <a:cubicBezTo>
                    <a:pt x="763" y="1359"/>
                    <a:pt x="763" y="1359"/>
                    <a:pt x="763" y="1359"/>
                  </a:cubicBezTo>
                  <a:cubicBezTo>
                    <a:pt x="766" y="1360"/>
                    <a:pt x="769" y="1362"/>
                    <a:pt x="771" y="1364"/>
                  </a:cubicBezTo>
                  <a:cubicBezTo>
                    <a:pt x="833" y="1431"/>
                    <a:pt x="833" y="1431"/>
                    <a:pt x="833" y="1431"/>
                  </a:cubicBezTo>
                  <a:cubicBezTo>
                    <a:pt x="835" y="1433"/>
                    <a:pt x="837" y="1436"/>
                    <a:pt x="837" y="1440"/>
                  </a:cubicBezTo>
                  <a:cubicBezTo>
                    <a:pt x="839" y="1460"/>
                    <a:pt x="848" y="1534"/>
                    <a:pt x="850" y="1543"/>
                  </a:cubicBezTo>
                  <a:cubicBezTo>
                    <a:pt x="852" y="1553"/>
                    <a:pt x="945" y="1708"/>
                    <a:pt x="955" y="1725"/>
                  </a:cubicBezTo>
                  <a:cubicBezTo>
                    <a:pt x="956" y="1725"/>
                    <a:pt x="956" y="1726"/>
                    <a:pt x="957" y="1727"/>
                  </a:cubicBezTo>
                  <a:cubicBezTo>
                    <a:pt x="1137" y="1926"/>
                    <a:pt x="1137" y="1926"/>
                    <a:pt x="1137" y="1926"/>
                  </a:cubicBezTo>
                  <a:cubicBezTo>
                    <a:pt x="1138" y="1927"/>
                    <a:pt x="1139" y="1928"/>
                    <a:pt x="1140" y="1929"/>
                  </a:cubicBezTo>
                  <a:cubicBezTo>
                    <a:pt x="1176" y="2000"/>
                    <a:pt x="1176" y="2000"/>
                    <a:pt x="1176" y="2000"/>
                  </a:cubicBezTo>
                  <a:cubicBezTo>
                    <a:pt x="1178" y="2003"/>
                    <a:pt x="1180" y="2005"/>
                    <a:pt x="1182" y="2006"/>
                  </a:cubicBezTo>
                  <a:cubicBezTo>
                    <a:pt x="1196" y="2015"/>
                    <a:pt x="1196" y="2015"/>
                    <a:pt x="1196" y="2015"/>
                  </a:cubicBezTo>
                  <a:cubicBezTo>
                    <a:pt x="1205" y="2021"/>
                    <a:pt x="1218" y="2016"/>
                    <a:pt x="1221" y="2005"/>
                  </a:cubicBezTo>
                  <a:cubicBezTo>
                    <a:pt x="1228" y="1974"/>
                    <a:pt x="1228" y="1974"/>
                    <a:pt x="1228" y="1974"/>
                  </a:cubicBezTo>
                  <a:cubicBezTo>
                    <a:pt x="1228" y="1973"/>
                    <a:pt x="1229" y="1972"/>
                    <a:pt x="1229" y="1970"/>
                  </a:cubicBezTo>
                  <a:cubicBezTo>
                    <a:pt x="1229" y="1896"/>
                    <a:pt x="1229" y="1896"/>
                    <a:pt x="1229" y="1896"/>
                  </a:cubicBezTo>
                  <a:cubicBezTo>
                    <a:pt x="1229" y="1889"/>
                    <a:pt x="1233" y="1883"/>
                    <a:pt x="1240" y="1881"/>
                  </a:cubicBezTo>
                  <a:cubicBezTo>
                    <a:pt x="1252" y="1877"/>
                    <a:pt x="1270" y="1872"/>
                    <a:pt x="1274" y="1877"/>
                  </a:cubicBezTo>
                  <a:cubicBezTo>
                    <a:pt x="1279" y="1885"/>
                    <a:pt x="1327" y="1972"/>
                    <a:pt x="1327" y="1993"/>
                  </a:cubicBezTo>
                  <a:cubicBezTo>
                    <a:pt x="1327" y="2015"/>
                    <a:pt x="1329" y="2062"/>
                    <a:pt x="1327" y="2075"/>
                  </a:cubicBezTo>
                  <a:cubicBezTo>
                    <a:pt x="1324" y="2087"/>
                    <a:pt x="1373" y="2118"/>
                    <a:pt x="1387" y="2126"/>
                  </a:cubicBezTo>
                  <a:cubicBezTo>
                    <a:pt x="1389" y="2128"/>
                    <a:pt x="1391" y="2128"/>
                    <a:pt x="1394" y="2129"/>
                  </a:cubicBezTo>
                  <a:cubicBezTo>
                    <a:pt x="1403" y="2129"/>
                    <a:pt x="1425" y="2131"/>
                    <a:pt x="1443" y="2142"/>
                  </a:cubicBezTo>
                  <a:cubicBezTo>
                    <a:pt x="1467" y="2155"/>
                    <a:pt x="1531" y="2237"/>
                    <a:pt x="1533" y="2248"/>
                  </a:cubicBezTo>
                  <a:cubicBezTo>
                    <a:pt x="1535" y="2257"/>
                    <a:pt x="1553" y="2309"/>
                    <a:pt x="1558" y="2323"/>
                  </a:cubicBezTo>
                  <a:cubicBezTo>
                    <a:pt x="1559" y="2326"/>
                    <a:pt x="1561" y="2328"/>
                    <a:pt x="1563" y="2330"/>
                  </a:cubicBezTo>
                  <a:cubicBezTo>
                    <a:pt x="1629" y="2392"/>
                    <a:pt x="1629" y="2392"/>
                    <a:pt x="1629" y="2392"/>
                  </a:cubicBezTo>
                  <a:cubicBezTo>
                    <a:pt x="1631" y="2393"/>
                    <a:pt x="1632" y="2394"/>
                    <a:pt x="1632" y="2395"/>
                  </a:cubicBezTo>
                  <a:cubicBezTo>
                    <a:pt x="1797" y="2680"/>
                    <a:pt x="1797" y="2680"/>
                    <a:pt x="1797" y="2680"/>
                  </a:cubicBezTo>
                  <a:cubicBezTo>
                    <a:pt x="1798" y="2681"/>
                    <a:pt x="1799" y="2683"/>
                    <a:pt x="1800" y="2684"/>
                  </a:cubicBezTo>
                  <a:cubicBezTo>
                    <a:pt x="1907" y="2775"/>
                    <a:pt x="1907" y="2775"/>
                    <a:pt x="1907" y="2775"/>
                  </a:cubicBezTo>
                  <a:cubicBezTo>
                    <a:pt x="1909" y="2777"/>
                    <a:pt x="1910" y="2778"/>
                    <a:pt x="1912" y="2778"/>
                  </a:cubicBezTo>
                  <a:cubicBezTo>
                    <a:pt x="1923" y="2783"/>
                    <a:pt x="1968" y="2800"/>
                    <a:pt x="1970" y="2812"/>
                  </a:cubicBezTo>
                  <a:cubicBezTo>
                    <a:pt x="1972" y="2823"/>
                    <a:pt x="1971" y="2865"/>
                    <a:pt x="1970" y="2879"/>
                  </a:cubicBezTo>
                  <a:cubicBezTo>
                    <a:pt x="1970" y="2882"/>
                    <a:pt x="1971" y="2885"/>
                    <a:pt x="1972" y="2887"/>
                  </a:cubicBezTo>
                  <a:cubicBezTo>
                    <a:pt x="2017" y="2975"/>
                    <a:pt x="2017" y="2975"/>
                    <a:pt x="2017" y="2975"/>
                  </a:cubicBezTo>
                  <a:cubicBezTo>
                    <a:pt x="2019" y="2979"/>
                    <a:pt x="2023" y="2982"/>
                    <a:pt x="2028" y="2983"/>
                  </a:cubicBezTo>
                  <a:cubicBezTo>
                    <a:pt x="2104" y="3004"/>
                    <a:pt x="2104" y="3004"/>
                    <a:pt x="2104" y="3004"/>
                  </a:cubicBezTo>
                  <a:cubicBezTo>
                    <a:pt x="2107" y="3005"/>
                    <a:pt x="2109" y="3006"/>
                    <a:pt x="2111" y="3008"/>
                  </a:cubicBezTo>
                  <a:cubicBezTo>
                    <a:pt x="2180" y="3070"/>
                    <a:pt x="2180" y="3070"/>
                    <a:pt x="2180" y="3070"/>
                  </a:cubicBezTo>
                  <a:cubicBezTo>
                    <a:pt x="2182" y="3071"/>
                    <a:pt x="2182" y="3072"/>
                    <a:pt x="2183" y="3073"/>
                  </a:cubicBezTo>
                  <a:cubicBezTo>
                    <a:pt x="2262" y="3193"/>
                    <a:pt x="2262" y="3193"/>
                    <a:pt x="2262" y="3193"/>
                  </a:cubicBezTo>
                  <a:cubicBezTo>
                    <a:pt x="2346" y="3338"/>
                    <a:pt x="2346" y="3338"/>
                    <a:pt x="2346" y="3338"/>
                  </a:cubicBezTo>
                  <a:cubicBezTo>
                    <a:pt x="2346" y="3338"/>
                    <a:pt x="2346" y="3339"/>
                    <a:pt x="2347" y="3340"/>
                  </a:cubicBezTo>
                  <a:cubicBezTo>
                    <a:pt x="2382" y="3435"/>
                    <a:pt x="2382" y="3435"/>
                    <a:pt x="2382" y="3435"/>
                  </a:cubicBezTo>
                  <a:cubicBezTo>
                    <a:pt x="2383" y="3438"/>
                    <a:pt x="2385" y="3440"/>
                    <a:pt x="2387" y="3442"/>
                  </a:cubicBezTo>
                  <a:cubicBezTo>
                    <a:pt x="2418" y="3468"/>
                    <a:pt x="2418" y="3468"/>
                    <a:pt x="2418" y="3468"/>
                  </a:cubicBezTo>
                  <a:cubicBezTo>
                    <a:pt x="2421" y="3470"/>
                    <a:pt x="2425" y="3471"/>
                    <a:pt x="2428" y="3471"/>
                  </a:cubicBezTo>
                  <a:lnTo>
                    <a:pt x="2422" y="3449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428;p84">
              <a:extLst>
                <a:ext uri="{FF2B5EF4-FFF2-40B4-BE49-F238E27FC236}">
                  <a16:creationId xmlns:a16="http://schemas.microsoft.com/office/drawing/2014/main" id="{8D730242-4E38-1FAE-A9C4-3C446CAA2A93}"/>
                </a:ext>
              </a:extLst>
            </p:cNvPr>
            <p:cNvSpPr/>
            <p:nvPr/>
          </p:nvSpPr>
          <p:spPr>
            <a:xfrm>
              <a:off x="10394951" y="6913563"/>
              <a:ext cx="4763" cy="7938"/>
            </a:xfrm>
            <a:custGeom>
              <a:avLst/>
              <a:gdLst/>
              <a:ahLst/>
              <a:cxnLst/>
              <a:rect l="0" t="0" r="0" b="0"/>
              <a:pathLst>
                <a:path w="6" h="13" extrusionOk="0">
                  <a:moveTo>
                    <a:pt x="6" y="13"/>
                  </a:moveTo>
                  <a:cubicBezTo>
                    <a:pt x="3" y="9"/>
                    <a:pt x="1" y="4"/>
                    <a:pt x="0" y="0"/>
                  </a:cubicBezTo>
                  <a:cubicBezTo>
                    <a:pt x="1" y="4"/>
                    <a:pt x="3" y="9"/>
                    <a:pt x="6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29;p84">
              <a:extLst>
                <a:ext uri="{FF2B5EF4-FFF2-40B4-BE49-F238E27FC236}">
                  <a16:creationId xmlns:a16="http://schemas.microsoft.com/office/drawing/2014/main" id="{F68BCEF6-F0F4-F894-41AF-4A9C8B9D189E}"/>
                </a:ext>
              </a:extLst>
            </p:cNvPr>
            <p:cNvSpPr/>
            <p:nvPr/>
          </p:nvSpPr>
          <p:spPr>
            <a:xfrm>
              <a:off x="10498138" y="67976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3" extrusionOk="0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30;p84">
              <a:extLst>
                <a:ext uri="{FF2B5EF4-FFF2-40B4-BE49-F238E27FC236}">
                  <a16:creationId xmlns:a16="http://schemas.microsoft.com/office/drawing/2014/main" id="{F3C3A1F2-7621-B782-93EA-A060AECF606D}"/>
                </a:ext>
              </a:extLst>
            </p:cNvPr>
            <p:cNvSpPr/>
            <p:nvPr/>
          </p:nvSpPr>
          <p:spPr>
            <a:xfrm>
              <a:off x="9582151" y="6575425"/>
              <a:ext cx="11113" cy="1588"/>
            </a:xfrm>
            <a:custGeom>
              <a:avLst/>
              <a:gdLst/>
              <a:ahLst/>
              <a:cxnLst/>
              <a:rect l="0" t="0" r="0" b="0"/>
              <a:pathLst>
                <a:path w="18" h="3" extrusionOk="0">
                  <a:moveTo>
                    <a:pt x="18" y="1"/>
                  </a:moveTo>
                  <a:cubicBezTo>
                    <a:pt x="13" y="3"/>
                    <a:pt x="6" y="3"/>
                    <a:pt x="0" y="0"/>
                  </a:cubicBezTo>
                  <a:cubicBezTo>
                    <a:pt x="6" y="3"/>
                    <a:pt x="13" y="3"/>
                    <a:pt x="1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31;p84">
              <a:extLst>
                <a:ext uri="{FF2B5EF4-FFF2-40B4-BE49-F238E27FC236}">
                  <a16:creationId xmlns:a16="http://schemas.microsoft.com/office/drawing/2014/main" id="{44E041DA-FCE3-3948-8166-9DD17287D2C8}"/>
                </a:ext>
              </a:extLst>
            </p:cNvPr>
            <p:cNvSpPr/>
            <p:nvPr/>
          </p:nvSpPr>
          <p:spPr>
            <a:xfrm>
              <a:off x="10347326" y="7053263"/>
              <a:ext cx="14288" cy="103188"/>
            </a:xfrm>
            <a:custGeom>
              <a:avLst/>
              <a:gdLst/>
              <a:ahLst/>
              <a:cxnLst/>
              <a:rect l="0" t="0" r="0" b="0"/>
              <a:pathLst>
                <a:path w="23" h="163" extrusionOk="0">
                  <a:moveTo>
                    <a:pt x="9" y="20"/>
                  </a:moveTo>
                  <a:cubicBezTo>
                    <a:pt x="10" y="11"/>
                    <a:pt x="15" y="4"/>
                    <a:pt x="23" y="0"/>
                  </a:cubicBezTo>
                  <a:cubicBezTo>
                    <a:pt x="15" y="4"/>
                    <a:pt x="10" y="11"/>
                    <a:pt x="9" y="2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3"/>
                    <a:pt x="0" y="163"/>
                  </a:cubicBezTo>
                  <a:cubicBezTo>
                    <a:pt x="0" y="163"/>
                    <a:pt x="0" y="162"/>
                    <a:pt x="0" y="162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32;p84">
              <a:extLst>
                <a:ext uri="{FF2B5EF4-FFF2-40B4-BE49-F238E27FC236}">
                  <a16:creationId xmlns:a16="http://schemas.microsoft.com/office/drawing/2014/main" id="{494A85BD-3670-7259-D8B0-0EFAF11221B8}"/>
                </a:ext>
              </a:extLst>
            </p:cNvPr>
            <p:cNvSpPr/>
            <p:nvPr/>
          </p:nvSpPr>
          <p:spPr>
            <a:xfrm>
              <a:off x="10491788" y="6823075"/>
              <a:ext cx="1588" cy="9525"/>
            </a:xfrm>
            <a:custGeom>
              <a:avLst/>
              <a:gdLst/>
              <a:ahLst/>
              <a:cxnLst/>
              <a:rect l="0" t="0" r="0" b="0"/>
              <a:pathLst>
                <a:path w="1" h="15" extrusionOk="0">
                  <a:moveTo>
                    <a:pt x="0" y="15"/>
                  </a:moveTo>
                  <a:cubicBezTo>
                    <a:pt x="0" y="10"/>
                    <a:pt x="0" y="5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33;p84">
              <a:extLst>
                <a:ext uri="{FF2B5EF4-FFF2-40B4-BE49-F238E27FC236}">
                  <a16:creationId xmlns:a16="http://schemas.microsoft.com/office/drawing/2014/main" id="{F94B1DB1-E6CE-DE74-F186-C3584935F269}"/>
                </a:ext>
              </a:extLst>
            </p:cNvPr>
            <p:cNvSpPr/>
            <p:nvPr/>
          </p:nvSpPr>
          <p:spPr>
            <a:xfrm>
              <a:off x="10795001" y="84613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34;p84">
              <a:extLst>
                <a:ext uri="{FF2B5EF4-FFF2-40B4-BE49-F238E27FC236}">
                  <a16:creationId xmlns:a16="http://schemas.microsoft.com/office/drawing/2014/main" id="{ACF811D4-7680-CD45-DC4F-E6FA9AD6E762}"/>
                </a:ext>
              </a:extLst>
            </p:cNvPr>
            <p:cNvSpPr/>
            <p:nvPr/>
          </p:nvSpPr>
          <p:spPr>
            <a:xfrm>
              <a:off x="10496551" y="680243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2" h="5" extrusionOk="0">
                  <a:moveTo>
                    <a:pt x="0" y="5"/>
                  </a:moveTo>
                  <a:cubicBezTo>
                    <a:pt x="1" y="3"/>
                    <a:pt x="1" y="1"/>
                    <a:pt x="2" y="0"/>
                  </a:cubicBezTo>
                  <a:cubicBezTo>
                    <a:pt x="1" y="1"/>
                    <a:pt x="1" y="3"/>
                    <a:pt x="0" y="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35;p84">
              <a:extLst>
                <a:ext uri="{FF2B5EF4-FFF2-40B4-BE49-F238E27FC236}">
                  <a16:creationId xmlns:a16="http://schemas.microsoft.com/office/drawing/2014/main" id="{F445FB5F-D5B9-D92C-8580-8D9CF3C24F2C}"/>
                </a:ext>
              </a:extLst>
            </p:cNvPr>
            <p:cNvSpPr/>
            <p:nvPr/>
          </p:nvSpPr>
          <p:spPr>
            <a:xfrm>
              <a:off x="10796588" y="8462963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1" h="120000" extrusionOk="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36;p84">
              <a:extLst>
                <a:ext uri="{FF2B5EF4-FFF2-40B4-BE49-F238E27FC236}">
                  <a16:creationId xmlns:a16="http://schemas.microsoft.com/office/drawing/2014/main" id="{D8E156E0-9C72-FFFD-98CF-34667E1E1F30}"/>
                </a:ext>
              </a:extLst>
            </p:cNvPr>
            <p:cNvSpPr/>
            <p:nvPr/>
          </p:nvSpPr>
          <p:spPr>
            <a:xfrm>
              <a:off x="10493376" y="6815138"/>
              <a:ext cx="1588" cy="4763"/>
            </a:xfrm>
            <a:custGeom>
              <a:avLst/>
              <a:gdLst/>
              <a:ahLst/>
              <a:cxnLst/>
              <a:rect l="0" t="0" r="0" b="0"/>
              <a:pathLst>
                <a:path w="1" h="8" extrusionOk="0">
                  <a:moveTo>
                    <a:pt x="0" y="8"/>
                  </a:moveTo>
                  <a:cubicBezTo>
                    <a:pt x="0" y="6"/>
                    <a:pt x="0" y="3"/>
                    <a:pt x="1" y="0"/>
                  </a:cubicBezTo>
                  <a:cubicBezTo>
                    <a:pt x="0" y="3"/>
                    <a:pt x="0" y="6"/>
                    <a:pt x="0" y="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37;p84">
              <a:extLst>
                <a:ext uri="{FF2B5EF4-FFF2-40B4-BE49-F238E27FC236}">
                  <a16:creationId xmlns:a16="http://schemas.microsoft.com/office/drawing/2014/main" id="{40978A74-1FCA-1CE1-69EF-0756D656AB87}"/>
                </a:ext>
              </a:extLst>
            </p:cNvPr>
            <p:cNvSpPr/>
            <p:nvPr/>
          </p:nvSpPr>
          <p:spPr>
            <a:xfrm>
              <a:off x="10494963" y="680878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1" h="6" extrusionOk="0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38;p84">
              <a:extLst>
                <a:ext uri="{FF2B5EF4-FFF2-40B4-BE49-F238E27FC236}">
                  <a16:creationId xmlns:a16="http://schemas.microsoft.com/office/drawing/2014/main" id="{BB5B8045-A585-A0E4-9D54-8F31B3A7576D}"/>
                </a:ext>
              </a:extLst>
            </p:cNvPr>
            <p:cNvSpPr/>
            <p:nvPr/>
          </p:nvSpPr>
          <p:spPr>
            <a:xfrm>
              <a:off x="12080876" y="9731375"/>
              <a:ext cx="52388" cy="4763"/>
            </a:xfrm>
            <a:custGeom>
              <a:avLst/>
              <a:gdLst/>
              <a:ahLst/>
              <a:cxnLst/>
              <a:rect l="0" t="0" r="0" b="0"/>
              <a:pathLst>
                <a:path w="81" h="7" extrusionOk="0">
                  <a:moveTo>
                    <a:pt x="75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7" y="1"/>
                    <a:pt x="79" y="0"/>
                    <a:pt x="81" y="0"/>
                  </a:cubicBezTo>
                  <a:cubicBezTo>
                    <a:pt x="79" y="0"/>
                    <a:pt x="77" y="1"/>
                    <a:pt x="75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39;p84">
              <a:extLst>
                <a:ext uri="{FF2B5EF4-FFF2-40B4-BE49-F238E27FC236}">
                  <a16:creationId xmlns:a16="http://schemas.microsoft.com/office/drawing/2014/main" id="{0A16245F-1921-6AD0-9274-263BCE95F5CA}"/>
                </a:ext>
              </a:extLst>
            </p:cNvPr>
            <p:cNvSpPr/>
            <p:nvPr/>
          </p:nvSpPr>
          <p:spPr>
            <a:xfrm>
              <a:off x="12166601" y="9021763"/>
              <a:ext cx="989013" cy="895350"/>
            </a:xfrm>
            <a:custGeom>
              <a:avLst/>
              <a:gdLst/>
              <a:ahLst/>
              <a:cxnLst/>
              <a:rect l="0" t="0" r="0" b="0"/>
              <a:pathLst>
                <a:path w="1552" h="1407" extrusionOk="0">
                  <a:moveTo>
                    <a:pt x="1548" y="412"/>
                  </a:moveTo>
                  <a:cubicBezTo>
                    <a:pt x="1527" y="344"/>
                    <a:pt x="1527" y="344"/>
                    <a:pt x="1527" y="344"/>
                  </a:cubicBezTo>
                  <a:cubicBezTo>
                    <a:pt x="1526" y="340"/>
                    <a:pt x="1524" y="337"/>
                    <a:pt x="1521" y="334"/>
                  </a:cubicBezTo>
                  <a:cubicBezTo>
                    <a:pt x="1471" y="284"/>
                    <a:pt x="1471" y="284"/>
                    <a:pt x="1471" y="284"/>
                  </a:cubicBezTo>
                  <a:cubicBezTo>
                    <a:pt x="1469" y="282"/>
                    <a:pt x="1467" y="280"/>
                    <a:pt x="1464" y="279"/>
                  </a:cubicBezTo>
                  <a:cubicBezTo>
                    <a:pt x="1261" y="188"/>
                    <a:pt x="1261" y="188"/>
                    <a:pt x="1261" y="188"/>
                  </a:cubicBezTo>
                  <a:cubicBezTo>
                    <a:pt x="1260" y="188"/>
                    <a:pt x="1259" y="187"/>
                    <a:pt x="1259" y="187"/>
                  </a:cubicBezTo>
                  <a:cubicBezTo>
                    <a:pt x="1151" y="152"/>
                    <a:pt x="1151" y="152"/>
                    <a:pt x="1151" y="152"/>
                  </a:cubicBezTo>
                  <a:cubicBezTo>
                    <a:pt x="1145" y="150"/>
                    <a:pt x="1139" y="151"/>
                    <a:pt x="1134" y="153"/>
                  </a:cubicBezTo>
                  <a:cubicBezTo>
                    <a:pt x="1082" y="176"/>
                    <a:pt x="1082" y="176"/>
                    <a:pt x="1082" y="176"/>
                  </a:cubicBezTo>
                  <a:cubicBezTo>
                    <a:pt x="1082" y="176"/>
                    <a:pt x="1082" y="177"/>
                    <a:pt x="1081" y="177"/>
                  </a:cubicBezTo>
                  <a:cubicBezTo>
                    <a:pt x="969" y="235"/>
                    <a:pt x="969" y="235"/>
                    <a:pt x="969" y="235"/>
                  </a:cubicBezTo>
                  <a:cubicBezTo>
                    <a:pt x="961" y="240"/>
                    <a:pt x="951" y="239"/>
                    <a:pt x="944" y="233"/>
                  </a:cubicBezTo>
                  <a:cubicBezTo>
                    <a:pt x="753" y="90"/>
                    <a:pt x="753" y="90"/>
                    <a:pt x="753" y="90"/>
                  </a:cubicBezTo>
                  <a:cubicBezTo>
                    <a:pt x="749" y="88"/>
                    <a:pt x="745" y="86"/>
                    <a:pt x="741" y="86"/>
                  </a:cubicBezTo>
                  <a:cubicBezTo>
                    <a:pt x="599" y="73"/>
                    <a:pt x="599" y="73"/>
                    <a:pt x="599" y="73"/>
                  </a:cubicBezTo>
                  <a:cubicBezTo>
                    <a:pt x="596" y="73"/>
                    <a:pt x="592" y="72"/>
                    <a:pt x="590" y="70"/>
                  </a:cubicBezTo>
                  <a:cubicBezTo>
                    <a:pt x="510" y="25"/>
                    <a:pt x="510" y="25"/>
                    <a:pt x="510" y="25"/>
                  </a:cubicBezTo>
                  <a:cubicBezTo>
                    <a:pt x="508" y="24"/>
                    <a:pt x="505" y="23"/>
                    <a:pt x="502" y="22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6" y="0"/>
                    <a:pt x="366" y="0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31" y="38"/>
                    <a:pt x="329" y="46"/>
                    <a:pt x="332" y="53"/>
                  </a:cubicBezTo>
                  <a:cubicBezTo>
                    <a:pt x="363" y="130"/>
                    <a:pt x="363" y="130"/>
                    <a:pt x="363" y="130"/>
                  </a:cubicBezTo>
                  <a:cubicBezTo>
                    <a:pt x="365" y="136"/>
                    <a:pt x="364" y="143"/>
                    <a:pt x="361" y="148"/>
                  </a:cubicBezTo>
                  <a:cubicBezTo>
                    <a:pt x="312" y="217"/>
                    <a:pt x="312" y="217"/>
                    <a:pt x="312" y="217"/>
                  </a:cubicBezTo>
                  <a:cubicBezTo>
                    <a:pt x="309" y="222"/>
                    <a:pt x="308" y="228"/>
                    <a:pt x="309" y="233"/>
                  </a:cubicBezTo>
                  <a:cubicBezTo>
                    <a:pt x="350" y="385"/>
                    <a:pt x="350" y="385"/>
                    <a:pt x="350" y="385"/>
                  </a:cubicBezTo>
                  <a:cubicBezTo>
                    <a:pt x="352" y="392"/>
                    <a:pt x="349" y="400"/>
                    <a:pt x="343" y="405"/>
                  </a:cubicBezTo>
                  <a:cubicBezTo>
                    <a:pt x="153" y="558"/>
                    <a:pt x="153" y="558"/>
                    <a:pt x="153" y="558"/>
                  </a:cubicBezTo>
                  <a:cubicBezTo>
                    <a:pt x="152" y="559"/>
                    <a:pt x="150" y="560"/>
                    <a:pt x="149" y="562"/>
                  </a:cubicBezTo>
                  <a:cubicBezTo>
                    <a:pt x="6" y="755"/>
                    <a:pt x="6" y="755"/>
                    <a:pt x="6" y="755"/>
                  </a:cubicBezTo>
                  <a:cubicBezTo>
                    <a:pt x="2" y="760"/>
                    <a:pt x="1" y="767"/>
                    <a:pt x="4" y="774"/>
                  </a:cubicBezTo>
                  <a:cubicBezTo>
                    <a:pt x="67" y="930"/>
                    <a:pt x="67" y="930"/>
                    <a:pt x="67" y="930"/>
                  </a:cubicBezTo>
                  <a:cubicBezTo>
                    <a:pt x="69" y="937"/>
                    <a:pt x="68" y="944"/>
                    <a:pt x="64" y="949"/>
                  </a:cubicBezTo>
                  <a:cubicBezTo>
                    <a:pt x="3" y="1032"/>
                    <a:pt x="3" y="1032"/>
                    <a:pt x="3" y="1032"/>
                  </a:cubicBezTo>
                  <a:cubicBezTo>
                    <a:pt x="1" y="1035"/>
                    <a:pt x="0" y="1039"/>
                    <a:pt x="0" y="1043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26" y="1073"/>
                    <a:pt x="26" y="1073"/>
                    <a:pt x="26" y="1073"/>
                  </a:cubicBezTo>
                  <a:cubicBezTo>
                    <a:pt x="39" y="1065"/>
                    <a:pt x="55" y="1070"/>
                    <a:pt x="63" y="1083"/>
                  </a:cubicBezTo>
                  <a:cubicBezTo>
                    <a:pt x="113" y="1169"/>
                    <a:pt x="113" y="1169"/>
                    <a:pt x="113" y="1169"/>
                  </a:cubicBezTo>
                  <a:cubicBezTo>
                    <a:pt x="116" y="1175"/>
                    <a:pt x="120" y="1179"/>
                    <a:pt x="126" y="1181"/>
                  </a:cubicBezTo>
                  <a:cubicBezTo>
                    <a:pt x="219" y="1219"/>
                    <a:pt x="219" y="1219"/>
                    <a:pt x="219" y="1219"/>
                  </a:cubicBezTo>
                  <a:cubicBezTo>
                    <a:pt x="227" y="1222"/>
                    <a:pt x="236" y="1221"/>
                    <a:pt x="244" y="1216"/>
                  </a:cubicBezTo>
                  <a:cubicBezTo>
                    <a:pt x="305" y="1178"/>
                    <a:pt x="305" y="1178"/>
                    <a:pt x="305" y="1178"/>
                  </a:cubicBezTo>
                  <a:cubicBezTo>
                    <a:pt x="306" y="1178"/>
                    <a:pt x="306" y="1177"/>
                    <a:pt x="307" y="1176"/>
                  </a:cubicBezTo>
                  <a:cubicBezTo>
                    <a:pt x="382" y="1117"/>
                    <a:pt x="382" y="1117"/>
                    <a:pt x="382" y="1117"/>
                  </a:cubicBezTo>
                  <a:cubicBezTo>
                    <a:pt x="397" y="1105"/>
                    <a:pt x="420" y="1112"/>
                    <a:pt x="425" y="1131"/>
                  </a:cubicBezTo>
                  <a:cubicBezTo>
                    <a:pt x="453" y="1238"/>
                    <a:pt x="453" y="1238"/>
                    <a:pt x="453" y="1238"/>
                  </a:cubicBezTo>
                  <a:cubicBezTo>
                    <a:pt x="454" y="1241"/>
                    <a:pt x="455" y="1244"/>
                    <a:pt x="457" y="1246"/>
                  </a:cubicBezTo>
                  <a:cubicBezTo>
                    <a:pt x="515" y="1334"/>
                    <a:pt x="515" y="1334"/>
                    <a:pt x="515" y="1334"/>
                  </a:cubicBezTo>
                  <a:cubicBezTo>
                    <a:pt x="523" y="1345"/>
                    <a:pt x="538" y="1349"/>
                    <a:pt x="551" y="1343"/>
                  </a:cubicBezTo>
                  <a:cubicBezTo>
                    <a:pt x="611" y="1313"/>
                    <a:pt x="611" y="1313"/>
                    <a:pt x="611" y="1313"/>
                  </a:cubicBezTo>
                  <a:cubicBezTo>
                    <a:pt x="614" y="1311"/>
                    <a:pt x="617" y="1310"/>
                    <a:pt x="621" y="1310"/>
                  </a:cubicBezTo>
                  <a:cubicBezTo>
                    <a:pt x="714" y="1302"/>
                    <a:pt x="714" y="1302"/>
                    <a:pt x="714" y="1302"/>
                  </a:cubicBezTo>
                  <a:cubicBezTo>
                    <a:pt x="722" y="1302"/>
                    <a:pt x="730" y="1304"/>
                    <a:pt x="736" y="1310"/>
                  </a:cubicBezTo>
                  <a:cubicBezTo>
                    <a:pt x="793" y="1367"/>
                    <a:pt x="793" y="1367"/>
                    <a:pt x="793" y="1367"/>
                  </a:cubicBezTo>
                  <a:cubicBezTo>
                    <a:pt x="802" y="1375"/>
                    <a:pt x="815" y="1377"/>
                    <a:pt x="825" y="1372"/>
                  </a:cubicBezTo>
                  <a:cubicBezTo>
                    <a:pt x="876" y="1344"/>
                    <a:pt x="876" y="1344"/>
                    <a:pt x="876" y="1344"/>
                  </a:cubicBezTo>
                  <a:cubicBezTo>
                    <a:pt x="884" y="1341"/>
                    <a:pt x="892" y="1340"/>
                    <a:pt x="900" y="1343"/>
                  </a:cubicBezTo>
                  <a:cubicBezTo>
                    <a:pt x="1041" y="1404"/>
                    <a:pt x="1041" y="1404"/>
                    <a:pt x="1041" y="1404"/>
                  </a:cubicBezTo>
                  <a:cubicBezTo>
                    <a:pt x="1050" y="1407"/>
                    <a:pt x="1060" y="1406"/>
                    <a:pt x="1067" y="1401"/>
                  </a:cubicBezTo>
                  <a:cubicBezTo>
                    <a:pt x="1122" y="1365"/>
                    <a:pt x="1122" y="1365"/>
                    <a:pt x="1122" y="1365"/>
                  </a:cubicBezTo>
                  <a:cubicBezTo>
                    <a:pt x="1127" y="1362"/>
                    <a:pt x="1130" y="1357"/>
                    <a:pt x="1132" y="1352"/>
                  </a:cubicBezTo>
                  <a:cubicBezTo>
                    <a:pt x="1171" y="1257"/>
                    <a:pt x="1171" y="1257"/>
                    <a:pt x="1171" y="1257"/>
                  </a:cubicBezTo>
                  <a:cubicBezTo>
                    <a:pt x="1176" y="1245"/>
                    <a:pt x="1187" y="1239"/>
                    <a:pt x="1199" y="1240"/>
                  </a:cubicBezTo>
                  <a:cubicBezTo>
                    <a:pt x="1199" y="1240"/>
                    <a:pt x="1199" y="1240"/>
                    <a:pt x="1199" y="1239"/>
                  </a:cubicBezTo>
                  <a:cubicBezTo>
                    <a:pt x="1201" y="1211"/>
                    <a:pt x="1201" y="1211"/>
                    <a:pt x="1201" y="1211"/>
                  </a:cubicBezTo>
                  <a:cubicBezTo>
                    <a:pt x="1202" y="1203"/>
                    <a:pt x="1198" y="1196"/>
                    <a:pt x="1192" y="1191"/>
                  </a:cubicBezTo>
                  <a:cubicBezTo>
                    <a:pt x="1132" y="1144"/>
                    <a:pt x="1132" y="1144"/>
                    <a:pt x="1132" y="1144"/>
                  </a:cubicBezTo>
                  <a:cubicBezTo>
                    <a:pt x="1131" y="1144"/>
                    <a:pt x="1131" y="1144"/>
                    <a:pt x="1130" y="1143"/>
                  </a:cubicBezTo>
                  <a:cubicBezTo>
                    <a:pt x="1106" y="1128"/>
                    <a:pt x="1106" y="1128"/>
                    <a:pt x="1106" y="1128"/>
                  </a:cubicBezTo>
                  <a:cubicBezTo>
                    <a:pt x="1091" y="1119"/>
                    <a:pt x="1091" y="1097"/>
                    <a:pt x="1106" y="1088"/>
                  </a:cubicBezTo>
                  <a:cubicBezTo>
                    <a:pt x="1106" y="1088"/>
                    <a:pt x="1106" y="1088"/>
                    <a:pt x="1106" y="1088"/>
                  </a:cubicBezTo>
                  <a:cubicBezTo>
                    <a:pt x="1113" y="1083"/>
                    <a:pt x="1117" y="1076"/>
                    <a:pt x="1117" y="1068"/>
                  </a:cubicBezTo>
                  <a:cubicBezTo>
                    <a:pt x="1117" y="1043"/>
                    <a:pt x="1117" y="1043"/>
                    <a:pt x="1117" y="1043"/>
                  </a:cubicBezTo>
                  <a:cubicBezTo>
                    <a:pt x="1117" y="1037"/>
                    <a:pt x="1115" y="1032"/>
                    <a:pt x="1111" y="1027"/>
                  </a:cubicBezTo>
                  <a:cubicBezTo>
                    <a:pt x="1086" y="1001"/>
                    <a:pt x="1086" y="1001"/>
                    <a:pt x="1086" y="1001"/>
                  </a:cubicBezTo>
                  <a:cubicBezTo>
                    <a:pt x="1085" y="999"/>
                    <a:pt x="1084" y="998"/>
                    <a:pt x="1083" y="996"/>
                  </a:cubicBezTo>
                  <a:cubicBezTo>
                    <a:pt x="1040" y="917"/>
                    <a:pt x="1040" y="917"/>
                    <a:pt x="1040" y="917"/>
                  </a:cubicBezTo>
                  <a:cubicBezTo>
                    <a:pt x="1038" y="915"/>
                    <a:pt x="1038" y="912"/>
                    <a:pt x="1037" y="910"/>
                  </a:cubicBezTo>
                  <a:cubicBezTo>
                    <a:pt x="1020" y="824"/>
                    <a:pt x="1020" y="824"/>
                    <a:pt x="1020" y="824"/>
                  </a:cubicBezTo>
                  <a:cubicBezTo>
                    <a:pt x="1019" y="818"/>
                    <a:pt x="1020" y="812"/>
                    <a:pt x="1023" y="807"/>
                  </a:cubicBezTo>
                  <a:cubicBezTo>
                    <a:pt x="1051" y="761"/>
                    <a:pt x="1051" y="761"/>
                    <a:pt x="1051" y="761"/>
                  </a:cubicBezTo>
                  <a:cubicBezTo>
                    <a:pt x="1051" y="760"/>
                    <a:pt x="1052" y="760"/>
                    <a:pt x="1052" y="759"/>
                  </a:cubicBezTo>
                  <a:cubicBezTo>
                    <a:pt x="1102" y="691"/>
                    <a:pt x="1102" y="691"/>
                    <a:pt x="1102" y="691"/>
                  </a:cubicBezTo>
                  <a:cubicBezTo>
                    <a:pt x="1106" y="684"/>
                    <a:pt x="1114" y="681"/>
                    <a:pt x="1121" y="681"/>
                  </a:cubicBezTo>
                  <a:cubicBezTo>
                    <a:pt x="1206" y="681"/>
                    <a:pt x="1206" y="681"/>
                    <a:pt x="1206" y="681"/>
                  </a:cubicBezTo>
                  <a:cubicBezTo>
                    <a:pt x="1207" y="681"/>
                    <a:pt x="1208" y="681"/>
                    <a:pt x="1210" y="681"/>
                  </a:cubicBezTo>
                  <a:cubicBezTo>
                    <a:pt x="1302" y="696"/>
                    <a:pt x="1302" y="696"/>
                    <a:pt x="1302" y="696"/>
                  </a:cubicBezTo>
                  <a:cubicBezTo>
                    <a:pt x="1315" y="698"/>
                    <a:pt x="1327" y="689"/>
                    <a:pt x="1329" y="676"/>
                  </a:cubicBezTo>
                  <a:cubicBezTo>
                    <a:pt x="1336" y="636"/>
                    <a:pt x="1336" y="636"/>
                    <a:pt x="1336" y="636"/>
                  </a:cubicBezTo>
                  <a:cubicBezTo>
                    <a:pt x="1336" y="635"/>
                    <a:pt x="1337" y="634"/>
                    <a:pt x="1337" y="633"/>
                  </a:cubicBezTo>
                  <a:cubicBezTo>
                    <a:pt x="1364" y="542"/>
                    <a:pt x="1364" y="542"/>
                    <a:pt x="1364" y="542"/>
                  </a:cubicBezTo>
                  <a:cubicBezTo>
                    <a:pt x="1364" y="541"/>
                    <a:pt x="1364" y="541"/>
                    <a:pt x="1364" y="540"/>
                  </a:cubicBezTo>
                  <a:cubicBezTo>
                    <a:pt x="1384" y="485"/>
                    <a:pt x="1384" y="485"/>
                    <a:pt x="1384" y="485"/>
                  </a:cubicBezTo>
                  <a:cubicBezTo>
                    <a:pt x="1387" y="477"/>
                    <a:pt x="1394" y="471"/>
                    <a:pt x="1402" y="470"/>
                  </a:cubicBezTo>
                  <a:cubicBezTo>
                    <a:pt x="1530" y="442"/>
                    <a:pt x="1530" y="442"/>
                    <a:pt x="1530" y="442"/>
                  </a:cubicBezTo>
                  <a:cubicBezTo>
                    <a:pt x="1544" y="439"/>
                    <a:pt x="1552" y="425"/>
                    <a:pt x="1548" y="41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40;p84">
              <a:extLst>
                <a:ext uri="{FF2B5EF4-FFF2-40B4-BE49-F238E27FC236}">
                  <a16:creationId xmlns:a16="http://schemas.microsoft.com/office/drawing/2014/main" id="{78C39EA3-811D-A67E-A9F3-95CF6A0360AD}"/>
                </a:ext>
              </a:extLst>
            </p:cNvPr>
            <p:cNvSpPr/>
            <p:nvPr/>
          </p:nvSpPr>
          <p:spPr>
            <a:xfrm>
              <a:off x="12914313" y="9815513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2" extrusionOk="0">
                  <a:moveTo>
                    <a:pt x="0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41;p84">
              <a:extLst>
                <a:ext uri="{FF2B5EF4-FFF2-40B4-BE49-F238E27FC236}">
                  <a16:creationId xmlns:a16="http://schemas.microsoft.com/office/drawing/2014/main" id="{EE71A9E4-D59B-7D31-4BA5-27B9A4A5458A}"/>
                </a:ext>
              </a:extLst>
            </p:cNvPr>
            <p:cNvSpPr/>
            <p:nvPr/>
          </p:nvSpPr>
          <p:spPr>
            <a:xfrm>
              <a:off x="12919076" y="9812338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3" h="2" extrusionOk="0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42;p84">
              <a:extLst>
                <a:ext uri="{FF2B5EF4-FFF2-40B4-BE49-F238E27FC236}">
                  <a16:creationId xmlns:a16="http://schemas.microsoft.com/office/drawing/2014/main" id="{DEA577EB-CF4E-D173-F163-80AAFE1CCAF4}"/>
                </a:ext>
              </a:extLst>
            </p:cNvPr>
            <p:cNvSpPr/>
            <p:nvPr/>
          </p:nvSpPr>
          <p:spPr>
            <a:xfrm>
              <a:off x="12923838" y="9812338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43;p84">
              <a:extLst>
                <a:ext uri="{FF2B5EF4-FFF2-40B4-BE49-F238E27FC236}">
                  <a16:creationId xmlns:a16="http://schemas.microsoft.com/office/drawing/2014/main" id="{0DB77F77-75B0-52D7-B91E-3A440962068D}"/>
                </a:ext>
              </a:extLst>
            </p:cNvPr>
            <p:cNvSpPr/>
            <p:nvPr/>
          </p:nvSpPr>
          <p:spPr>
            <a:xfrm>
              <a:off x="12815888" y="9107488"/>
              <a:ext cx="627063" cy="774700"/>
            </a:xfrm>
            <a:custGeom>
              <a:avLst/>
              <a:gdLst/>
              <a:ahLst/>
              <a:cxnLst/>
              <a:rect l="0" t="0" r="0" b="0"/>
              <a:pathLst>
                <a:path w="985" h="1217" extrusionOk="0">
                  <a:moveTo>
                    <a:pt x="983" y="253"/>
                  </a:moveTo>
                  <a:cubicBezTo>
                    <a:pt x="892" y="21"/>
                    <a:pt x="892" y="21"/>
                    <a:pt x="892" y="21"/>
                  </a:cubicBezTo>
                  <a:cubicBezTo>
                    <a:pt x="886" y="5"/>
                    <a:pt x="866" y="0"/>
                    <a:pt x="853" y="12"/>
                  </a:cubicBezTo>
                  <a:cubicBezTo>
                    <a:pt x="829" y="35"/>
                    <a:pt x="829" y="35"/>
                    <a:pt x="829" y="35"/>
                  </a:cubicBezTo>
                  <a:cubicBezTo>
                    <a:pt x="828" y="37"/>
                    <a:pt x="827" y="37"/>
                    <a:pt x="825" y="38"/>
                  </a:cubicBezTo>
                  <a:cubicBezTo>
                    <a:pt x="786" y="63"/>
                    <a:pt x="786" y="63"/>
                    <a:pt x="786" y="63"/>
                  </a:cubicBezTo>
                  <a:cubicBezTo>
                    <a:pt x="779" y="67"/>
                    <a:pt x="775" y="75"/>
                    <a:pt x="775" y="82"/>
                  </a:cubicBezTo>
                  <a:cubicBezTo>
                    <a:pt x="773" y="116"/>
                    <a:pt x="773" y="116"/>
                    <a:pt x="773" y="116"/>
                  </a:cubicBezTo>
                  <a:cubicBezTo>
                    <a:pt x="773" y="126"/>
                    <a:pt x="766" y="135"/>
                    <a:pt x="756" y="138"/>
                  </a:cubicBezTo>
                  <a:cubicBezTo>
                    <a:pt x="678" y="160"/>
                    <a:pt x="678" y="160"/>
                    <a:pt x="678" y="160"/>
                  </a:cubicBezTo>
                  <a:cubicBezTo>
                    <a:pt x="670" y="162"/>
                    <a:pt x="662" y="160"/>
                    <a:pt x="656" y="155"/>
                  </a:cubicBezTo>
                  <a:cubicBezTo>
                    <a:pt x="580" y="89"/>
                    <a:pt x="580" y="89"/>
                    <a:pt x="580" y="89"/>
                  </a:cubicBezTo>
                  <a:cubicBezTo>
                    <a:pt x="569" y="79"/>
                    <a:pt x="552" y="82"/>
                    <a:pt x="544" y="95"/>
                  </a:cubicBezTo>
                  <a:cubicBezTo>
                    <a:pt x="531" y="118"/>
                    <a:pt x="531" y="118"/>
                    <a:pt x="531" y="118"/>
                  </a:cubicBezTo>
                  <a:cubicBezTo>
                    <a:pt x="530" y="119"/>
                    <a:pt x="530" y="120"/>
                    <a:pt x="530" y="121"/>
                  </a:cubicBezTo>
                  <a:cubicBezTo>
                    <a:pt x="498" y="195"/>
                    <a:pt x="498" y="195"/>
                    <a:pt x="498" y="195"/>
                  </a:cubicBezTo>
                  <a:cubicBezTo>
                    <a:pt x="502" y="200"/>
                    <a:pt x="502" y="200"/>
                    <a:pt x="502" y="200"/>
                  </a:cubicBezTo>
                  <a:cubicBezTo>
                    <a:pt x="505" y="203"/>
                    <a:pt x="507" y="206"/>
                    <a:pt x="508" y="210"/>
                  </a:cubicBezTo>
                  <a:cubicBezTo>
                    <a:pt x="529" y="278"/>
                    <a:pt x="529" y="278"/>
                    <a:pt x="529" y="278"/>
                  </a:cubicBezTo>
                  <a:cubicBezTo>
                    <a:pt x="533" y="291"/>
                    <a:pt x="525" y="305"/>
                    <a:pt x="511" y="308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75" y="337"/>
                    <a:pt x="368" y="343"/>
                    <a:pt x="365" y="351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45" y="407"/>
                    <a:pt x="345" y="407"/>
                    <a:pt x="345" y="408"/>
                  </a:cubicBezTo>
                  <a:cubicBezTo>
                    <a:pt x="318" y="499"/>
                    <a:pt x="318" y="499"/>
                    <a:pt x="318" y="499"/>
                  </a:cubicBezTo>
                  <a:cubicBezTo>
                    <a:pt x="318" y="500"/>
                    <a:pt x="317" y="501"/>
                    <a:pt x="317" y="502"/>
                  </a:cubicBezTo>
                  <a:cubicBezTo>
                    <a:pt x="310" y="542"/>
                    <a:pt x="310" y="542"/>
                    <a:pt x="310" y="542"/>
                  </a:cubicBezTo>
                  <a:cubicBezTo>
                    <a:pt x="308" y="555"/>
                    <a:pt x="296" y="564"/>
                    <a:pt x="283" y="562"/>
                  </a:cubicBezTo>
                  <a:cubicBezTo>
                    <a:pt x="191" y="547"/>
                    <a:pt x="191" y="547"/>
                    <a:pt x="191" y="547"/>
                  </a:cubicBezTo>
                  <a:cubicBezTo>
                    <a:pt x="189" y="547"/>
                    <a:pt x="188" y="547"/>
                    <a:pt x="187" y="547"/>
                  </a:cubicBezTo>
                  <a:cubicBezTo>
                    <a:pt x="102" y="547"/>
                    <a:pt x="102" y="547"/>
                    <a:pt x="102" y="547"/>
                  </a:cubicBezTo>
                  <a:cubicBezTo>
                    <a:pt x="95" y="547"/>
                    <a:pt x="87" y="550"/>
                    <a:pt x="83" y="557"/>
                  </a:cubicBezTo>
                  <a:cubicBezTo>
                    <a:pt x="33" y="625"/>
                    <a:pt x="33" y="625"/>
                    <a:pt x="33" y="625"/>
                  </a:cubicBezTo>
                  <a:cubicBezTo>
                    <a:pt x="33" y="626"/>
                    <a:pt x="32" y="626"/>
                    <a:pt x="32" y="627"/>
                  </a:cubicBezTo>
                  <a:cubicBezTo>
                    <a:pt x="4" y="673"/>
                    <a:pt x="4" y="673"/>
                    <a:pt x="4" y="673"/>
                  </a:cubicBezTo>
                  <a:cubicBezTo>
                    <a:pt x="1" y="678"/>
                    <a:pt x="0" y="684"/>
                    <a:pt x="1" y="690"/>
                  </a:cubicBezTo>
                  <a:cubicBezTo>
                    <a:pt x="18" y="776"/>
                    <a:pt x="18" y="776"/>
                    <a:pt x="18" y="776"/>
                  </a:cubicBezTo>
                  <a:cubicBezTo>
                    <a:pt x="19" y="778"/>
                    <a:pt x="19" y="781"/>
                    <a:pt x="21" y="783"/>
                  </a:cubicBezTo>
                  <a:cubicBezTo>
                    <a:pt x="64" y="862"/>
                    <a:pt x="64" y="862"/>
                    <a:pt x="64" y="862"/>
                  </a:cubicBezTo>
                  <a:cubicBezTo>
                    <a:pt x="65" y="864"/>
                    <a:pt x="66" y="865"/>
                    <a:pt x="67" y="867"/>
                  </a:cubicBezTo>
                  <a:cubicBezTo>
                    <a:pt x="92" y="893"/>
                    <a:pt x="92" y="893"/>
                    <a:pt x="92" y="893"/>
                  </a:cubicBezTo>
                  <a:cubicBezTo>
                    <a:pt x="96" y="898"/>
                    <a:pt x="98" y="903"/>
                    <a:pt x="98" y="909"/>
                  </a:cubicBezTo>
                  <a:cubicBezTo>
                    <a:pt x="98" y="934"/>
                    <a:pt x="98" y="934"/>
                    <a:pt x="98" y="934"/>
                  </a:cubicBezTo>
                  <a:cubicBezTo>
                    <a:pt x="98" y="942"/>
                    <a:pt x="94" y="949"/>
                    <a:pt x="87" y="954"/>
                  </a:cubicBezTo>
                  <a:cubicBezTo>
                    <a:pt x="87" y="954"/>
                    <a:pt x="87" y="954"/>
                    <a:pt x="87" y="954"/>
                  </a:cubicBezTo>
                  <a:cubicBezTo>
                    <a:pt x="72" y="963"/>
                    <a:pt x="72" y="985"/>
                    <a:pt x="87" y="994"/>
                  </a:cubicBezTo>
                  <a:cubicBezTo>
                    <a:pt x="111" y="1009"/>
                    <a:pt x="111" y="1009"/>
                    <a:pt x="111" y="1009"/>
                  </a:cubicBezTo>
                  <a:cubicBezTo>
                    <a:pt x="112" y="1010"/>
                    <a:pt x="112" y="1010"/>
                    <a:pt x="113" y="1010"/>
                  </a:cubicBezTo>
                  <a:cubicBezTo>
                    <a:pt x="173" y="1057"/>
                    <a:pt x="173" y="1057"/>
                    <a:pt x="173" y="1057"/>
                  </a:cubicBezTo>
                  <a:cubicBezTo>
                    <a:pt x="179" y="1062"/>
                    <a:pt x="183" y="1069"/>
                    <a:pt x="182" y="1077"/>
                  </a:cubicBezTo>
                  <a:cubicBezTo>
                    <a:pt x="180" y="1105"/>
                    <a:pt x="180" y="1105"/>
                    <a:pt x="180" y="1105"/>
                  </a:cubicBezTo>
                  <a:cubicBezTo>
                    <a:pt x="180" y="1106"/>
                    <a:pt x="180" y="1106"/>
                    <a:pt x="180" y="1106"/>
                  </a:cubicBezTo>
                  <a:cubicBezTo>
                    <a:pt x="187" y="1107"/>
                    <a:pt x="193" y="1110"/>
                    <a:pt x="198" y="1116"/>
                  </a:cubicBezTo>
                  <a:cubicBezTo>
                    <a:pt x="281" y="1217"/>
                    <a:pt x="281" y="1217"/>
                    <a:pt x="281" y="1217"/>
                  </a:cubicBezTo>
                  <a:cubicBezTo>
                    <a:pt x="331" y="1177"/>
                    <a:pt x="331" y="1177"/>
                    <a:pt x="331" y="1177"/>
                  </a:cubicBezTo>
                  <a:cubicBezTo>
                    <a:pt x="332" y="1177"/>
                    <a:pt x="332" y="1177"/>
                    <a:pt x="333" y="1176"/>
                  </a:cubicBezTo>
                  <a:cubicBezTo>
                    <a:pt x="397" y="1118"/>
                    <a:pt x="397" y="1118"/>
                    <a:pt x="397" y="1118"/>
                  </a:cubicBezTo>
                  <a:cubicBezTo>
                    <a:pt x="402" y="1114"/>
                    <a:pt x="405" y="1107"/>
                    <a:pt x="405" y="1100"/>
                  </a:cubicBezTo>
                  <a:cubicBezTo>
                    <a:pt x="405" y="1028"/>
                    <a:pt x="405" y="1028"/>
                    <a:pt x="405" y="1028"/>
                  </a:cubicBezTo>
                  <a:cubicBezTo>
                    <a:pt x="405" y="1015"/>
                    <a:pt x="416" y="1004"/>
                    <a:pt x="429" y="1004"/>
                  </a:cubicBezTo>
                  <a:cubicBezTo>
                    <a:pt x="466" y="1004"/>
                    <a:pt x="466" y="1004"/>
                    <a:pt x="466" y="1004"/>
                  </a:cubicBezTo>
                  <a:cubicBezTo>
                    <a:pt x="479" y="1004"/>
                    <a:pt x="490" y="994"/>
                    <a:pt x="490" y="980"/>
                  </a:cubicBezTo>
                  <a:cubicBezTo>
                    <a:pt x="490" y="865"/>
                    <a:pt x="490" y="865"/>
                    <a:pt x="490" y="865"/>
                  </a:cubicBezTo>
                  <a:cubicBezTo>
                    <a:pt x="490" y="855"/>
                    <a:pt x="496" y="846"/>
                    <a:pt x="506" y="842"/>
                  </a:cubicBezTo>
                  <a:cubicBezTo>
                    <a:pt x="671" y="781"/>
                    <a:pt x="671" y="781"/>
                    <a:pt x="671" y="781"/>
                  </a:cubicBezTo>
                  <a:cubicBezTo>
                    <a:pt x="678" y="778"/>
                    <a:pt x="683" y="773"/>
                    <a:pt x="685" y="766"/>
                  </a:cubicBezTo>
                  <a:cubicBezTo>
                    <a:pt x="717" y="662"/>
                    <a:pt x="717" y="662"/>
                    <a:pt x="717" y="662"/>
                  </a:cubicBezTo>
                  <a:cubicBezTo>
                    <a:pt x="717" y="660"/>
                    <a:pt x="718" y="658"/>
                    <a:pt x="718" y="656"/>
                  </a:cubicBezTo>
                  <a:cubicBezTo>
                    <a:pt x="718" y="569"/>
                    <a:pt x="718" y="569"/>
                    <a:pt x="718" y="569"/>
                  </a:cubicBezTo>
                  <a:cubicBezTo>
                    <a:pt x="718" y="565"/>
                    <a:pt x="732" y="546"/>
                    <a:pt x="740" y="534"/>
                  </a:cubicBezTo>
                  <a:cubicBezTo>
                    <a:pt x="745" y="528"/>
                    <a:pt x="752" y="525"/>
                    <a:pt x="759" y="525"/>
                  </a:cubicBezTo>
                  <a:cubicBezTo>
                    <a:pt x="759" y="525"/>
                    <a:pt x="759" y="525"/>
                    <a:pt x="759" y="525"/>
                  </a:cubicBezTo>
                  <a:cubicBezTo>
                    <a:pt x="773" y="525"/>
                    <a:pt x="783" y="514"/>
                    <a:pt x="783" y="501"/>
                  </a:cubicBezTo>
                  <a:cubicBezTo>
                    <a:pt x="783" y="437"/>
                    <a:pt x="783" y="437"/>
                    <a:pt x="783" y="437"/>
                  </a:cubicBezTo>
                  <a:cubicBezTo>
                    <a:pt x="783" y="437"/>
                    <a:pt x="783" y="393"/>
                    <a:pt x="797" y="391"/>
                  </a:cubicBezTo>
                  <a:cubicBezTo>
                    <a:pt x="810" y="388"/>
                    <a:pt x="861" y="390"/>
                    <a:pt x="868" y="390"/>
                  </a:cubicBezTo>
                  <a:cubicBezTo>
                    <a:pt x="868" y="391"/>
                    <a:pt x="869" y="391"/>
                    <a:pt x="869" y="391"/>
                  </a:cubicBezTo>
                  <a:cubicBezTo>
                    <a:pt x="909" y="390"/>
                    <a:pt x="909" y="390"/>
                    <a:pt x="909" y="390"/>
                  </a:cubicBezTo>
                  <a:cubicBezTo>
                    <a:pt x="918" y="389"/>
                    <a:pt x="926" y="385"/>
                    <a:pt x="930" y="377"/>
                  </a:cubicBezTo>
                  <a:cubicBezTo>
                    <a:pt x="964" y="315"/>
                    <a:pt x="964" y="315"/>
                    <a:pt x="964" y="315"/>
                  </a:cubicBezTo>
                  <a:cubicBezTo>
                    <a:pt x="964" y="314"/>
                    <a:pt x="964" y="313"/>
                    <a:pt x="965" y="313"/>
                  </a:cubicBezTo>
                  <a:cubicBezTo>
                    <a:pt x="982" y="271"/>
                    <a:pt x="982" y="271"/>
                    <a:pt x="982" y="271"/>
                  </a:cubicBezTo>
                  <a:cubicBezTo>
                    <a:pt x="985" y="265"/>
                    <a:pt x="985" y="259"/>
                    <a:pt x="983" y="25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44;p84">
              <a:extLst>
                <a:ext uri="{FF2B5EF4-FFF2-40B4-BE49-F238E27FC236}">
                  <a16:creationId xmlns:a16="http://schemas.microsoft.com/office/drawing/2014/main" id="{725FFA74-5343-9E11-4A57-20DC39D98431}"/>
                </a:ext>
              </a:extLst>
            </p:cNvPr>
            <p:cNvSpPr/>
            <p:nvPr/>
          </p:nvSpPr>
          <p:spPr>
            <a:xfrm>
              <a:off x="11841163" y="8745538"/>
              <a:ext cx="420688" cy="368300"/>
            </a:xfrm>
            <a:custGeom>
              <a:avLst/>
              <a:gdLst/>
              <a:ahLst/>
              <a:cxnLst/>
              <a:rect l="0" t="0" r="0" b="0"/>
              <a:pathLst>
                <a:path w="661" h="578" extrusionOk="0">
                  <a:moveTo>
                    <a:pt x="50" y="510"/>
                  </a:moveTo>
                  <a:cubicBezTo>
                    <a:pt x="51" y="511"/>
                    <a:pt x="52" y="512"/>
                    <a:pt x="52" y="513"/>
                  </a:cubicBezTo>
                  <a:cubicBezTo>
                    <a:pt x="80" y="539"/>
                    <a:pt x="80" y="539"/>
                    <a:pt x="80" y="539"/>
                  </a:cubicBezTo>
                  <a:cubicBezTo>
                    <a:pt x="81" y="538"/>
                    <a:pt x="82" y="538"/>
                    <a:pt x="82" y="538"/>
                  </a:cubicBezTo>
                  <a:cubicBezTo>
                    <a:pt x="160" y="514"/>
                    <a:pt x="160" y="514"/>
                    <a:pt x="160" y="514"/>
                  </a:cubicBezTo>
                  <a:cubicBezTo>
                    <a:pt x="163" y="513"/>
                    <a:pt x="167" y="512"/>
                    <a:pt x="171" y="513"/>
                  </a:cubicBezTo>
                  <a:cubicBezTo>
                    <a:pt x="400" y="576"/>
                    <a:pt x="400" y="576"/>
                    <a:pt x="400" y="576"/>
                  </a:cubicBezTo>
                  <a:cubicBezTo>
                    <a:pt x="405" y="578"/>
                    <a:pt x="411" y="577"/>
                    <a:pt x="416" y="573"/>
                  </a:cubicBezTo>
                  <a:cubicBezTo>
                    <a:pt x="521" y="501"/>
                    <a:pt x="521" y="501"/>
                    <a:pt x="521" y="501"/>
                  </a:cubicBezTo>
                  <a:cubicBezTo>
                    <a:pt x="525" y="498"/>
                    <a:pt x="528" y="493"/>
                    <a:pt x="529" y="488"/>
                  </a:cubicBezTo>
                  <a:cubicBezTo>
                    <a:pt x="535" y="443"/>
                    <a:pt x="535" y="443"/>
                    <a:pt x="535" y="443"/>
                  </a:cubicBezTo>
                  <a:cubicBezTo>
                    <a:pt x="536" y="436"/>
                    <a:pt x="541" y="430"/>
                    <a:pt x="548" y="428"/>
                  </a:cubicBezTo>
                  <a:cubicBezTo>
                    <a:pt x="602" y="408"/>
                    <a:pt x="602" y="408"/>
                    <a:pt x="602" y="408"/>
                  </a:cubicBezTo>
                  <a:cubicBezTo>
                    <a:pt x="606" y="407"/>
                    <a:pt x="609" y="405"/>
                    <a:pt x="611" y="402"/>
                  </a:cubicBezTo>
                  <a:cubicBezTo>
                    <a:pt x="661" y="334"/>
                    <a:pt x="661" y="334"/>
                    <a:pt x="661" y="334"/>
                  </a:cubicBezTo>
                  <a:cubicBezTo>
                    <a:pt x="660" y="333"/>
                    <a:pt x="659" y="332"/>
                    <a:pt x="657" y="331"/>
                  </a:cubicBezTo>
                  <a:cubicBezTo>
                    <a:pt x="598" y="282"/>
                    <a:pt x="598" y="282"/>
                    <a:pt x="598" y="282"/>
                  </a:cubicBezTo>
                  <a:cubicBezTo>
                    <a:pt x="595" y="280"/>
                    <a:pt x="593" y="276"/>
                    <a:pt x="593" y="273"/>
                  </a:cubicBezTo>
                  <a:cubicBezTo>
                    <a:pt x="574" y="178"/>
                    <a:pt x="574" y="178"/>
                    <a:pt x="574" y="178"/>
                  </a:cubicBezTo>
                  <a:cubicBezTo>
                    <a:pt x="573" y="171"/>
                    <a:pt x="567" y="166"/>
                    <a:pt x="560" y="165"/>
                  </a:cubicBezTo>
                  <a:cubicBezTo>
                    <a:pt x="544" y="164"/>
                    <a:pt x="515" y="160"/>
                    <a:pt x="512" y="158"/>
                  </a:cubicBezTo>
                  <a:cubicBezTo>
                    <a:pt x="507" y="156"/>
                    <a:pt x="486" y="136"/>
                    <a:pt x="482" y="132"/>
                  </a:cubicBezTo>
                  <a:cubicBezTo>
                    <a:pt x="482" y="131"/>
                    <a:pt x="481" y="131"/>
                    <a:pt x="481" y="130"/>
                  </a:cubicBezTo>
                  <a:cubicBezTo>
                    <a:pt x="445" y="82"/>
                    <a:pt x="445" y="82"/>
                    <a:pt x="445" y="82"/>
                  </a:cubicBezTo>
                  <a:cubicBezTo>
                    <a:pt x="442" y="78"/>
                    <a:pt x="438" y="76"/>
                    <a:pt x="433" y="76"/>
                  </a:cubicBezTo>
                  <a:cubicBezTo>
                    <a:pt x="420" y="75"/>
                    <a:pt x="394" y="73"/>
                    <a:pt x="378" y="71"/>
                  </a:cubicBezTo>
                  <a:cubicBezTo>
                    <a:pt x="362" y="69"/>
                    <a:pt x="371" y="38"/>
                    <a:pt x="376" y="25"/>
                  </a:cubicBezTo>
                  <a:cubicBezTo>
                    <a:pt x="377" y="21"/>
                    <a:pt x="377" y="17"/>
                    <a:pt x="376" y="13"/>
                  </a:cubicBezTo>
                  <a:cubicBezTo>
                    <a:pt x="371" y="1"/>
                    <a:pt x="354" y="0"/>
                    <a:pt x="347" y="11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2" y="38"/>
                    <a:pt x="329" y="40"/>
                    <a:pt x="326" y="41"/>
                  </a:cubicBezTo>
                  <a:cubicBezTo>
                    <a:pt x="287" y="57"/>
                    <a:pt x="287" y="57"/>
                    <a:pt x="287" y="57"/>
                  </a:cubicBezTo>
                  <a:cubicBezTo>
                    <a:pt x="287" y="57"/>
                    <a:pt x="158" y="115"/>
                    <a:pt x="153" y="119"/>
                  </a:cubicBezTo>
                  <a:cubicBezTo>
                    <a:pt x="148" y="123"/>
                    <a:pt x="151" y="140"/>
                    <a:pt x="152" y="147"/>
                  </a:cubicBezTo>
                  <a:cubicBezTo>
                    <a:pt x="152" y="149"/>
                    <a:pt x="152" y="151"/>
                    <a:pt x="152" y="153"/>
                  </a:cubicBezTo>
                  <a:cubicBezTo>
                    <a:pt x="120" y="297"/>
                    <a:pt x="120" y="297"/>
                    <a:pt x="120" y="297"/>
                  </a:cubicBezTo>
                  <a:cubicBezTo>
                    <a:pt x="118" y="304"/>
                    <a:pt x="112" y="309"/>
                    <a:pt x="104" y="309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40" y="309"/>
                    <a:pt x="33" y="314"/>
                    <a:pt x="31" y="321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0" y="431"/>
                    <a:pt x="1" y="436"/>
                    <a:pt x="3" y="440"/>
                  </a:cubicBezTo>
                  <a:lnTo>
                    <a:pt x="50" y="510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45;p84">
              <a:extLst>
                <a:ext uri="{FF2B5EF4-FFF2-40B4-BE49-F238E27FC236}">
                  <a16:creationId xmlns:a16="http://schemas.microsoft.com/office/drawing/2014/main" id="{6ED041F7-6D7D-6ED7-C9E3-C18A143877F2}"/>
                </a:ext>
              </a:extLst>
            </p:cNvPr>
            <p:cNvSpPr/>
            <p:nvPr/>
          </p:nvSpPr>
          <p:spPr>
            <a:xfrm>
              <a:off x="11226801" y="87661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46;p84">
              <a:extLst>
                <a:ext uri="{FF2B5EF4-FFF2-40B4-BE49-F238E27FC236}">
                  <a16:creationId xmlns:a16="http://schemas.microsoft.com/office/drawing/2014/main" id="{67ADEEBB-8352-7FDD-2A9F-982C667F41CD}"/>
                </a:ext>
              </a:extLst>
            </p:cNvPr>
            <p:cNvSpPr/>
            <p:nvPr/>
          </p:nvSpPr>
          <p:spPr>
            <a:xfrm>
              <a:off x="11222038" y="8759825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3" h="7" extrusionOk="0">
                  <a:moveTo>
                    <a:pt x="3" y="7"/>
                  </a:moveTo>
                  <a:cubicBezTo>
                    <a:pt x="2" y="5"/>
                    <a:pt x="0" y="2"/>
                    <a:pt x="0" y="0"/>
                  </a:cubicBezTo>
                  <a:cubicBezTo>
                    <a:pt x="0" y="2"/>
                    <a:pt x="2" y="5"/>
                    <a:pt x="3" y="7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47;p84">
              <a:extLst>
                <a:ext uri="{FF2B5EF4-FFF2-40B4-BE49-F238E27FC236}">
                  <a16:creationId xmlns:a16="http://schemas.microsoft.com/office/drawing/2014/main" id="{8CA64EE1-0563-D66C-C7BF-D86E9DCC3253}"/>
                </a:ext>
              </a:extLst>
            </p:cNvPr>
            <p:cNvSpPr/>
            <p:nvPr/>
          </p:nvSpPr>
          <p:spPr>
            <a:xfrm>
              <a:off x="11231563" y="87693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48;p84">
              <a:extLst>
                <a:ext uri="{FF2B5EF4-FFF2-40B4-BE49-F238E27FC236}">
                  <a16:creationId xmlns:a16="http://schemas.microsoft.com/office/drawing/2014/main" id="{2EFD612B-5BFE-0348-D361-1B00E2D94CCA}"/>
                </a:ext>
              </a:extLst>
            </p:cNvPr>
            <p:cNvSpPr/>
            <p:nvPr/>
          </p:nvSpPr>
          <p:spPr>
            <a:xfrm>
              <a:off x="11161713" y="8758238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8" h="1" extrusionOk="0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3" y="0"/>
                    <a:pt x="5" y="0"/>
                    <a:pt x="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49;p84">
              <a:extLst>
                <a:ext uri="{FF2B5EF4-FFF2-40B4-BE49-F238E27FC236}">
                  <a16:creationId xmlns:a16="http://schemas.microsoft.com/office/drawing/2014/main" id="{FB9518BB-5570-CEBE-44BD-A4B1A83F8CAD}"/>
                </a:ext>
              </a:extLst>
            </p:cNvPr>
            <p:cNvSpPr/>
            <p:nvPr/>
          </p:nvSpPr>
          <p:spPr>
            <a:xfrm>
              <a:off x="11204576" y="8828088"/>
              <a:ext cx="20638" cy="69850"/>
            </a:xfrm>
            <a:custGeom>
              <a:avLst/>
              <a:gdLst/>
              <a:ahLst/>
              <a:cxnLst/>
              <a:rect l="0" t="0" r="0" b="0"/>
              <a:pathLst>
                <a:path w="13" h="44" extrusionOk="0">
                  <a:moveTo>
                    <a:pt x="0" y="44"/>
                  </a:moveTo>
                  <a:lnTo>
                    <a:pt x="13" y="0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50;p84">
              <a:extLst>
                <a:ext uri="{FF2B5EF4-FFF2-40B4-BE49-F238E27FC236}">
                  <a16:creationId xmlns:a16="http://schemas.microsoft.com/office/drawing/2014/main" id="{884ACCE4-98D7-D0C8-5376-CED15D391336}"/>
                </a:ext>
              </a:extLst>
            </p:cNvPr>
            <p:cNvSpPr/>
            <p:nvPr/>
          </p:nvSpPr>
          <p:spPr>
            <a:xfrm>
              <a:off x="11166476" y="8755063"/>
              <a:ext cx="14288" cy="3175"/>
            </a:xfrm>
            <a:custGeom>
              <a:avLst/>
              <a:gdLst/>
              <a:ahLst/>
              <a:cxnLst/>
              <a:rect l="0" t="0" r="0" b="0"/>
              <a:pathLst>
                <a:path w="24" h="6" extrusionOk="0">
                  <a:moveTo>
                    <a:pt x="0" y="6"/>
                  </a:moveTo>
                  <a:cubicBezTo>
                    <a:pt x="2" y="5"/>
                    <a:pt x="3" y="5"/>
                    <a:pt x="4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51;p84">
              <a:extLst>
                <a:ext uri="{FF2B5EF4-FFF2-40B4-BE49-F238E27FC236}">
                  <a16:creationId xmlns:a16="http://schemas.microsoft.com/office/drawing/2014/main" id="{10A2C276-5888-020C-83AC-109DF4956834}"/>
                </a:ext>
              </a:extLst>
            </p:cNvPr>
            <p:cNvSpPr/>
            <p:nvPr/>
          </p:nvSpPr>
          <p:spPr>
            <a:xfrm>
              <a:off x="11215688" y="8750300"/>
              <a:ext cx="6350" cy="7938"/>
            </a:xfrm>
            <a:custGeom>
              <a:avLst/>
              <a:gdLst/>
              <a:ahLst/>
              <a:cxnLst/>
              <a:rect l="0" t="0" r="0" b="0"/>
              <a:pathLst>
                <a:path w="10" h="13" extrusionOk="0">
                  <a:moveTo>
                    <a:pt x="0" y="0"/>
                  </a:moveTo>
                  <a:cubicBezTo>
                    <a:pt x="5" y="3"/>
                    <a:pt x="8" y="8"/>
                    <a:pt x="10" y="13"/>
                  </a:cubicBezTo>
                  <a:cubicBezTo>
                    <a:pt x="8" y="8"/>
                    <a:pt x="5" y="3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52;p84">
              <a:extLst>
                <a:ext uri="{FF2B5EF4-FFF2-40B4-BE49-F238E27FC236}">
                  <a16:creationId xmlns:a16="http://schemas.microsoft.com/office/drawing/2014/main" id="{0DA81C28-2FA2-4FC4-E5F2-3794F03E678F}"/>
                </a:ext>
              </a:extLst>
            </p:cNvPr>
            <p:cNvSpPr/>
            <p:nvPr/>
          </p:nvSpPr>
          <p:spPr>
            <a:xfrm>
              <a:off x="12682538" y="77406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53;p84">
              <a:extLst>
                <a:ext uri="{FF2B5EF4-FFF2-40B4-BE49-F238E27FC236}">
                  <a16:creationId xmlns:a16="http://schemas.microsoft.com/office/drawing/2014/main" id="{184E20D7-9A6F-82C7-93F3-933693EF6D76}"/>
                </a:ext>
              </a:extLst>
            </p:cNvPr>
            <p:cNvSpPr/>
            <p:nvPr/>
          </p:nvSpPr>
          <p:spPr>
            <a:xfrm>
              <a:off x="11707813" y="7621588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6" h="6" extrusionOk="0">
                  <a:moveTo>
                    <a:pt x="6" y="6"/>
                  </a:moveTo>
                  <a:cubicBezTo>
                    <a:pt x="4" y="5"/>
                    <a:pt x="2" y="2"/>
                    <a:pt x="0" y="0"/>
                  </a:cubicBezTo>
                  <a:cubicBezTo>
                    <a:pt x="2" y="2"/>
                    <a:pt x="4" y="5"/>
                    <a:pt x="6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54;p84">
              <a:extLst>
                <a:ext uri="{FF2B5EF4-FFF2-40B4-BE49-F238E27FC236}">
                  <a16:creationId xmlns:a16="http://schemas.microsoft.com/office/drawing/2014/main" id="{79A870D9-40E9-D3DF-7A23-FFDAF6A1A011}"/>
                </a:ext>
              </a:extLst>
            </p:cNvPr>
            <p:cNvSpPr/>
            <p:nvPr/>
          </p:nvSpPr>
          <p:spPr>
            <a:xfrm>
              <a:off x="11225213" y="7488238"/>
              <a:ext cx="1473200" cy="1898650"/>
            </a:xfrm>
            <a:custGeom>
              <a:avLst/>
              <a:gdLst/>
              <a:ahLst/>
              <a:cxnLst/>
              <a:rect l="0" t="0" r="0" b="0"/>
              <a:pathLst>
                <a:path w="2312" h="2982" extrusionOk="0">
                  <a:moveTo>
                    <a:pt x="2312" y="444"/>
                  </a:moveTo>
                  <a:cubicBezTo>
                    <a:pt x="2286" y="399"/>
                    <a:pt x="2286" y="399"/>
                    <a:pt x="2286" y="399"/>
                  </a:cubicBezTo>
                  <a:cubicBezTo>
                    <a:pt x="2282" y="403"/>
                    <a:pt x="2276" y="405"/>
                    <a:pt x="2270" y="405"/>
                  </a:cubicBezTo>
                  <a:cubicBezTo>
                    <a:pt x="2193" y="405"/>
                    <a:pt x="2193" y="405"/>
                    <a:pt x="2193" y="405"/>
                  </a:cubicBezTo>
                  <a:cubicBezTo>
                    <a:pt x="2187" y="405"/>
                    <a:pt x="2181" y="402"/>
                    <a:pt x="2176" y="398"/>
                  </a:cubicBezTo>
                  <a:cubicBezTo>
                    <a:pt x="2037" y="258"/>
                    <a:pt x="2037" y="258"/>
                    <a:pt x="2037" y="258"/>
                  </a:cubicBezTo>
                  <a:cubicBezTo>
                    <a:pt x="2033" y="254"/>
                    <a:pt x="2027" y="252"/>
                    <a:pt x="2021" y="251"/>
                  </a:cubicBezTo>
                  <a:cubicBezTo>
                    <a:pt x="1949" y="247"/>
                    <a:pt x="1949" y="247"/>
                    <a:pt x="1949" y="247"/>
                  </a:cubicBezTo>
                  <a:cubicBezTo>
                    <a:pt x="1943" y="247"/>
                    <a:pt x="1938" y="248"/>
                    <a:pt x="1934" y="251"/>
                  </a:cubicBezTo>
                  <a:cubicBezTo>
                    <a:pt x="1913" y="266"/>
                    <a:pt x="1913" y="266"/>
                    <a:pt x="1913" y="266"/>
                  </a:cubicBezTo>
                  <a:cubicBezTo>
                    <a:pt x="1909" y="268"/>
                    <a:pt x="1905" y="269"/>
                    <a:pt x="1901" y="270"/>
                  </a:cubicBezTo>
                  <a:cubicBezTo>
                    <a:pt x="1820" y="276"/>
                    <a:pt x="1820" y="276"/>
                    <a:pt x="1820" y="276"/>
                  </a:cubicBezTo>
                  <a:cubicBezTo>
                    <a:pt x="1809" y="277"/>
                    <a:pt x="1798" y="270"/>
                    <a:pt x="1795" y="258"/>
                  </a:cubicBezTo>
                  <a:cubicBezTo>
                    <a:pt x="1786" y="226"/>
                    <a:pt x="1786" y="226"/>
                    <a:pt x="1786" y="226"/>
                  </a:cubicBezTo>
                  <a:cubicBezTo>
                    <a:pt x="1784" y="219"/>
                    <a:pt x="1779" y="213"/>
                    <a:pt x="1772" y="210"/>
                  </a:cubicBezTo>
                  <a:cubicBezTo>
                    <a:pt x="1701" y="180"/>
                    <a:pt x="1701" y="180"/>
                    <a:pt x="1701" y="180"/>
                  </a:cubicBezTo>
                  <a:cubicBezTo>
                    <a:pt x="1696" y="178"/>
                    <a:pt x="1692" y="175"/>
                    <a:pt x="1689" y="171"/>
                  </a:cubicBezTo>
                  <a:cubicBezTo>
                    <a:pt x="1650" y="106"/>
                    <a:pt x="1650" y="106"/>
                    <a:pt x="1650" y="106"/>
                  </a:cubicBezTo>
                  <a:cubicBezTo>
                    <a:pt x="1647" y="102"/>
                    <a:pt x="1642" y="98"/>
                    <a:pt x="1637" y="96"/>
                  </a:cubicBezTo>
                  <a:cubicBezTo>
                    <a:pt x="1363" y="1"/>
                    <a:pt x="1363" y="1"/>
                    <a:pt x="1363" y="1"/>
                  </a:cubicBezTo>
                  <a:cubicBezTo>
                    <a:pt x="1360" y="0"/>
                    <a:pt x="1357" y="0"/>
                    <a:pt x="1354" y="0"/>
                  </a:cubicBezTo>
                  <a:cubicBezTo>
                    <a:pt x="1123" y="13"/>
                    <a:pt x="1123" y="13"/>
                    <a:pt x="1123" y="13"/>
                  </a:cubicBezTo>
                  <a:cubicBezTo>
                    <a:pt x="1111" y="14"/>
                    <a:pt x="1101" y="24"/>
                    <a:pt x="1101" y="37"/>
                  </a:cubicBezTo>
                  <a:cubicBezTo>
                    <a:pt x="1101" y="59"/>
                    <a:pt x="1101" y="59"/>
                    <a:pt x="1101" y="59"/>
                  </a:cubicBezTo>
                  <a:cubicBezTo>
                    <a:pt x="1101" y="60"/>
                    <a:pt x="1101" y="60"/>
                    <a:pt x="1101" y="61"/>
                  </a:cubicBezTo>
                  <a:cubicBezTo>
                    <a:pt x="993" y="200"/>
                    <a:pt x="993" y="200"/>
                    <a:pt x="993" y="200"/>
                  </a:cubicBezTo>
                  <a:cubicBezTo>
                    <a:pt x="1101" y="61"/>
                    <a:pt x="1101" y="61"/>
                    <a:pt x="1101" y="61"/>
                  </a:cubicBezTo>
                  <a:cubicBezTo>
                    <a:pt x="1195" y="235"/>
                    <a:pt x="1195" y="235"/>
                    <a:pt x="1195" y="235"/>
                  </a:cubicBezTo>
                  <a:cubicBezTo>
                    <a:pt x="1197" y="238"/>
                    <a:pt x="1198" y="242"/>
                    <a:pt x="1198" y="246"/>
                  </a:cubicBezTo>
                  <a:cubicBezTo>
                    <a:pt x="1198" y="490"/>
                    <a:pt x="1198" y="490"/>
                    <a:pt x="1198" y="490"/>
                  </a:cubicBezTo>
                  <a:cubicBezTo>
                    <a:pt x="1198" y="502"/>
                    <a:pt x="1189" y="512"/>
                    <a:pt x="1177" y="513"/>
                  </a:cubicBezTo>
                  <a:cubicBezTo>
                    <a:pt x="1030" y="523"/>
                    <a:pt x="1030" y="523"/>
                    <a:pt x="1030" y="523"/>
                  </a:cubicBezTo>
                  <a:cubicBezTo>
                    <a:pt x="1028" y="523"/>
                    <a:pt x="1027" y="523"/>
                    <a:pt x="1026" y="523"/>
                  </a:cubicBezTo>
                  <a:cubicBezTo>
                    <a:pt x="712" y="496"/>
                    <a:pt x="712" y="496"/>
                    <a:pt x="712" y="496"/>
                  </a:cubicBezTo>
                  <a:cubicBezTo>
                    <a:pt x="707" y="495"/>
                    <a:pt x="702" y="497"/>
                    <a:pt x="698" y="499"/>
                  </a:cubicBezTo>
                  <a:cubicBezTo>
                    <a:pt x="501" y="624"/>
                    <a:pt x="501" y="624"/>
                    <a:pt x="501" y="624"/>
                  </a:cubicBezTo>
                  <a:cubicBezTo>
                    <a:pt x="495" y="628"/>
                    <a:pt x="491" y="635"/>
                    <a:pt x="490" y="642"/>
                  </a:cubicBezTo>
                  <a:cubicBezTo>
                    <a:pt x="486" y="696"/>
                    <a:pt x="486" y="696"/>
                    <a:pt x="486" y="696"/>
                  </a:cubicBezTo>
                  <a:cubicBezTo>
                    <a:pt x="485" y="705"/>
                    <a:pt x="479" y="712"/>
                    <a:pt x="471" y="715"/>
                  </a:cubicBezTo>
                  <a:cubicBezTo>
                    <a:pt x="347" y="766"/>
                    <a:pt x="347" y="766"/>
                    <a:pt x="347" y="766"/>
                  </a:cubicBezTo>
                  <a:cubicBezTo>
                    <a:pt x="339" y="769"/>
                    <a:pt x="333" y="777"/>
                    <a:pt x="333" y="785"/>
                  </a:cubicBezTo>
                  <a:cubicBezTo>
                    <a:pt x="320" y="988"/>
                    <a:pt x="320" y="988"/>
                    <a:pt x="320" y="988"/>
                  </a:cubicBezTo>
                  <a:cubicBezTo>
                    <a:pt x="320" y="991"/>
                    <a:pt x="320" y="993"/>
                    <a:pt x="321" y="996"/>
                  </a:cubicBezTo>
                  <a:cubicBezTo>
                    <a:pt x="344" y="1065"/>
                    <a:pt x="344" y="1065"/>
                    <a:pt x="344" y="1065"/>
                  </a:cubicBezTo>
                  <a:cubicBezTo>
                    <a:pt x="348" y="1077"/>
                    <a:pt x="342" y="1090"/>
                    <a:pt x="330" y="1094"/>
                  </a:cubicBezTo>
                  <a:cubicBezTo>
                    <a:pt x="302" y="1104"/>
                    <a:pt x="302" y="1104"/>
                    <a:pt x="302" y="1104"/>
                  </a:cubicBezTo>
                  <a:cubicBezTo>
                    <a:pt x="299" y="1105"/>
                    <a:pt x="297" y="1106"/>
                    <a:pt x="294" y="1108"/>
                  </a:cubicBezTo>
                  <a:cubicBezTo>
                    <a:pt x="181" y="1205"/>
                    <a:pt x="181" y="1205"/>
                    <a:pt x="181" y="1205"/>
                  </a:cubicBezTo>
                  <a:cubicBezTo>
                    <a:pt x="176" y="1209"/>
                    <a:pt x="173" y="1215"/>
                    <a:pt x="173" y="1221"/>
                  </a:cubicBezTo>
                  <a:cubicBezTo>
                    <a:pt x="162" y="1414"/>
                    <a:pt x="162" y="1414"/>
                    <a:pt x="162" y="1414"/>
                  </a:cubicBezTo>
                  <a:cubicBezTo>
                    <a:pt x="162" y="1419"/>
                    <a:pt x="159" y="1424"/>
                    <a:pt x="155" y="1428"/>
                  </a:cubicBezTo>
                  <a:cubicBezTo>
                    <a:pt x="100" y="1485"/>
                    <a:pt x="100" y="1485"/>
                    <a:pt x="100" y="1485"/>
                  </a:cubicBezTo>
                  <a:cubicBezTo>
                    <a:pt x="96" y="1489"/>
                    <a:pt x="93" y="1494"/>
                    <a:pt x="93" y="1499"/>
                  </a:cubicBezTo>
                  <a:cubicBezTo>
                    <a:pt x="55" y="1939"/>
                    <a:pt x="55" y="1939"/>
                    <a:pt x="55" y="1939"/>
                  </a:cubicBezTo>
                  <a:cubicBezTo>
                    <a:pt x="54" y="1941"/>
                    <a:pt x="54" y="1942"/>
                    <a:pt x="54" y="1943"/>
                  </a:cubicBezTo>
                  <a:cubicBezTo>
                    <a:pt x="39" y="1997"/>
                    <a:pt x="39" y="1997"/>
                    <a:pt x="39" y="1997"/>
                  </a:cubicBezTo>
                  <a:cubicBezTo>
                    <a:pt x="36" y="2009"/>
                    <a:pt x="26" y="2015"/>
                    <a:pt x="16" y="2014"/>
                  </a:cubicBezTo>
                  <a:cubicBezTo>
                    <a:pt x="0" y="2092"/>
                    <a:pt x="0" y="2092"/>
                    <a:pt x="0" y="2092"/>
                  </a:cubicBezTo>
                  <a:cubicBezTo>
                    <a:pt x="0" y="2095"/>
                    <a:pt x="0" y="2097"/>
                    <a:pt x="0" y="2099"/>
                  </a:cubicBezTo>
                  <a:cubicBezTo>
                    <a:pt x="2" y="2095"/>
                    <a:pt x="6" y="2092"/>
                    <a:pt x="10" y="2091"/>
                  </a:cubicBezTo>
                  <a:cubicBezTo>
                    <a:pt x="117" y="2051"/>
                    <a:pt x="117" y="2051"/>
                    <a:pt x="117" y="2051"/>
                  </a:cubicBezTo>
                  <a:cubicBezTo>
                    <a:pt x="117" y="2051"/>
                    <a:pt x="118" y="2051"/>
                    <a:pt x="118" y="2051"/>
                  </a:cubicBezTo>
                  <a:cubicBezTo>
                    <a:pt x="245" y="2018"/>
                    <a:pt x="245" y="2018"/>
                    <a:pt x="245" y="2018"/>
                  </a:cubicBezTo>
                  <a:cubicBezTo>
                    <a:pt x="252" y="2016"/>
                    <a:pt x="258" y="2009"/>
                    <a:pt x="259" y="2001"/>
                  </a:cubicBezTo>
                  <a:cubicBezTo>
                    <a:pt x="267" y="1935"/>
                    <a:pt x="267" y="1935"/>
                    <a:pt x="267" y="1935"/>
                  </a:cubicBezTo>
                  <a:cubicBezTo>
                    <a:pt x="268" y="1926"/>
                    <a:pt x="264" y="1919"/>
                    <a:pt x="256" y="1915"/>
                  </a:cubicBezTo>
                  <a:cubicBezTo>
                    <a:pt x="219" y="1897"/>
                    <a:pt x="219" y="1897"/>
                    <a:pt x="219" y="1897"/>
                  </a:cubicBezTo>
                  <a:cubicBezTo>
                    <a:pt x="211" y="1893"/>
                    <a:pt x="206" y="1884"/>
                    <a:pt x="208" y="1875"/>
                  </a:cubicBezTo>
                  <a:cubicBezTo>
                    <a:pt x="236" y="1763"/>
                    <a:pt x="236" y="1763"/>
                    <a:pt x="236" y="1763"/>
                  </a:cubicBezTo>
                  <a:cubicBezTo>
                    <a:pt x="239" y="1751"/>
                    <a:pt x="252" y="1745"/>
                    <a:pt x="263" y="1750"/>
                  </a:cubicBezTo>
                  <a:cubicBezTo>
                    <a:pt x="352" y="1796"/>
                    <a:pt x="352" y="1796"/>
                    <a:pt x="352" y="1796"/>
                  </a:cubicBezTo>
                  <a:cubicBezTo>
                    <a:pt x="362" y="1801"/>
                    <a:pt x="365" y="1814"/>
                    <a:pt x="359" y="1824"/>
                  </a:cubicBezTo>
                  <a:cubicBezTo>
                    <a:pt x="317" y="1886"/>
                    <a:pt x="317" y="1886"/>
                    <a:pt x="317" y="1886"/>
                  </a:cubicBezTo>
                  <a:cubicBezTo>
                    <a:pt x="312" y="1894"/>
                    <a:pt x="313" y="1905"/>
                    <a:pt x="320" y="1911"/>
                  </a:cubicBezTo>
                  <a:cubicBezTo>
                    <a:pt x="333" y="1923"/>
                    <a:pt x="333" y="1923"/>
                    <a:pt x="333" y="1923"/>
                  </a:cubicBezTo>
                  <a:cubicBezTo>
                    <a:pt x="339" y="1929"/>
                    <a:pt x="341" y="1937"/>
                    <a:pt x="338" y="1944"/>
                  </a:cubicBezTo>
                  <a:cubicBezTo>
                    <a:pt x="310" y="2022"/>
                    <a:pt x="310" y="2022"/>
                    <a:pt x="310" y="2022"/>
                  </a:cubicBezTo>
                  <a:cubicBezTo>
                    <a:pt x="309" y="2026"/>
                    <a:pt x="309" y="2030"/>
                    <a:pt x="310" y="2034"/>
                  </a:cubicBezTo>
                  <a:cubicBezTo>
                    <a:pt x="313" y="2047"/>
                    <a:pt x="313" y="2047"/>
                    <a:pt x="313" y="2047"/>
                  </a:cubicBezTo>
                  <a:cubicBezTo>
                    <a:pt x="319" y="2066"/>
                    <a:pt x="347" y="2065"/>
                    <a:pt x="351" y="2045"/>
                  </a:cubicBezTo>
                  <a:cubicBezTo>
                    <a:pt x="381" y="1888"/>
                    <a:pt x="381" y="1888"/>
                    <a:pt x="381" y="1888"/>
                  </a:cubicBezTo>
                  <a:cubicBezTo>
                    <a:pt x="384" y="1875"/>
                    <a:pt x="397" y="1869"/>
                    <a:pt x="408" y="1874"/>
                  </a:cubicBezTo>
                  <a:cubicBezTo>
                    <a:pt x="449" y="1894"/>
                    <a:pt x="449" y="1894"/>
                    <a:pt x="449" y="1894"/>
                  </a:cubicBezTo>
                  <a:cubicBezTo>
                    <a:pt x="456" y="1897"/>
                    <a:pt x="461" y="1906"/>
                    <a:pt x="459" y="1914"/>
                  </a:cubicBezTo>
                  <a:cubicBezTo>
                    <a:pt x="417" y="2177"/>
                    <a:pt x="417" y="2177"/>
                    <a:pt x="417" y="2177"/>
                  </a:cubicBezTo>
                  <a:cubicBezTo>
                    <a:pt x="416" y="2182"/>
                    <a:pt x="417" y="2186"/>
                    <a:pt x="420" y="2190"/>
                  </a:cubicBezTo>
                  <a:cubicBezTo>
                    <a:pt x="442" y="2224"/>
                    <a:pt x="442" y="2224"/>
                    <a:pt x="442" y="2224"/>
                  </a:cubicBezTo>
                  <a:cubicBezTo>
                    <a:pt x="447" y="2231"/>
                    <a:pt x="456" y="2235"/>
                    <a:pt x="465" y="2231"/>
                  </a:cubicBezTo>
                  <a:cubicBezTo>
                    <a:pt x="537" y="2203"/>
                    <a:pt x="537" y="2203"/>
                    <a:pt x="537" y="2203"/>
                  </a:cubicBezTo>
                  <a:cubicBezTo>
                    <a:pt x="542" y="2201"/>
                    <a:pt x="545" y="2198"/>
                    <a:pt x="547" y="2193"/>
                  </a:cubicBezTo>
                  <a:cubicBezTo>
                    <a:pt x="610" y="2064"/>
                    <a:pt x="610" y="2064"/>
                    <a:pt x="610" y="2064"/>
                  </a:cubicBezTo>
                  <a:cubicBezTo>
                    <a:pt x="612" y="2060"/>
                    <a:pt x="612" y="2056"/>
                    <a:pt x="611" y="2052"/>
                  </a:cubicBezTo>
                  <a:cubicBezTo>
                    <a:pt x="600" y="2001"/>
                    <a:pt x="600" y="2001"/>
                    <a:pt x="600" y="2001"/>
                  </a:cubicBezTo>
                  <a:cubicBezTo>
                    <a:pt x="600" y="1998"/>
                    <a:pt x="600" y="1994"/>
                    <a:pt x="601" y="1991"/>
                  </a:cubicBezTo>
                  <a:cubicBezTo>
                    <a:pt x="612" y="1954"/>
                    <a:pt x="612" y="1954"/>
                    <a:pt x="612" y="1954"/>
                  </a:cubicBezTo>
                  <a:cubicBezTo>
                    <a:pt x="616" y="1940"/>
                    <a:pt x="635" y="1936"/>
                    <a:pt x="645" y="1947"/>
                  </a:cubicBezTo>
                  <a:cubicBezTo>
                    <a:pt x="754" y="2072"/>
                    <a:pt x="754" y="2072"/>
                    <a:pt x="754" y="2072"/>
                  </a:cubicBezTo>
                  <a:cubicBezTo>
                    <a:pt x="756" y="2075"/>
                    <a:pt x="759" y="2077"/>
                    <a:pt x="762" y="2078"/>
                  </a:cubicBezTo>
                  <a:cubicBezTo>
                    <a:pt x="830" y="2100"/>
                    <a:pt x="830" y="2100"/>
                    <a:pt x="830" y="2100"/>
                  </a:cubicBezTo>
                  <a:cubicBezTo>
                    <a:pt x="841" y="2103"/>
                    <a:pt x="846" y="2115"/>
                    <a:pt x="842" y="2125"/>
                  </a:cubicBezTo>
                  <a:cubicBezTo>
                    <a:pt x="806" y="2228"/>
                    <a:pt x="806" y="2228"/>
                    <a:pt x="806" y="2228"/>
                  </a:cubicBezTo>
                  <a:cubicBezTo>
                    <a:pt x="775" y="2317"/>
                    <a:pt x="775" y="2317"/>
                    <a:pt x="775" y="2317"/>
                  </a:cubicBezTo>
                  <a:cubicBezTo>
                    <a:pt x="771" y="2326"/>
                    <a:pt x="761" y="2331"/>
                    <a:pt x="752" y="2329"/>
                  </a:cubicBezTo>
                  <a:cubicBezTo>
                    <a:pt x="691" y="2313"/>
                    <a:pt x="691" y="2313"/>
                    <a:pt x="691" y="2313"/>
                  </a:cubicBezTo>
                  <a:cubicBezTo>
                    <a:pt x="685" y="2311"/>
                    <a:pt x="679" y="2313"/>
                    <a:pt x="674" y="2316"/>
                  </a:cubicBezTo>
                  <a:cubicBezTo>
                    <a:pt x="522" y="2435"/>
                    <a:pt x="522" y="2435"/>
                    <a:pt x="522" y="2435"/>
                  </a:cubicBezTo>
                  <a:cubicBezTo>
                    <a:pt x="516" y="2440"/>
                    <a:pt x="513" y="2448"/>
                    <a:pt x="515" y="2456"/>
                  </a:cubicBezTo>
                  <a:cubicBezTo>
                    <a:pt x="523" y="2483"/>
                    <a:pt x="523" y="2483"/>
                    <a:pt x="523" y="2483"/>
                  </a:cubicBezTo>
                  <a:cubicBezTo>
                    <a:pt x="523" y="2484"/>
                    <a:pt x="524" y="2485"/>
                    <a:pt x="524" y="2486"/>
                  </a:cubicBezTo>
                  <a:cubicBezTo>
                    <a:pt x="534" y="2580"/>
                    <a:pt x="534" y="2580"/>
                    <a:pt x="534" y="2580"/>
                  </a:cubicBezTo>
                  <a:cubicBezTo>
                    <a:pt x="535" y="2585"/>
                    <a:pt x="533" y="2590"/>
                    <a:pt x="530" y="2594"/>
                  </a:cubicBezTo>
                  <a:cubicBezTo>
                    <a:pt x="514" y="2616"/>
                    <a:pt x="458" y="2688"/>
                    <a:pt x="448" y="2682"/>
                  </a:cubicBezTo>
                  <a:cubicBezTo>
                    <a:pt x="444" y="2679"/>
                    <a:pt x="437" y="2677"/>
                    <a:pt x="431" y="2674"/>
                  </a:cubicBezTo>
                  <a:cubicBezTo>
                    <a:pt x="419" y="2670"/>
                    <a:pt x="406" y="2678"/>
                    <a:pt x="405" y="2691"/>
                  </a:cubicBezTo>
                  <a:cubicBezTo>
                    <a:pt x="402" y="2729"/>
                    <a:pt x="402" y="2729"/>
                    <a:pt x="402" y="2729"/>
                  </a:cubicBezTo>
                  <a:cubicBezTo>
                    <a:pt x="402" y="2730"/>
                    <a:pt x="402" y="2730"/>
                    <a:pt x="402" y="2731"/>
                  </a:cubicBezTo>
                  <a:cubicBezTo>
                    <a:pt x="377" y="2848"/>
                    <a:pt x="377" y="2848"/>
                    <a:pt x="377" y="2848"/>
                  </a:cubicBezTo>
                  <a:cubicBezTo>
                    <a:pt x="374" y="2862"/>
                    <a:pt x="388" y="2874"/>
                    <a:pt x="401" y="2870"/>
                  </a:cubicBezTo>
                  <a:cubicBezTo>
                    <a:pt x="436" y="2861"/>
                    <a:pt x="436" y="2861"/>
                    <a:pt x="436" y="2861"/>
                  </a:cubicBezTo>
                  <a:cubicBezTo>
                    <a:pt x="440" y="2859"/>
                    <a:pt x="446" y="2860"/>
                    <a:pt x="450" y="2862"/>
                  </a:cubicBezTo>
                  <a:cubicBezTo>
                    <a:pt x="524" y="2903"/>
                    <a:pt x="524" y="2903"/>
                    <a:pt x="524" y="2903"/>
                  </a:cubicBezTo>
                  <a:cubicBezTo>
                    <a:pt x="525" y="2904"/>
                    <a:pt x="527" y="2905"/>
                    <a:pt x="528" y="2905"/>
                  </a:cubicBezTo>
                  <a:cubicBezTo>
                    <a:pt x="798" y="2979"/>
                    <a:pt x="798" y="2979"/>
                    <a:pt x="798" y="2979"/>
                  </a:cubicBezTo>
                  <a:cubicBezTo>
                    <a:pt x="809" y="2982"/>
                    <a:pt x="821" y="2974"/>
                    <a:pt x="822" y="2963"/>
                  </a:cubicBezTo>
                  <a:cubicBezTo>
                    <a:pt x="840" y="2825"/>
                    <a:pt x="840" y="2825"/>
                    <a:pt x="840" y="2825"/>
                  </a:cubicBezTo>
                  <a:cubicBezTo>
                    <a:pt x="842" y="2816"/>
                    <a:pt x="848" y="2809"/>
                    <a:pt x="857" y="2808"/>
                  </a:cubicBezTo>
                  <a:cubicBezTo>
                    <a:pt x="1059" y="2780"/>
                    <a:pt x="1059" y="2780"/>
                    <a:pt x="1059" y="2780"/>
                  </a:cubicBezTo>
                  <a:cubicBezTo>
                    <a:pt x="1065" y="2779"/>
                    <a:pt x="1071" y="2774"/>
                    <a:pt x="1074" y="2768"/>
                  </a:cubicBezTo>
                  <a:cubicBezTo>
                    <a:pt x="1119" y="2660"/>
                    <a:pt x="1119" y="2660"/>
                    <a:pt x="1119" y="2660"/>
                  </a:cubicBezTo>
                  <a:cubicBezTo>
                    <a:pt x="1123" y="2651"/>
                    <a:pt x="1119" y="2639"/>
                    <a:pt x="1110" y="2635"/>
                  </a:cubicBezTo>
                  <a:cubicBezTo>
                    <a:pt x="1046" y="2607"/>
                    <a:pt x="1046" y="2607"/>
                    <a:pt x="1046" y="2607"/>
                  </a:cubicBezTo>
                  <a:cubicBezTo>
                    <a:pt x="1039" y="2604"/>
                    <a:pt x="1035" y="2597"/>
                    <a:pt x="1035" y="2589"/>
                  </a:cubicBezTo>
                  <a:cubicBezTo>
                    <a:pt x="1035" y="2531"/>
                    <a:pt x="1035" y="2531"/>
                    <a:pt x="1035" y="2531"/>
                  </a:cubicBezTo>
                  <a:cubicBezTo>
                    <a:pt x="1035" y="2523"/>
                    <a:pt x="1039" y="2517"/>
                    <a:pt x="1046" y="2514"/>
                  </a:cubicBezTo>
                  <a:cubicBezTo>
                    <a:pt x="1018" y="2488"/>
                    <a:pt x="1018" y="2488"/>
                    <a:pt x="1018" y="2488"/>
                  </a:cubicBezTo>
                  <a:cubicBezTo>
                    <a:pt x="1018" y="2487"/>
                    <a:pt x="1017" y="2486"/>
                    <a:pt x="1016" y="2485"/>
                  </a:cubicBezTo>
                  <a:cubicBezTo>
                    <a:pt x="969" y="2415"/>
                    <a:pt x="969" y="2415"/>
                    <a:pt x="969" y="2415"/>
                  </a:cubicBezTo>
                  <a:cubicBezTo>
                    <a:pt x="967" y="2411"/>
                    <a:pt x="966" y="2406"/>
                    <a:pt x="967" y="2402"/>
                  </a:cubicBezTo>
                  <a:cubicBezTo>
                    <a:pt x="997" y="2296"/>
                    <a:pt x="997" y="2296"/>
                    <a:pt x="997" y="2296"/>
                  </a:cubicBezTo>
                  <a:cubicBezTo>
                    <a:pt x="999" y="2289"/>
                    <a:pt x="1006" y="2284"/>
                    <a:pt x="1013" y="2284"/>
                  </a:cubicBezTo>
                  <a:cubicBezTo>
                    <a:pt x="1070" y="2284"/>
                    <a:pt x="1070" y="2284"/>
                    <a:pt x="1070" y="2284"/>
                  </a:cubicBezTo>
                  <a:cubicBezTo>
                    <a:pt x="1078" y="2284"/>
                    <a:pt x="1084" y="2279"/>
                    <a:pt x="1086" y="2272"/>
                  </a:cubicBezTo>
                  <a:cubicBezTo>
                    <a:pt x="1118" y="2128"/>
                    <a:pt x="1118" y="2128"/>
                    <a:pt x="1118" y="2128"/>
                  </a:cubicBezTo>
                  <a:cubicBezTo>
                    <a:pt x="1118" y="2126"/>
                    <a:pt x="1118" y="2124"/>
                    <a:pt x="1118" y="2122"/>
                  </a:cubicBezTo>
                  <a:cubicBezTo>
                    <a:pt x="1117" y="2115"/>
                    <a:pt x="1114" y="2098"/>
                    <a:pt x="1119" y="2094"/>
                  </a:cubicBezTo>
                  <a:cubicBezTo>
                    <a:pt x="1124" y="2090"/>
                    <a:pt x="1253" y="2032"/>
                    <a:pt x="1253" y="2032"/>
                  </a:cubicBezTo>
                  <a:cubicBezTo>
                    <a:pt x="1292" y="2016"/>
                    <a:pt x="1292" y="2016"/>
                    <a:pt x="1292" y="2016"/>
                  </a:cubicBezTo>
                  <a:cubicBezTo>
                    <a:pt x="1295" y="2015"/>
                    <a:pt x="1298" y="2013"/>
                    <a:pt x="1299" y="2010"/>
                  </a:cubicBezTo>
                  <a:cubicBezTo>
                    <a:pt x="1313" y="1986"/>
                    <a:pt x="1313" y="1986"/>
                    <a:pt x="1313" y="1986"/>
                  </a:cubicBezTo>
                  <a:cubicBezTo>
                    <a:pt x="1320" y="1975"/>
                    <a:pt x="1337" y="1976"/>
                    <a:pt x="1342" y="1988"/>
                  </a:cubicBezTo>
                  <a:cubicBezTo>
                    <a:pt x="1343" y="1992"/>
                    <a:pt x="1343" y="1996"/>
                    <a:pt x="1342" y="2000"/>
                  </a:cubicBezTo>
                  <a:cubicBezTo>
                    <a:pt x="1337" y="2013"/>
                    <a:pt x="1328" y="2044"/>
                    <a:pt x="1344" y="2046"/>
                  </a:cubicBezTo>
                  <a:cubicBezTo>
                    <a:pt x="1360" y="2048"/>
                    <a:pt x="1386" y="2050"/>
                    <a:pt x="1399" y="2051"/>
                  </a:cubicBezTo>
                  <a:cubicBezTo>
                    <a:pt x="1404" y="2051"/>
                    <a:pt x="1408" y="2053"/>
                    <a:pt x="1411" y="2057"/>
                  </a:cubicBezTo>
                  <a:cubicBezTo>
                    <a:pt x="1447" y="2105"/>
                    <a:pt x="1447" y="2105"/>
                    <a:pt x="1447" y="2105"/>
                  </a:cubicBezTo>
                  <a:cubicBezTo>
                    <a:pt x="1447" y="2106"/>
                    <a:pt x="1448" y="2106"/>
                    <a:pt x="1448" y="2107"/>
                  </a:cubicBezTo>
                  <a:cubicBezTo>
                    <a:pt x="1452" y="2111"/>
                    <a:pt x="1473" y="2131"/>
                    <a:pt x="1478" y="2133"/>
                  </a:cubicBezTo>
                  <a:cubicBezTo>
                    <a:pt x="1481" y="2135"/>
                    <a:pt x="1510" y="2139"/>
                    <a:pt x="1526" y="2140"/>
                  </a:cubicBezTo>
                  <a:cubicBezTo>
                    <a:pt x="1533" y="2141"/>
                    <a:pt x="1539" y="2146"/>
                    <a:pt x="1540" y="2153"/>
                  </a:cubicBezTo>
                  <a:cubicBezTo>
                    <a:pt x="1559" y="2248"/>
                    <a:pt x="1559" y="2248"/>
                    <a:pt x="1559" y="2248"/>
                  </a:cubicBezTo>
                  <a:cubicBezTo>
                    <a:pt x="1559" y="2251"/>
                    <a:pt x="1561" y="2255"/>
                    <a:pt x="1564" y="2257"/>
                  </a:cubicBezTo>
                  <a:cubicBezTo>
                    <a:pt x="1623" y="2306"/>
                    <a:pt x="1623" y="2306"/>
                    <a:pt x="1623" y="2306"/>
                  </a:cubicBezTo>
                  <a:cubicBezTo>
                    <a:pt x="1625" y="2307"/>
                    <a:pt x="1626" y="2308"/>
                    <a:pt x="1627" y="2309"/>
                  </a:cubicBezTo>
                  <a:cubicBezTo>
                    <a:pt x="1627" y="2309"/>
                    <a:pt x="1627" y="2309"/>
                    <a:pt x="1627" y="2309"/>
                  </a:cubicBezTo>
                  <a:cubicBezTo>
                    <a:pt x="1632" y="2302"/>
                    <a:pt x="1642" y="2299"/>
                    <a:pt x="1650" y="2302"/>
                  </a:cubicBezTo>
                  <a:cubicBezTo>
                    <a:pt x="1837" y="2378"/>
                    <a:pt x="1837" y="2378"/>
                    <a:pt x="1837" y="2378"/>
                  </a:cubicBezTo>
                  <a:cubicBezTo>
                    <a:pt x="1841" y="2379"/>
                    <a:pt x="1843" y="2381"/>
                    <a:pt x="1845" y="2384"/>
                  </a:cubicBezTo>
                  <a:cubicBezTo>
                    <a:pt x="1848" y="2382"/>
                    <a:pt x="1848" y="2382"/>
                    <a:pt x="1848" y="2382"/>
                  </a:cubicBezTo>
                  <a:cubicBezTo>
                    <a:pt x="1849" y="2382"/>
                    <a:pt x="1850" y="2382"/>
                    <a:pt x="1850" y="2381"/>
                  </a:cubicBezTo>
                  <a:cubicBezTo>
                    <a:pt x="1897" y="2349"/>
                    <a:pt x="1897" y="2349"/>
                    <a:pt x="1897" y="2349"/>
                  </a:cubicBezTo>
                  <a:cubicBezTo>
                    <a:pt x="1899" y="2348"/>
                    <a:pt x="1900" y="2346"/>
                    <a:pt x="1902" y="2345"/>
                  </a:cubicBezTo>
                  <a:cubicBezTo>
                    <a:pt x="1965" y="2274"/>
                    <a:pt x="1965" y="2274"/>
                    <a:pt x="1965" y="2274"/>
                  </a:cubicBezTo>
                  <a:cubicBezTo>
                    <a:pt x="1970" y="2268"/>
                    <a:pt x="1973" y="2260"/>
                    <a:pt x="1972" y="2252"/>
                  </a:cubicBezTo>
                  <a:cubicBezTo>
                    <a:pt x="1945" y="2055"/>
                    <a:pt x="1945" y="2055"/>
                    <a:pt x="1945" y="2055"/>
                  </a:cubicBezTo>
                  <a:cubicBezTo>
                    <a:pt x="1944" y="2049"/>
                    <a:pt x="1945" y="2043"/>
                    <a:pt x="1948" y="2038"/>
                  </a:cubicBezTo>
                  <a:cubicBezTo>
                    <a:pt x="1971" y="1998"/>
                    <a:pt x="1971" y="1998"/>
                    <a:pt x="1971" y="1998"/>
                  </a:cubicBezTo>
                  <a:cubicBezTo>
                    <a:pt x="1973" y="1995"/>
                    <a:pt x="1974" y="1993"/>
                    <a:pt x="1976" y="1992"/>
                  </a:cubicBezTo>
                  <a:cubicBezTo>
                    <a:pt x="1992" y="1977"/>
                    <a:pt x="1992" y="1977"/>
                    <a:pt x="1992" y="1977"/>
                  </a:cubicBezTo>
                  <a:cubicBezTo>
                    <a:pt x="2001" y="1969"/>
                    <a:pt x="2003" y="1956"/>
                    <a:pt x="1998" y="1946"/>
                  </a:cubicBezTo>
                  <a:cubicBezTo>
                    <a:pt x="1972" y="1887"/>
                    <a:pt x="1972" y="1887"/>
                    <a:pt x="1972" y="1887"/>
                  </a:cubicBezTo>
                  <a:cubicBezTo>
                    <a:pt x="1968" y="1877"/>
                    <a:pt x="1958" y="1870"/>
                    <a:pt x="1947" y="1870"/>
                  </a:cubicBezTo>
                  <a:cubicBezTo>
                    <a:pt x="1834" y="1870"/>
                    <a:pt x="1834" y="1870"/>
                    <a:pt x="1834" y="1870"/>
                  </a:cubicBezTo>
                  <a:cubicBezTo>
                    <a:pt x="1829" y="1870"/>
                    <a:pt x="1823" y="1872"/>
                    <a:pt x="1818" y="1876"/>
                  </a:cubicBezTo>
                  <a:cubicBezTo>
                    <a:pt x="1738" y="1935"/>
                    <a:pt x="1738" y="1935"/>
                    <a:pt x="1738" y="1935"/>
                  </a:cubicBezTo>
                  <a:cubicBezTo>
                    <a:pt x="1734" y="1938"/>
                    <a:pt x="1730" y="1939"/>
                    <a:pt x="1725" y="1940"/>
                  </a:cubicBezTo>
                  <a:cubicBezTo>
                    <a:pt x="1674" y="1947"/>
                    <a:pt x="1674" y="1947"/>
                    <a:pt x="1674" y="1947"/>
                  </a:cubicBezTo>
                  <a:cubicBezTo>
                    <a:pt x="1664" y="1949"/>
                    <a:pt x="1654" y="1945"/>
                    <a:pt x="1648" y="1936"/>
                  </a:cubicBezTo>
                  <a:cubicBezTo>
                    <a:pt x="1627" y="1906"/>
                    <a:pt x="1627" y="1906"/>
                    <a:pt x="1627" y="1906"/>
                  </a:cubicBezTo>
                  <a:cubicBezTo>
                    <a:pt x="1550" y="1806"/>
                    <a:pt x="1550" y="1806"/>
                    <a:pt x="1550" y="1806"/>
                  </a:cubicBezTo>
                  <a:cubicBezTo>
                    <a:pt x="1549" y="1805"/>
                    <a:pt x="1548" y="1804"/>
                    <a:pt x="1547" y="1803"/>
                  </a:cubicBezTo>
                  <a:cubicBezTo>
                    <a:pt x="1430" y="1693"/>
                    <a:pt x="1430" y="1693"/>
                    <a:pt x="1430" y="1693"/>
                  </a:cubicBezTo>
                  <a:cubicBezTo>
                    <a:pt x="1427" y="1690"/>
                    <a:pt x="1424" y="1686"/>
                    <a:pt x="1423" y="1681"/>
                  </a:cubicBezTo>
                  <a:cubicBezTo>
                    <a:pt x="1387" y="1563"/>
                    <a:pt x="1387" y="1563"/>
                    <a:pt x="1387" y="1563"/>
                  </a:cubicBezTo>
                  <a:cubicBezTo>
                    <a:pt x="1385" y="1558"/>
                    <a:pt x="1385" y="1553"/>
                    <a:pt x="1387" y="1548"/>
                  </a:cubicBezTo>
                  <a:cubicBezTo>
                    <a:pt x="1400" y="1499"/>
                    <a:pt x="1400" y="1499"/>
                    <a:pt x="1400" y="1499"/>
                  </a:cubicBezTo>
                  <a:cubicBezTo>
                    <a:pt x="1402" y="1491"/>
                    <a:pt x="1401" y="1483"/>
                    <a:pt x="1396" y="147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48" y="1408"/>
                    <a:pt x="1348" y="1396"/>
                    <a:pt x="1353" y="1387"/>
                  </a:cubicBezTo>
                  <a:cubicBezTo>
                    <a:pt x="1395" y="1315"/>
                    <a:pt x="1395" y="1315"/>
                    <a:pt x="1395" y="1315"/>
                  </a:cubicBezTo>
                  <a:cubicBezTo>
                    <a:pt x="1400" y="1306"/>
                    <a:pt x="1410" y="1301"/>
                    <a:pt x="1420" y="1301"/>
                  </a:cubicBezTo>
                  <a:cubicBezTo>
                    <a:pt x="1442" y="1303"/>
                    <a:pt x="1478" y="1306"/>
                    <a:pt x="1478" y="1311"/>
                  </a:cubicBezTo>
                  <a:cubicBezTo>
                    <a:pt x="1477" y="1319"/>
                    <a:pt x="1591" y="1190"/>
                    <a:pt x="1620" y="1157"/>
                  </a:cubicBezTo>
                  <a:cubicBezTo>
                    <a:pt x="1624" y="1152"/>
                    <a:pt x="1630" y="1149"/>
                    <a:pt x="1637" y="1148"/>
                  </a:cubicBezTo>
                  <a:cubicBezTo>
                    <a:pt x="1708" y="1138"/>
                    <a:pt x="1708" y="1138"/>
                    <a:pt x="1708" y="1138"/>
                  </a:cubicBezTo>
                  <a:cubicBezTo>
                    <a:pt x="1716" y="1137"/>
                    <a:pt x="1724" y="1132"/>
                    <a:pt x="1728" y="1124"/>
                  </a:cubicBezTo>
                  <a:cubicBezTo>
                    <a:pt x="1784" y="1023"/>
                    <a:pt x="1784" y="1023"/>
                    <a:pt x="1784" y="1023"/>
                  </a:cubicBezTo>
                  <a:cubicBezTo>
                    <a:pt x="1786" y="1020"/>
                    <a:pt x="1788" y="1017"/>
                    <a:pt x="1791" y="1015"/>
                  </a:cubicBezTo>
                  <a:cubicBezTo>
                    <a:pt x="1954" y="883"/>
                    <a:pt x="1954" y="883"/>
                    <a:pt x="1954" y="883"/>
                  </a:cubicBezTo>
                  <a:cubicBezTo>
                    <a:pt x="1956" y="882"/>
                    <a:pt x="1958" y="880"/>
                    <a:pt x="1959" y="879"/>
                  </a:cubicBezTo>
                  <a:cubicBezTo>
                    <a:pt x="2037" y="777"/>
                    <a:pt x="2037" y="777"/>
                    <a:pt x="2037" y="777"/>
                  </a:cubicBezTo>
                  <a:cubicBezTo>
                    <a:pt x="2205" y="546"/>
                    <a:pt x="2205" y="546"/>
                    <a:pt x="2205" y="546"/>
                  </a:cubicBezTo>
                  <a:cubicBezTo>
                    <a:pt x="2206" y="545"/>
                    <a:pt x="2207" y="544"/>
                    <a:pt x="2208" y="543"/>
                  </a:cubicBezTo>
                  <a:cubicBezTo>
                    <a:pt x="2311" y="445"/>
                    <a:pt x="2311" y="445"/>
                    <a:pt x="2311" y="445"/>
                  </a:cubicBezTo>
                  <a:cubicBezTo>
                    <a:pt x="2311" y="445"/>
                    <a:pt x="2311" y="445"/>
                    <a:pt x="2312" y="444"/>
                  </a:cubicBezTo>
                  <a:cubicBezTo>
                    <a:pt x="2312" y="444"/>
                    <a:pt x="2312" y="444"/>
                    <a:pt x="2312" y="4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55;p84">
              <a:extLst>
                <a:ext uri="{FF2B5EF4-FFF2-40B4-BE49-F238E27FC236}">
                  <a16:creationId xmlns:a16="http://schemas.microsoft.com/office/drawing/2014/main" id="{4115D0B8-D9FA-38C2-14D3-D8D969F78C59}"/>
                </a:ext>
              </a:extLst>
            </p:cNvPr>
            <p:cNvSpPr/>
            <p:nvPr/>
          </p:nvSpPr>
          <p:spPr>
            <a:xfrm>
              <a:off x="12685713" y="77374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56;p84">
              <a:extLst>
                <a:ext uri="{FF2B5EF4-FFF2-40B4-BE49-F238E27FC236}">
                  <a16:creationId xmlns:a16="http://schemas.microsoft.com/office/drawing/2014/main" id="{C61D45B3-6244-9AD2-5A74-93199832A1C5}"/>
                </a:ext>
              </a:extLst>
            </p:cNvPr>
            <p:cNvSpPr/>
            <p:nvPr/>
          </p:nvSpPr>
          <p:spPr>
            <a:xfrm>
              <a:off x="11674476" y="7523163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9" extrusionOk="0">
                  <a:moveTo>
                    <a:pt x="0" y="0"/>
                  </a:moveTo>
                  <a:cubicBezTo>
                    <a:pt x="1" y="2"/>
                    <a:pt x="2" y="5"/>
                    <a:pt x="3" y="9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57;p84">
              <a:extLst>
                <a:ext uri="{FF2B5EF4-FFF2-40B4-BE49-F238E27FC236}">
                  <a16:creationId xmlns:a16="http://schemas.microsoft.com/office/drawing/2014/main" id="{59D3CFEC-5B80-503B-B7DA-9F07D3575543}"/>
                </a:ext>
              </a:extLst>
            </p:cNvPr>
            <p:cNvSpPr/>
            <p:nvPr/>
          </p:nvSpPr>
          <p:spPr>
            <a:xfrm>
              <a:off x="12685713" y="77343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58;p84">
              <a:extLst>
                <a:ext uri="{FF2B5EF4-FFF2-40B4-BE49-F238E27FC236}">
                  <a16:creationId xmlns:a16="http://schemas.microsoft.com/office/drawing/2014/main" id="{643014EE-B39E-655F-B798-01FE6616477E}"/>
                </a:ext>
              </a:extLst>
            </p:cNvPr>
            <p:cNvSpPr/>
            <p:nvPr/>
          </p:nvSpPr>
          <p:spPr>
            <a:xfrm>
              <a:off x="11622088" y="7483475"/>
              <a:ext cx="50800" cy="36513"/>
            </a:xfrm>
            <a:custGeom>
              <a:avLst/>
              <a:gdLst/>
              <a:ahLst/>
              <a:cxnLst/>
              <a:rect l="0" t="0" r="0" b="0"/>
              <a:pathLst>
                <a:path w="78" h="59" extrusionOk="0">
                  <a:moveTo>
                    <a:pt x="75" y="56"/>
                  </a:moveTo>
                  <a:cubicBezTo>
                    <a:pt x="76" y="57"/>
                    <a:pt x="77" y="58"/>
                    <a:pt x="78" y="59"/>
                  </a:cubicBezTo>
                  <a:cubicBezTo>
                    <a:pt x="77" y="58"/>
                    <a:pt x="76" y="57"/>
                    <a:pt x="75" y="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56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59;p84">
              <a:extLst>
                <a:ext uri="{FF2B5EF4-FFF2-40B4-BE49-F238E27FC236}">
                  <a16:creationId xmlns:a16="http://schemas.microsoft.com/office/drawing/2014/main" id="{4F1ECB29-2392-1086-90A1-03DD03282705}"/>
                </a:ext>
              </a:extLst>
            </p:cNvPr>
            <p:cNvSpPr/>
            <p:nvPr/>
          </p:nvSpPr>
          <p:spPr>
            <a:xfrm>
              <a:off x="13001626" y="836453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60;p84">
              <a:extLst>
                <a:ext uri="{FF2B5EF4-FFF2-40B4-BE49-F238E27FC236}">
                  <a16:creationId xmlns:a16="http://schemas.microsoft.com/office/drawing/2014/main" id="{3EDA1F7B-0AFF-7491-D954-8F10B0563566}"/>
                </a:ext>
              </a:extLst>
            </p:cNvPr>
            <p:cNvSpPr/>
            <p:nvPr/>
          </p:nvSpPr>
          <p:spPr>
            <a:xfrm>
              <a:off x="13003213" y="8312150"/>
              <a:ext cx="3175" cy="11113"/>
            </a:xfrm>
            <a:custGeom>
              <a:avLst/>
              <a:gdLst/>
              <a:ahLst/>
              <a:cxnLst/>
              <a:rect l="0" t="0" r="0" b="0"/>
              <a:pathLst>
                <a:path w="4" h="18" extrusionOk="0">
                  <a:moveTo>
                    <a:pt x="1" y="18"/>
                  </a:moveTo>
                  <a:cubicBezTo>
                    <a:pt x="0" y="12"/>
                    <a:pt x="1" y="6"/>
                    <a:pt x="4" y="0"/>
                  </a:cubicBezTo>
                  <a:cubicBezTo>
                    <a:pt x="1" y="6"/>
                    <a:pt x="0" y="12"/>
                    <a:pt x="1" y="1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61;p84">
              <a:extLst>
                <a:ext uri="{FF2B5EF4-FFF2-40B4-BE49-F238E27FC236}">
                  <a16:creationId xmlns:a16="http://schemas.microsoft.com/office/drawing/2014/main" id="{931A3B70-0D1F-E102-0B76-B346A4D54553}"/>
                </a:ext>
              </a:extLst>
            </p:cNvPr>
            <p:cNvSpPr/>
            <p:nvPr/>
          </p:nvSpPr>
          <p:spPr>
            <a:xfrm>
              <a:off x="13006388" y="83550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2" extrusionOk="0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62;p84">
              <a:extLst>
                <a:ext uri="{FF2B5EF4-FFF2-40B4-BE49-F238E27FC236}">
                  <a16:creationId xmlns:a16="http://schemas.microsoft.com/office/drawing/2014/main" id="{497EC26C-8362-753A-FC0B-E09CCCA1D6A6}"/>
                </a:ext>
              </a:extLst>
            </p:cNvPr>
            <p:cNvSpPr/>
            <p:nvPr/>
          </p:nvSpPr>
          <p:spPr>
            <a:xfrm>
              <a:off x="13130213" y="7754938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10" extrusionOk="0">
                  <a:moveTo>
                    <a:pt x="0" y="10"/>
                  </a:moveTo>
                  <a:cubicBezTo>
                    <a:pt x="0" y="7"/>
                    <a:pt x="1" y="3"/>
                    <a:pt x="3" y="0"/>
                  </a:cubicBezTo>
                  <a:cubicBezTo>
                    <a:pt x="1" y="3"/>
                    <a:pt x="0" y="7"/>
                    <a:pt x="0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63;p84">
              <a:extLst>
                <a:ext uri="{FF2B5EF4-FFF2-40B4-BE49-F238E27FC236}">
                  <a16:creationId xmlns:a16="http://schemas.microsoft.com/office/drawing/2014/main" id="{A69A8917-C614-E140-DC13-2CE5A985BBDE}"/>
                </a:ext>
              </a:extLst>
            </p:cNvPr>
            <p:cNvSpPr/>
            <p:nvPr/>
          </p:nvSpPr>
          <p:spPr>
            <a:xfrm>
              <a:off x="13004801" y="83597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464;p84">
              <a:extLst>
                <a:ext uri="{FF2B5EF4-FFF2-40B4-BE49-F238E27FC236}">
                  <a16:creationId xmlns:a16="http://schemas.microsoft.com/office/drawing/2014/main" id="{1F8AA676-81E1-596B-E9A3-A5F3C491AB0B}"/>
                </a:ext>
              </a:extLst>
            </p:cNvPr>
            <p:cNvSpPr/>
            <p:nvPr/>
          </p:nvSpPr>
          <p:spPr>
            <a:xfrm>
              <a:off x="13146088" y="7783513"/>
              <a:ext cx="15875" cy="1588"/>
            </a:xfrm>
            <a:custGeom>
              <a:avLst/>
              <a:gdLst/>
              <a:ahLst/>
              <a:cxnLst/>
              <a:rect l="0" t="0" r="0" b="0"/>
              <a:pathLst>
                <a:path w="24" h="2" extrusionOk="0">
                  <a:moveTo>
                    <a:pt x="12" y="2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2"/>
                    <a:pt x="4" y="2"/>
                    <a:pt x="0" y="1"/>
                  </a:cubicBezTo>
                  <a:cubicBezTo>
                    <a:pt x="4" y="2"/>
                    <a:pt x="8" y="2"/>
                    <a:pt x="12" y="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465;p84">
              <a:extLst>
                <a:ext uri="{FF2B5EF4-FFF2-40B4-BE49-F238E27FC236}">
                  <a16:creationId xmlns:a16="http://schemas.microsoft.com/office/drawing/2014/main" id="{30BBCFA6-D67F-3639-4DBF-ED52618A1B12}"/>
                </a:ext>
              </a:extLst>
            </p:cNvPr>
            <p:cNvSpPr/>
            <p:nvPr/>
          </p:nvSpPr>
          <p:spPr>
            <a:xfrm>
              <a:off x="12398376" y="90027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66;p84">
              <a:extLst>
                <a:ext uri="{FF2B5EF4-FFF2-40B4-BE49-F238E27FC236}">
                  <a16:creationId xmlns:a16="http://schemas.microsoft.com/office/drawing/2014/main" id="{87329F11-931A-552A-A02A-1B6EE4D7F4CD}"/>
                </a:ext>
              </a:extLst>
            </p:cNvPr>
            <p:cNvSpPr/>
            <p:nvPr/>
          </p:nvSpPr>
          <p:spPr>
            <a:xfrm>
              <a:off x="13622338" y="87360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4" h="1" extrusionOk="0">
                  <a:moveTo>
                    <a:pt x="0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467;p84">
              <a:extLst>
                <a:ext uri="{FF2B5EF4-FFF2-40B4-BE49-F238E27FC236}">
                  <a16:creationId xmlns:a16="http://schemas.microsoft.com/office/drawing/2014/main" id="{088215BD-7F46-340C-40E5-23CA7384C722}"/>
                </a:ext>
              </a:extLst>
            </p:cNvPr>
            <p:cNvSpPr/>
            <p:nvPr/>
          </p:nvSpPr>
          <p:spPr>
            <a:xfrm>
              <a:off x="13242927" y="8047038"/>
              <a:ext cx="3175" cy="7938"/>
            </a:xfrm>
            <a:custGeom>
              <a:avLst/>
              <a:gdLst/>
              <a:ahLst/>
              <a:cxnLst/>
              <a:rect l="0" t="0" r="0" b="0"/>
              <a:pathLst>
                <a:path w="4" h="14" extrusionOk="0">
                  <a:moveTo>
                    <a:pt x="3" y="14"/>
                  </a:moveTo>
                  <a:cubicBezTo>
                    <a:pt x="4" y="9"/>
                    <a:pt x="2" y="4"/>
                    <a:pt x="0" y="0"/>
                  </a:cubicBezTo>
                  <a:cubicBezTo>
                    <a:pt x="2" y="4"/>
                    <a:pt x="4" y="9"/>
                    <a:pt x="3" y="1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468;p84">
              <a:extLst>
                <a:ext uri="{FF2B5EF4-FFF2-40B4-BE49-F238E27FC236}">
                  <a16:creationId xmlns:a16="http://schemas.microsoft.com/office/drawing/2014/main" id="{F3E6A67A-166B-B621-ADA1-3D3D5E015F60}"/>
                </a:ext>
              </a:extLst>
            </p:cNvPr>
            <p:cNvSpPr/>
            <p:nvPr/>
          </p:nvSpPr>
          <p:spPr>
            <a:xfrm>
              <a:off x="12084051" y="7770813"/>
              <a:ext cx="1652588" cy="1549400"/>
            </a:xfrm>
            <a:custGeom>
              <a:avLst/>
              <a:gdLst/>
              <a:ahLst/>
              <a:cxnLst/>
              <a:rect l="0" t="0" r="0" b="0"/>
              <a:pathLst>
                <a:path w="2595" h="2435" extrusionOk="0">
                  <a:moveTo>
                    <a:pt x="2516" y="2276"/>
                  </a:moveTo>
                  <a:cubicBezTo>
                    <a:pt x="2497" y="2176"/>
                    <a:pt x="2497" y="2176"/>
                    <a:pt x="2497" y="2176"/>
                  </a:cubicBezTo>
                  <a:cubicBezTo>
                    <a:pt x="2497" y="2174"/>
                    <a:pt x="2496" y="2172"/>
                    <a:pt x="2494" y="2171"/>
                  </a:cubicBezTo>
                  <a:cubicBezTo>
                    <a:pt x="2441" y="2108"/>
                    <a:pt x="2441" y="2108"/>
                    <a:pt x="2441" y="2108"/>
                  </a:cubicBezTo>
                  <a:cubicBezTo>
                    <a:pt x="2437" y="2103"/>
                    <a:pt x="2437" y="2096"/>
                    <a:pt x="2441" y="2091"/>
                  </a:cubicBezTo>
                  <a:cubicBezTo>
                    <a:pt x="2516" y="2008"/>
                    <a:pt x="2516" y="2008"/>
                    <a:pt x="2516" y="2008"/>
                  </a:cubicBezTo>
                  <a:cubicBezTo>
                    <a:pt x="2517" y="2007"/>
                    <a:pt x="2518" y="2006"/>
                    <a:pt x="2518" y="2005"/>
                  </a:cubicBezTo>
                  <a:cubicBezTo>
                    <a:pt x="2530" y="1980"/>
                    <a:pt x="2530" y="1980"/>
                    <a:pt x="2530" y="1980"/>
                  </a:cubicBezTo>
                  <a:cubicBezTo>
                    <a:pt x="2533" y="1975"/>
                    <a:pt x="2531" y="1968"/>
                    <a:pt x="2527" y="1965"/>
                  </a:cubicBezTo>
                  <a:cubicBezTo>
                    <a:pt x="2494" y="1939"/>
                    <a:pt x="2494" y="1939"/>
                    <a:pt x="2494" y="1939"/>
                  </a:cubicBezTo>
                  <a:cubicBezTo>
                    <a:pt x="2493" y="1938"/>
                    <a:pt x="2492" y="1936"/>
                    <a:pt x="2491" y="1935"/>
                  </a:cubicBezTo>
                  <a:cubicBezTo>
                    <a:pt x="2466" y="1894"/>
                    <a:pt x="2466" y="1894"/>
                    <a:pt x="2466" y="1894"/>
                  </a:cubicBezTo>
                  <a:cubicBezTo>
                    <a:pt x="2463" y="1889"/>
                    <a:pt x="2464" y="1882"/>
                    <a:pt x="2469" y="1878"/>
                  </a:cubicBezTo>
                  <a:cubicBezTo>
                    <a:pt x="2514" y="1841"/>
                    <a:pt x="2514" y="1841"/>
                    <a:pt x="2514" y="1841"/>
                  </a:cubicBezTo>
                  <a:cubicBezTo>
                    <a:pt x="2515" y="1840"/>
                    <a:pt x="2516" y="1838"/>
                    <a:pt x="2517" y="1836"/>
                  </a:cubicBezTo>
                  <a:cubicBezTo>
                    <a:pt x="2592" y="1663"/>
                    <a:pt x="2592" y="1663"/>
                    <a:pt x="2592" y="1663"/>
                  </a:cubicBezTo>
                  <a:cubicBezTo>
                    <a:pt x="2595" y="1658"/>
                    <a:pt x="2593" y="1652"/>
                    <a:pt x="2588" y="1648"/>
                  </a:cubicBezTo>
                  <a:cubicBezTo>
                    <a:pt x="2419" y="1519"/>
                    <a:pt x="2419" y="1519"/>
                    <a:pt x="2419" y="1519"/>
                  </a:cubicBezTo>
                  <a:cubicBezTo>
                    <a:pt x="2418" y="1519"/>
                    <a:pt x="2418" y="1518"/>
                    <a:pt x="2417" y="1518"/>
                  </a:cubicBezTo>
                  <a:cubicBezTo>
                    <a:pt x="2417" y="1518"/>
                    <a:pt x="2417" y="1518"/>
                    <a:pt x="2417" y="1518"/>
                  </a:cubicBezTo>
                  <a:cubicBezTo>
                    <a:pt x="2269" y="1578"/>
                    <a:pt x="2269" y="1578"/>
                    <a:pt x="2269" y="1578"/>
                  </a:cubicBezTo>
                  <a:cubicBezTo>
                    <a:pt x="2265" y="1580"/>
                    <a:pt x="2260" y="1580"/>
                    <a:pt x="2256" y="1579"/>
                  </a:cubicBezTo>
                  <a:cubicBezTo>
                    <a:pt x="2013" y="1515"/>
                    <a:pt x="2013" y="1515"/>
                    <a:pt x="2013" y="1515"/>
                  </a:cubicBezTo>
                  <a:cubicBezTo>
                    <a:pt x="2007" y="1514"/>
                    <a:pt x="2003" y="1510"/>
                    <a:pt x="2000" y="1505"/>
                  </a:cubicBezTo>
                  <a:cubicBezTo>
                    <a:pt x="1922" y="1361"/>
                    <a:pt x="1922" y="1361"/>
                    <a:pt x="1922" y="1361"/>
                  </a:cubicBezTo>
                  <a:cubicBezTo>
                    <a:pt x="1917" y="1351"/>
                    <a:pt x="1904" y="1347"/>
                    <a:pt x="1894" y="1353"/>
                  </a:cubicBezTo>
                  <a:cubicBezTo>
                    <a:pt x="1882" y="1361"/>
                    <a:pt x="1882" y="1361"/>
                    <a:pt x="1882" y="1361"/>
                  </a:cubicBezTo>
                  <a:cubicBezTo>
                    <a:pt x="1875" y="1365"/>
                    <a:pt x="1866" y="1365"/>
                    <a:pt x="1860" y="1360"/>
                  </a:cubicBezTo>
                  <a:cubicBezTo>
                    <a:pt x="1835" y="1342"/>
                    <a:pt x="1835" y="1342"/>
                    <a:pt x="1835" y="1342"/>
                  </a:cubicBezTo>
                  <a:cubicBezTo>
                    <a:pt x="1823" y="1333"/>
                    <a:pt x="1805" y="1341"/>
                    <a:pt x="1804" y="1356"/>
                  </a:cubicBezTo>
                  <a:cubicBezTo>
                    <a:pt x="1803" y="1359"/>
                    <a:pt x="1803" y="1359"/>
                    <a:pt x="1803" y="1359"/>
                  </a:cubicBezTo>
                  <a:cubicBezTo>
                    <a:pt x="1802" y="1373"/>
                    <a:pt x="1788" y="1381"/>
                    <a:pt x="1775" y="1375"/>
                  </a:cubicBezTo>
                  <a:cubicBezTo>
                    <a:pt x="1489" y="1247"/>
                    <a:pt x="1489" y="1247"/>
                    <a:pt x="1489" y="1247"/>
                  </a:cubicBezTo>
                  <a:cubicBezTo>
                    <a:pt x="1477" y="1242"/>
                    <a:pt x="1473" y="1227"/>
                    <a:pt x="1481" y="1217"/>
                  </a:cubicBezTo>
                  <a:cubicBezTo>
                    <a:pt x="1545" y="1132"/>
                    <a:pt x="1545" y="1132"/>
                    <a:pt x="1545" y="1132"/>
                  </a:cubicBezTo>
                  <a:cubicBezTo>
                    <a:pt x="1549" y="1125"/>
                    <a:pt x="1550" y="1116"/>
                    <a:pt x="1545" y="1109"/>
                  </a:cubicBezTo>
                  <a:cubicBezTo>
                    <a:pt x="1504" y="1042"/>
                    <a:pt x="1504" y="1042"/>
                    <a:pt x="1504" y="1042"/>
                  </a:cubicBezTo>
                  <a:cubicBezTo>
                    <a:pt x="1501" y="1038"/>
                    <a:pt x="1497" y="1034"/>
                    <a:pt x="1491" y="1033"/>
                  </a:cubicBezTo>
                  <a:cubicBezTo>
                    <a:pt x="1459" y="1026"/>
                    <a:pt x="1459" y="1026"/>
                    <a:pt x="1459" y="1026"/>
                  </a:cubicBezTo>
                  <a:cubicBezTo>
                    <a:pt x="1451" y="1024"/>
                    <a:pt x="1444" y="1017"/>
                    <a:pt x="1444" y="1008"/>
                  </a:cubicBezTo>
                  <a:cubicBezTo>
                    <a:pt x="1441" y="954"/>
                    <a:pt x="1441" y="954"/>
                    <a:pt x="1441" y="954"/>
                  </a:cubicBezTo>
                  <a:cubicBezTo>
                    <a:pt x="1441" y="951"/>
                    <a:pt x="1440" y="948"/>
                    <a:pt x="1439" y="945"/>
                  </a:cubicBezTo>
                  <a:cubicBezTo>
                    <a:pt x="1435" y="938"/>
                    <a:pt x="1435" y="938"/>
                    <a:pt x="1435" y="938"/>
                  </a:cubicBezTo>
                  <a:cubicBezTo>
                    <a:pt x="1431" y="939"/>
                    <a:pt x="1427" y="941"/>
                    <a:pt x="1423" y="941"/>
                  </a:cubicBezTo>
                  <a:cubicBezTo>
                    <a:pt x="1302" y="944"/>
                    <a:pt x="1302" y="944"/>
                    <a:pt x="1302" y="944"/>
                  </a:cubicBezTo>
                  <a:cubicBezTo>
                    <a:pt x="1297" y="944"/>
                    <a:pt x="1292" y="945"/>
                    <a:pt x="1288" y="948"/>
                  </a:cubicBezTo>
                  <a:cubicBezTo>
                    <a:pt x="1259" y="968"/>
                    <a:pt x="1259" y="968"/>
                    <a:pt x="1259" y="968"/>
                  </a:cubicBezTo>
                  <a:cubicBezTo>
                    <a:pt x="1249" y="974"/>
                    <a:pt x="1236" y="974"/>
                    <a:pt x="1227" y="966"/>
                  </a:cubicBezTo>
                  <a:cubicBezTo>
                    <a:pt x="1208" y="952"/>
                    <a:pt x="1208" y="952"/>
                    <a:pt x="1208" y="952"/>
                  </a:cubicBezTo>
                  <a:cubicBezTo>
                    <a:pt x="1200" y="945"/>
                    <a:pt x="1196" y="935"/>
                    <a:pt x="1198" y="924"/>
                  </a:cubicBezTo>
                  <a:cubicBezTo>
                    <a:pt x="1211" y="862"/>
                    <a:pt x="1211" y="862"/>
                    <a:pt x="1211" y="862"/>
                  </a:cubicBezTo>
                  <a:cubicBezTo>
                    <a:pt x="1212" y="859"/>
                    <a:pt x="1212" y="856"/>
                    <a:pt x="1212" y="853"/>
                  </a:cubicBezTo>
                  <a:cubicBezTo>
                    <a:pt x="1198" y="741"/>
                    <a:pt x="1198" y="741"/>
                    <a:pt x="1198" y="741"/>
                  </a:cubicBezTo>
                  <a:cubicBezTo>
                    <a:pt x="1197" y="738"/>
                    <a:pt x="1197" y="735"/>
                    <a:pt x="1198" y="732"/>
                  </a:cubicBezTo>
                  <a:cubicBezTo>
                    <a:pt x="1219" y="630"/>
                    <a:pt x="1219" y="630"/>
                    <a:pt x="1219" y="630"/>
                  </a:cubicBezTo>
                  <a:cubicBezTo>
                    <a:pt x="1220" y="626"/>
                    <a:pt x="1220" y="622"/>
                    <a:pt x="1219" y="618"/>
                  </a:cubicBezTo>
                  <a:cubicBezTo>
                    <a:pt x="1206" y="566"/>
                    <a:pt x="1206" y="566"/>
                    <a:pt x="1206" y="566"/>
                  </a:cubicBezTo>
                  <a:cubicBezTo>
                    <a:pt x="1205" y="561"/>
                    <a:pt x="1202" y="556"/>
                    <a:pt x="1197" y="552"/>
                  </a:cubicBezTo>
                  <a:cubicBezTo>
                    <a:pt x="1153" y="515"/>
                    <a:pt x="1153" y="515"/>
                    <a:pt x="1153" y="515"/>
                  </a:cubicBezTo>
                  <a:cubicBezTo>
                    <a:pt x="1150" y="512"/>
                    <a:pt x="1148" y="509"/>
                    <a:pt x="1146" y="506"/>
                  </a:cubicBezTo>
                  <a:cubicBezTo>
                    <a:pt x="1100" y="415"/>
                    <a:pt x="1100" y="415"/>
                    <a:pt x="1100" y="415"/>
                  </a:cubicBezTo>
                  <a:cubicBezTo>
                    <a:pt x="1098" y="410"/>
                    <a:pt x="1097" y="405"/>
                    <a:pt x="1097" y="400"/>
                  </a:cubicBezTo>
                  <a:cubicBezTo>
                    <a:pt x="1115" y="222"/>
                    <a:pt x="1115" y="222"/>
                    <a:pt x="1115" y="222"/>
                  </a:cubicBezTo>
                  <a:cubicBezTo>
                    <a:pt x="1116" y="215"/>
                    <a:pt x="1114" y="208"/>
                    <a:pt x="1110" y="203"/>
                  </a:cubicBezTo>
                  <a:cubicBezTo>
                    <a:pt x="1074" y="153"/>
                    <a:pt x="1074" y="153"/>
                    <a:pt x="1074" y="153"/>
                  </a:cubicBezTo>
                  <a:cubicBezTo>
                    <a:pt x="1073" y="152"/>
                    <a:pt x="1073" y="152"/>
                    <a:pt x="1073" y="151"/>
                  </a:cubicBezTo>
                  <a:cubicBezTo>
                    <a:pt x="1029" y="81"/>
                    <a:pt x="1029" y="81"/>
                    <a:pt x="1029" y="81"/>
                  </a:cubicBezTo>
                  <a:cubicBezTo>
                    <a:pt x="1028" y="80"/>
                    <a:pt x="1027" y="79"/>
                    <a:pt x="1027" y="78"/>
                  </a:cubicBezTo>
                  <a:cubicBezTo>
                    <a:pt x="966" y="4"/>
                    <a:pt x="966" y="4"/>
                    <a:pt x="966" y="4"/>
                  </a:cubicBezTo>
                  <a:cubicBezTo>
                    <a:pt x="965" y="3"/>
                    <a:pt x="964" y="2"/>
                    <a:pt x="964" y="0"/>
                  </a:cubicBezTo>
                  <a:cubicBezTo>
                    <a:pt x="963" y="1"/>
                    <a:pt x="963" y="1"/>
                    <a:pt x="963" y="1"/>
                  </a:cubicBezTo>
                  <a:cubicBezTo>
                    <a:pt x="860" y="99"/>
                    <a:pt x="860" y="99"/>
                    <a:pt x="860" y="99"/>
                  </a:cubicBezTo>
                  <a:cubicBezTo>
                    <a:pt x="859" y="100"/>
                    <a:pt x="858" y="101"/>
                    <a:pt x="857" y="102"/>
                  </a:cubicBezTo>
                  <a:cubicBezTo>
                    <a:pt x="689" y="333"/>
                    <a:pt x="689" y="333"/>
                    <a:pt x="689" y="333"/>
                  </a:cubicBezTo>
                  <a:cubicBezTo>
                    <a:pt x="611" y="435"/>
                    <a:pt x="611" y="435"/>
                    <a:pt x="611" y="435"/>
                  </a:cubicBezTo>
                  <a:cubicBezTo>
                    <a:pt x="610" y="436"/>
                    <a:pt x="608" y="438"/>
                    <a:pt x="606" y="439"/>
                  </a:cubicBezTo>
                  <a:cubicBezTo>
                    <a:pt x="443" y="571"/>
                    <a:pt x="443" y="571"/>
                    <a:pt x="443" y="571"/>
                  </a:cubicBezTo>
                  <a:cubicBezTo>
                    <a:pt x="440" y="573"/>
                    <a:pt x="438" y="576"/>
                    <a:pt x="436" y="579"/>
                  </a:cubicBezTo>
                  <a:cubicBezTo>
                    <a:pt x="380" y="680"/>
                    <a:pt x="380" y="680"/>
                    <a:pt x="380" y="680"/>
                  </a:cubicBezTo>
                  <a:cubicBezTo>
                    <a:pt x="376" y="688"/>
                    <a:pt x="368" y="693"/>
                    <a:pt x="360" y="694"/>
                  </a:cubicBezTo>
                  <a:cubicBezTo>
                    <a:pt x="289" y="704"/>
                    <a:pt x="289" y="704"/>
                    <a:pt x="289" y="704"/>
                  </a:cubicBezTo>
                  <a:cubicBezTo>
                    <a:pt x="282" y="705"/>
                    <a:pt x="276" y="708"/>
                    <a:pt x="272" y="713"/>
                  </a:cubicBezTo>
                  <a:cubicBezTo>
                    <a:pt x="243" y="746"/>
                    <a:pt x="129" y="875"/>
                    <a:pt x="130" y="867"/>
                  </a:cubicBezTo>
                  <a:cubicBezTo>
                    <a:pt x="130" y="862"/>
                    <a:pt x="94" y="859"/>
                    <a:pt x="72" y="857"/>
                  </a:cubicBezTo>
                  <a:cubicBezTo>
                    <a:pt x="62" y="857"/>
                    <a:pt x="52" y="862"/>
                    <a:pt x="47" y="871"/>
                  </a:cubicBezTo>
                  <a:cubicBezTo>
                    <a:pt x="5" y="943"/>
                    <a:pt x="5" y="943"/>
                    <a:pt x="5" y="943"/>
                  </a:cubicBezTo>
                  <a:cubicBezTo>
                    <a:pt x="0" y="952"/>
                    <a:pt x="0" y="964"/>
                    <a:pt x="6" y="972"/>
                  </a:cubicBezTo>
                  <a:cubicBezTo>
                    <a:pt x="48" y="1032"/>
                    <a:pt x="48" y="1032"/>
                    <a:pt x="48" y="1032"/>
                  </a:cubicBezTo>
                  <a:cubicBezTo>
                    <a:pt x="53" y="1039"/>
                    <a:pt x="54" y="1047"/>
                    <a:pt x="52" y="1055"/>
                  </a:cubicBezTo>
                  <a:cubicBezTo>
                    <a:pt x="39" y="1104"/>
                    <a:pt x="39" y="1104"/>
                    <a:pt x="39" y="1104"/>
                  </a:cubicBezTo>
                  <a:cubicBezTo>
                    <a:pt x="37" y="1109"/>
                    <a:pt x="37" y="1114"/>
                    <a:pt x="39" y="1119"/>
                  </a:cubicBezTo>
                  <a:cubicBezTo>
                    <a:pt x="75" y="1237"/>
                    <a:pt x="75" y="1237"/>
                    <a:pt x="75" y="1237"/>
                  </a:cubicBezTo>
                  <a:cubicBezTo>
                    <a:pt x="76" y="1242"/>
                    <a:pt x="79" y="1246"/>
                    <a:pt x="82" y="1249"/>
                  </a:cubicBezTo>
                  <a:cubicBezTo>
                    <a:pt x="199" y="1359"/>
                    <a:pt x="199" y="1359"/>
                    <a:pt x="199" y="1359"/>
                  </a:cubicBezTo>
                  <a:cubicBezTo>
                    <a:pt x="200" y="1360"/>
                    <a:pt x="201" y="1361"/>
                    <a:pt x="202" y="1362"/>
                  </a:cubicBezTo>
                  <a:cubicBezTo>
                    <a:pt x="279" y="1462"/>
                    <a:pt x="279" y="1462"/>
                    <a:pt x="279" y="1462"/>
                  </a:cubicBezTo>
                  <a:cubicBezTo>
                    <a:pt x="300" y="1492"/>
                    <a:pt x="300" y="1492"/>
                    <a:pt x="300" y="1492"/>
                  </a:cubicBezTo>
                  <a:cubicBezTo>
                    <a:pt x="306" y="1501"/>
                    <a:pt x="316" y="1505"/>
                    <a:pt x="326" y="1503"/>
                  </a:cubicBezTo>
                  <a:cubicBezTo>
                    <a:pt x="377" y="1496"/>
                    <a:pt x="377" y="1496"/>
                    <a:pt x="377" y="1496"/>
                  </a:cubicBezTo>
                  <a:cubicBezTo>
                    <a:pt x="382" y="1495"/>
                    <a:pt x="386" y="1494"/>
                    <a:pt x="390" y="1491"/>
                  </a:cubicBezTo>
                  <a:cubicBezTo>
                    <a:pt x="470" y="1432"/>
                    <a:pt x="470" y="1432"/>
                    <a:pt x="470" y="1432"/>
                  </a:cubicBezTo>
                  <a:cubicBezTo>
                    <a:pt x="475" y="1428"/>
                    <a:pt x="481" y="1426"/>
                    <a:pt x="486" y="1426"/>
                  </a:cubicBezTo>
                  <a:cubicBezTo>
                    <a:pt x="599" y="1426"/>
                    <a:pt x="599" y="1426"/>
                    <a:pt x="599" y="1426"/>
                  </a:cubicBezTo>
                  <a:cubicBezTo>
                    <a:pt x="610" y="1426"/>
                    <a:pt x="620" y="1433"/>
                    <a:pt x="624" y="1443"/>
                  </a:cubicBezTo>
                  <a:cubicBezTo>
                    <a:pt x="650" y="1502"/>
                    <a:pt x="650" y="1502"/>
                    <a:pt x="650" y="1502"/>
                  </a:cubicBezTo>
                  <a:cubicBezTo>
                    <a:pt x="655" y="1512"/>
                    <a:pt x="653" y="1525"/>
                    <a:pt x="644" y="1533"/>
                  </a:cubicBezTo>
                  <a:cubicBezTo>
                    <a:pt x="628" y="1548"/>
                    <a:pt x="628" y="1548"/>
                    <a:pt x="628" y="1548"/>
                  </a:cubicBezTo>
                  <a:cubicBezTo>
                    <a:pt x="626" y="1549"/>
                    <a:pt x="625" y="1551"/>
                    <a:pt x="623" y="1554"/>
                  </a:cubicBezTo>
                  <a:cubicBezTo>
                    <a:pt x="600" y="1594"/>
                    <a:pt x="600" y="1594"/>
                    <a:pt x="600" y="1594"/>
                  </a:cubicBezTo>
                  <a:cubicBezTo>
                    <a:pt x="597" y="1599"/>
                    <a:pt x="596" y="1605"/>
                    <a:pt x="597" y="1611"/>
                  </a:cubicBezTo>
                  <a:cubicBezTo>
                    <a:pt x="624" y="1808"/>
                    <a:pt x="624" y="1808"/>
                    <a:pt x="624" y="1808"/>
                  </a:cubicBezTo>
                  <a:cubicBezTo>
                    <a:pt x="625" y="1816"/>
                    <a:pt x="622" y="1824"/>
                    <a:pt x="617" y="1830"/>
                  </a:cubicBezTo>
                  <a:cubicBezTo>
                    <a:pt x="554" y="1901"/>
                    <a:pt x="554" y="1901"/>
                    <a:pt x="554" y="1901"/>
                  </a:cubicBezTo>
                  <a:cubicBezTo>
                    <a:pt x="552" y="1902"/>
                    <a:pt x="551" y="1904"/>
                    <a:pt x="549" y="1905"/>
                  </a:cubicBezTo>
                  <a:cubicBezTo>
                    <a:pt x="502" y="1937"/>
                    <a:pt x="502" y="1937"/>
                    <a:pt x="502" y="1937"/>
                  </a:cubicBezTo>
                  <a:cubicBezTo>
                    <a:pt x="502" y="1938"/>
                    <a:pt x="501" y="1938"/>
                    <a:pt x="500" y="1938"/>
                  </a:cubicBezTo>
                  <a:cubicBezTo>
                    <a:pt x="497" y="1940"/>
                    <a:pt x="497" y="1940"/>
                    <a:pt x="497" y="1940"/>
                  </a:cubicBezTo>
                  <a:cubicBezTo>
                    <a:pt x="503" y="1947"/>
                    <a:pt x="503" y="1958"/>
                    <a:pt x="496" y="1965"/>
                  </a:cubicBezTo>
                  <a:cubicBezTo>
                    <a:pt x="496" y="1965"/>
                    <a:pt x="496" y="1965"/>
                    <a:pt x="496" y="1965"/>
                  </a:cubicBezTo>
                  <a:cubicBezTo>
                    <a:pt x="496" y="1965"/>
                    <a:pt x="497" y="1965"/>
                    <a:pt x="497" y="1965"/>
                  </a:cubicBezTo>
                  <a:cubicBezTo>
                    <a:pt x="632" y="1987"/>
                    <a:pt x="632" y="1987"/>
                    <a:pt x="632" y="1987"/>
                  </a:cubicBezTo>
                  <a:cubicBezTo>
                    <a:pt x="635" y="1988"/>
                    <a:pt x="638" y="1989"/>
                    <a:pt x="640" y="1990"/>
                  </a:cubicBezTo>
                  <a:cubicBezTo>
                    <a:pt x="720" y="2035"/>
                    <a:pt x="720" y="2035"/>
                    <a:pt x="720" y="2035"/>
                  </a:cubicBezTo>
                  <a:cubicBezTo>
                    <a:pt x="722" y="2037"/>
                    <a:pt x="726" y="2038"/>
                    <a:pt x="729" y="2038"/>
                  </a:cubicBezTo>
                  <a:cubicBezTo>
                    <a:pt x="871" y="2051"/>
                    <a:pt x="871" y="2051"/>
                    <a:pt x="871" y="2051"/>
                  </a:cubicBezTo>
                  <a:cubicBezTo>
                    <a:pt x="875" y="2051"/>
                    <a:pt x="879" y="2053"/>
                    <a:pt x="883" y="2055"/>
                  </a:cubicBezTo>
                  <a:cubicBezTo>
                    <a:pt x="1074" y="2198"/>
                    <a:pt x="1074" y="2198"/>
                    <a:pt x="1074" y="2198"/>
                  </a:cubicBezTo>
                  <a:cubicBezTo>
                    <a:pt x="1081" y="2204"/>
                    <a:pt x="1091" y="2205"/>
                    <a:pt x="1099" y="2200"/>
                  </a:cubicBezTo>
                  <a:cubicBezTo>
                    <a:pt x="1211" y="2142"/>
                    <a:pt x="1211" y="2142"/>
                    <a:pt x="1211" y="2142"/>
                  </a:cubicBezTo>
                  <a:cubicBezTo>
                    <a:pt x="1212" y="2142"/>
                    <a:pt x="1212" y="2141"/>
                    <a:pt x="1212" y="2141"/>
                  </a:cubicBezTo>
                  <a:cubicBezTo>
                    <a:pt x="1264" y="2118"/>
                    <a:pt x="1264" y="2118"/>
                    <a:pt x="1264" y="2118"/>
                  </a:cubicBezTo>
                  <a:cubicBezTo>
                    <a:pt x="1269" y="2116"/>
                    <a:pt x="1275" y="2115"/>
                    <a:pt x="1281" y="2117"/>
                  </a:cubicBezTo>
                  <a:cubicBezTo>
                    <a:pt x="1389" y="2152"/>
                    <a:pt x="1389" y="2152"/>
                    <a:pt x="1389" y="2152"/>
                  </a:cubicBezTo>
                  <a:cubicBezTo>
                    <a:pt x="1389" y="2152"/>
                    <a:pt x="1390" y="2153"/>
                    <a:pt x="1391" y="2153"/>
                  </a:cubicBezTo>
                  <a:cubicBezTo>
                    <a:pt x="1594" y="2244"/>
                    <a:pt x="1594" y="2244"/>
                    <a:pt x="1594" y="2244"/>
                  </a:cubicBezTo>
                  <a:cubicBezTo>
                    <a:pt x="1597" y="2245"/>
                    <a:pt x="1599" y="2247"/>
                    <a:pt x="1601" y="2249"/>
                  </a:cubicBezTo>
                  <a:cubicBezTo>
                    <a:pt x="1651" y="2299"/>
                    <a:pt x="1651" y="2299"/>
                    <a:pt x="1651" y="2299"/>
                  </a:cubicBezTo>
                  <a:cubicBezTo>
                    <a:pt x="1647" y="2294"/>
                    <a:pt x="1647" y="2294"/>
                    <a:pt x="1647" y="2294"/>
                  </a:cubicBezTo>
                  <a:cubicBezTo>
                    <a:pt x="1679" y="2220"/>
                    <a:pt x="1679" y="2220"/>
                    <a:pt x="1679" y="2220"/>
                  </a:cubicBezTo>
                  <a:cubicBezTo>
                    <a:pt x="1679" y="2219"/>
                    <a:pt x="1679" y="2218"/>
                    <a:pt x="1680" y="2217"/>
                  </a:cubicBezTo>
                  <a:cubicBezTo>
                    <a:pt x="1693" y="2194"/>
                    <a:pt x="1693" y="2194"/>
                    <a:pt x="1693" y="2194"/>
                  </a:cubicBezTo>
                  <a:cubicBezTo>
                    <a:pt x="1701" y="2181"/>
                    <a:pt x="1718" y="2178"/>
                    <a:pt x="1729" y="2188"/>
                  </a:cubicBezTo>
                  <a:cubicBezTo>
                    <a:pt x="1805" y="2254"/>
                    <a:pt x="1805" y="2254"/>
                    <a:pt x="1805" y="2254"/>
                  </a:cubicBezTo>
                  <a:cubicBezTo>
                    <a:pt x="1811" y="2259"/>
                    <a:pt x="1819" y="2261"/>
                    <a:pt x="1827" y="2259"/>
                  </a:cubicBezTo>
                  <a:cubicBezTo>
                    <a:pt x="1905" y="2237"/>
                    <a:pt x="1905" y="2237"/>
                    <a:pt x="1905" y="2237"/>
                  </a:cubicBezTo>
                  <a:cubicBezTo>
                    <a:pt x="1915" y="2234"/>
                    <a:pt x="1922" y="2225"/>
                    <a:pt x="1922" y="2215"/>
                  </a:cubicBezTo>
                  <a:cubicBezTo>
                    <a:pt x="1924" y="2181"/>
                    <a:pt x="1924" y="2181"/>
                    <a:pt x="1924" y="2181"/>
                  </a:cubicBezTo>
                  <a:cubicBezTo>
                    <a:pt x="1924" y="2174"/>
                    <a:pt x="1928" y="2166"/>
                    <a:pt x="1935" y="2162"/>
                  </a:cubicBezTo>
                  <a:cubicBezTo>
                    <a:pt x="1974" y="2137"/>
                    <a:pt x="1974" y="2137"/>
                    <a:pt x="1974" y="2137"/>
                  </a:cubicBezTo>
                  <a:cubicBezTo>
                    <a:pt x="1976" y="2136"/>
                    <a:pt x="1977" y="2136"/>
                    <a:pt x="1978" y="2134"/>
                  </a:cubicBezTo>
                  <a:cubicBezTo>
                    <a:pt x="2002" y="2111"/>
                    <a:pt x="2002" y="2111"/>
                    <a:pt x="2002" y="2111"/>
                  </a:cubicBezTo>
                  <a:cubicBezTo>
                    <a:pt x="2015" y="2099"/>
                    <a:pt x="2035" y="2104"/>
                    <a:pt x="2041" y="2120"/>
                  </a:cubicBezTo>
                  <a:cubicBezTo>
                    <a:pt x="2132" y="2352"/>
                    <a:pt x="2132" y="2352"/>
                    <a:pt x="2132" y="2352"/>
                  </a:cubicBezTo>
                  <a:cubicBezTo>
                    <a:pt x="2134" y="2358"/>
                    <a:pt x="2134" y="2364"/>
                    <a:pt x="2131" y="2370"/>
                  </a:cubicBezTo>
                  <a:cubicBezTo>
                    <a:pt x="2122" y="2392"/>
                    <a:pt x="2122" y="2392"/>
                    <a:pt x="2122" y="2392"/>
                  </a:cubicBezTo>
                  <a:cubicBezTo>
                    <a:pt x="2126" y="2393"/>
                    <a:pt x="2126" y="2393"/>
                    <a:pt x="2126" y="2393"/>
                  </a:cubicBezTo>
                  <a:cubicBezTo>
                    <a:pt x="2131" y="2393"/>
                    <a:pt x="2136" y="2393"/>
                    <a:pt x="2140" y="2391"/>
                  </a:cubicBezTo>
                  <a:cubicBezTo>
                    <a:pt x="2214" y="2358"/>
                    <a:pt x="2214" y="2358"/>
                    <a:pt x="2214" y="2358"/>
                  </a:cubicBezTo>
                  <a:cubicBezTo>
                    <a:pt x="2226" y="2353"/>
                    <a:pt x="2239" y="2357"/>
                    <a:pt x="2247" y="2367"/>
                  </a:cubicBezTo>
                  <a:cubicBezTo>
                    <a:pt x="2290" y="2422"/>
                    <a:pt x="2290" y="2422"/>
                    <a:pt x="2290" y="2422"/>
                  </a:cubicBezTo>
                  <a:cubicBezTo>
                    <a:pt x="2297" y="2431"/>
                    <a:pt x="2310" y="2435"/>
                    <a:pt x="2321" y="2432"/>
                  </a:cubicBezTo>
                  <a:cubicBezTo>
                    <a:pt x="2418" y="2400"/>
                    <a:pt x="2418" y="2400"/>
                    <a:pt x="2418" y="2400"/>
                  </a:cubicBezTo>
                  <a:cubicBezTo>
                    <a:pt x="2429" y="2396"/>
                    <a:pt x="2436" y="2386"/>
                    <a:pt x="2436" y="2374"/>
                  </a:cubicBezTo>
                  <a:cubicBezTo>
                    <a:pt x="2436" y="2323"/>
                    <a:pt x="2436" y="2323"/>
                    <a:pt x="2436" y="2323"/>
                  </a:cubicBezTo>
                  <a:cubicBezTo>
                    <a:pt x="2436" y="2311"/>
                    <a:pt x="2444" y="2301"/>
                    <a:pt x="2456" y="2297"/>
                  </a:cubicBezTo>
                  <a:cubicBezTo>
                    <a:pt x="2507" y="2280"/>
                    <a:pt x="2507" y="2280"/>
                    <a:pt x="2507" y="2280"/>
                  </a:cubicBezTo>
                  <a:cubicBezTo>
                    <a:pt x="2510" y="2279"/>
                    <a:pt x="2513" y="2278"/>
                    <a:pt x="2516" y="227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469;p84">
              <a:extLst>
                <a:ext uri="{FF2B5EF4-FFF2-40B4-BE49-F238E27FC236}">
                  <a16:creationId xmlns:a16="http://schemas.microsoft.com/office/drawing/2014/main" id="{F84480FB-951D-5D5D-75B6-C26904D85B92}"/>
                </a:ext>
              </a:extLst>
            </p:cNvPr>
            <p:cNvSpPr/>
            <p:nvPr/>
          </p:nvSpPr>
          <p:spPr>
            <a:xfrm>
              <a:off x="13049251" y="8134350"/>
              <a:ext cx="47625" cy="87313"/>
            </a:xfrm>
            <a:custGeom>
              <a:avLst/>
              <a:gdLst/>
              <a:ahLst/>
              <a:cxnLst/>
              <a:rect l="0" t="0" r="0" b="0"/>
              <a:pathLst>
                <a:path w="76" h="138" extrusionOk="0">
                  <a:moveTo>
                    <a:pt x="76" y="0"/>
                  </a:moveTo>
                  <a:cubicBezTo>
                    <a:pt x="71" y="2"/>
                    <a:pt x="66" y="6"/>
                    <a:pt x="63" y="1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1" y="130"/>
                    <a:pt x="0" y="134"/>
                    <a:pt x="0" y="138"/>
                  </a:cubicBezTo>
                  <a:cubicBezTo>
                    <a:pt x="0" y="134"/>
                    <a:pt x="1" y="130"/>
                    <a:pt x="3" y="12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6" y="6"/>
                    <a:pt x="71" y="2"/>
                    <a:pt x="7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470;p84">
              <a:extLst>
                <a:ext uri="{FF2B5EF4-FFF2-40B4-BE49-F238E27FC236}">
                  <a16:creationId xmlns:a16="http://schemas.microsoft.com/office/drawing/2014/main" id="{F31C50E9-F8EC-F653-199D-420B2C798CC1}"/>
                </a:ext>
              </a:extLst>
            </p:cNvPr>
            <p:cNvSpPr/>
            <p:nvPr/>
          </p:nvSpPr>
          <p:spPr>
            <a:xfrm>
              <a:off x="13007976" y="8294688"/>
              <a:ext cx="15875" cy="15875"/>
            </a:xfrm>
            <a:custGeom>
              <a:avLst/>
              <a:gdLst/>
              <a:ahLst/>
              <a:cxnLst/>
              <a:rect l="0" t="0" r="0" b="0"/>
              <a:pathLst>
                <a:path w="24" h="24" extrusionOk="0">
                  <a:moveTo>
                    <a:pt x="24" y="0"/>
                  </a:moveTo>
                  <a:cubicBezTo>
                    <a:pt x="22" y="1"/>
                    <a:pt x="20" y="3"/>
                    <a:pt x="19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3"/>
                    <a:pt x="22" y="1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471;p84">
              <a:extLst>
                <a:ext uri="{FF2B5EF4-FFF2-40B4-BE49-F238E27FC236}">
                  <a16:creationId xmlns:a16="http://schemas.microsoft.com/office/drawing/2014/main" id="{3F187664-9CB3-D701-BA7A-8A4027A1254F}"/>
                </a:ext>
              </a:extLst>
            </p:cNvPr>
            <p:cNvSpPr/>
            <p:nvPr/>
          </p:nvSpPr>
          <p:spPr>
            <a:xfrm>
              <a:off x="13103226" y="8131175"/>
              <a:ext cx="65088" cy="0"/>
            </a:xfrm>
            <a:custGeom>
              <a:avLst/>
              <a:gdLst/>
              <a:ahLst/>
              <a:cxnLst/>
              <a:rect l="0" t="0" r="0" b="0"/>
              <a:pathLst>
                <a:path w="101" h="1" extrusionOk="0">
                  <a:moveTo>
                    <a:pt x="101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472;p84">
              <a:extLst>
                <a:ext uri="{FF2B5EF4-FFF2-40B4-BE49-F238E27FC236}">
                  <a16:creationId xmlns:a16="http://schemas.microsoft.com/office/drawing/2014/main" id="{838A0ED9-BAC4-BB23-6B15-547656E1DEEA}"/>
                </a:ext>
              </a:extLst>
            </p:cNvPr>
            <p:cNvSpPr/>
            <p:nvPr/>
          </p:nvSpPr>
          <p:spPr>
            <a:xfrm>
              <a:off x="13181013" y="8061325"/>
              <a:ext cx="63500" cy="65088"/>
            </a:xfrm>
            <a:custGeom>
              <a:avLst/>
              <a:gdLst/>
              <a:ahLst/>
              <a:cxnLst/>
              <a:rect l="0" t="0" r="0" b="0"/>
              <a:pathLst>
                <a:path w="100" h="101" extrusionOk="0">
                  <a:moveTo>
                    <a:pt x="100" y="0"/>
                  </a:moveTo>
                  <a:cubicBezTo>
                    <a:pt x="99" y="3"/>
                    <a:pt x="97" y="6"/>
                    <a:pt x="94" y="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7" y="6"/>
                    <a:pt x="99" y="3"/>
                    <a:pt x="10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473;p84">
              <a:extLst>
                <a:ext uri="{FF2B5EF4-FFF2-40B4-BE49-F238E27FC236}">
                  <a16:creationId xmlns:a16="http://schemas.microsoft.com/office/drawing/2014/main" id="{C0F885F4-5DD3-E6EC-57C7-D5EF32B130B4}"/>
                </a:ext>
              </a:extLst>
            </p:cNvPr>
            <p:cNvSpPr/>
            <p:nvPr/>
          </p:nvSpPr>
          <p:spPr>
            <a:xfrm>
              <a:off x="13490577" y="9483725"/>
              <a:ext cx="998538" cy="1357313"/>
            </a:xfrm>
            <a:custGeom>
              <a:avLst/>
              <a:gdLst/>
              <a:ahLst/>
              <a:cxnLst/>
              <a:rect l="0" t="0" r="0" b="0"/>
              <a:pathLst>
                <a:path w="1567" h="2130" extrusionOk="0">
                  <a:moveTo>
                    <a:pt x="420" y="2055"/>
                  </a:moveTo>
                  <a:cubicBezTo>
                    <a:pt x="488" y="2130"/>
                    <a:pt x="488" y="2130"/>
                    <a:pt x="488" y="2130"/>
                  </a:cubicBezTo>
                  <a:cubicBezTo>
                    <a:pt x="490" y="2128"/>
                    <a:pt x="492" y="2126"/>
                    <a:pt x="494" y="2124"/>
                  </a:cubicBezTo>
                  <a:cubicBezTo>
                    <a:pt x="598" y="2032"/>
                    <a:pt x="598" y="2032"/>
                    <a:pt x="598" y="2032"/>
                  </a:cubicBezTo>
                  <a:cubicBezTo>
                    <a:pt x="603" y="2027"/>
                    <a:pt x="609" y="2025"/>
                    <a:pt x="616" y="2025"/>
                  </a:cubicBezTo>
                  <a:cubicBezTo>
                    <a:pt x="738" y="2025"/>
                    <a:pt x="738" y="2025"/>
                    <a:pt x="738" y="2025"/>
                  </a:cubicBezTo>
                  <a:cubicBezTo>
                    <a:pt x="744" y="2025"/>
                    <a:pt x="750" y="2027"/>
                    <a:pt x="755" y="2031"/>
                  </a:cubicBezTo>
                  <a:cubicBezTo>
                    <a:pt x="818" y="2079"/>
                    <a:pt x="818" y="2079"/>
                    <a:pt x="818" y="2079"/>
                  </a:cubicBezTo>
                  <a:cubicBezTo>
                    <a:pt x="828" y="2087"/>
                    <a:pt x="843" y="2086"/>
                    <a:pt x="853" y="2078"/>
                  </a:cubicBezTo>
                  <a:cubicBezTo>
                    <a:pt x="885" y="2048"/>
                    <a:pt x="885" y="2048"/>
                    <a:pt x="885" y="2048"/>
                  </a:cubicBezTo>
                  <a:cubicBezTo>
                    <a:pt x="894" y="2040"/>
                    <a:pt x="897" y="2028"/>
                    <a:pt x="892" y="2017"/>
                  </a:cubicBezTo>
                  <a:cubicBezTo>
                    <a:pt x="853" y="1921"/>
                    <a:pt x="853" y="1921"/>
                    <a:pt x="853" y="1921"/>
                  </a:cubicBezTo>
                  <a:cubicBezTo>
                    <a:pt x="850" y="1913"/>
                    <a:pt x="850" y="1905"/>
                    <a:pt x="854" y="1897"/>
                  </a:cubicBezTo>
                  <a:cubicBezTo>
                    <a:pt x="895" y="1821"/>
                    <a:pt x="895" y="1821"/>
                    <a:pt x="895" y="1821"/>
                  </a:cubicBezTo>
                  <a:cubicBezTo>
                    <a:pt x="898" y="1816"/>
                    <a:pt x="903" y="1812"/>
                    <a:pt x="908" y="1809"/>
                  </a:cubicBezTo>
                  <a:cubicBezTo>
                    <a:pt x="921" y="1803"/>
                    <a:pt x="921" y="1803"/>
                    <a:pt x="921" y="1803"/>
                  </a:cubicBezTo>
                  <a:cubicBezTo>
                    <a:pt x="936" y="1796"/>
                    <a:pt x="953" y="1803"/>
                    <a:pt x="958" y="1818"/>
                  </a:cubicBezTo>
                  <a:cubicBezTo>
                    <a:pt x="1001" y="1924"/>
                    <a:pt x="1001" y="1924"/>
                    <a:pt x="1001" y="1924"/>
                  </a:cubicBezTo>
                  <a:cubicBezTo>
                    <a:pt x="1001" y="1926"/>
                    <a:pt x="1002" y="1928"/>
                    <a:pt x="1003" y="1929"/>
                  </a:cubicBezTo>
                  <a:cubicBezTo>
                    <a:pt x="1056" y="2010"/>
                    <a:pt x="1056" y="2010"/>
                    <a:pt x="1056" y="2010"/>
                  </a:cubicBezTo>
                  <a:cubicBezTo>
                    <a:pt x="1066" y="2025"/>
                    <a:pt x="1087" y="2026"/>
                    <a:pt x="1100" y="2013"/>
                  </a:cubicBezTo>
                  <a:cubicBezTo>
                    <a:pt x="1181" y="1924"/>
                    <a:pt x="1181" y="1924"/>
                    <a:pt x="1181" y="1924"/>
                  </a:cubicBezTo>
                  <a:cubicBezTo>
                    <a:pt x="1187" y="1918"/>
                    <a:pt x="1195" y="1915"/>
                    <a:pt x="1203" y="1915"/>
                  </a:cubicBezTo>
                  <a:cubicBezTo>
                    <a:pt x="1356" y="1922"/>
                    <a:pt x="1356" y="1922"/>
                    <a:pt x="1356" y="1922"/>
                  </a:cubicBezTo>
                  <a:cubicBezTo>
                    <a:pt x="1363" y="1923"/>
                    <a:pt x="1369" y="1921"/>
                    <a:pt x="1374" y="1917"/>
                  </a:cubicBezTo>
                  <a:cubicBezTo>
                    <a:pt x="1522" y="1812"/>
                    <a:pt x="1522" y="1812"/>
                    <a:pt x="1522" y="1812"/>
                  </a:cubicBezTo>
                  <a:cubicBezTo>
                    <a:pt x="1527" y="1809"/>
                    <a:pt x="1531" y="1804"/>
                    <a:pt x="1533" y="1798"/>
                  </a:cubicBezTo>
                  <a:cubicBezTo>
                    <a:pt x="1566" y="1690"/>
                    <a:pt x="1566" y="1690"/>
                    <a:pt x="1566" y="1690"/>
                  </a:cubicBezTo>
                  <a:cubicBezTo>
                    <a:pt x="1566" y="1688"/>
                    <a:pt x="1567" y="1686"/>
                    <a:pt x="1567" y="1684"/>
                  </a:cubicBezTo>
                  <a:cubicBezTo>
                    <a:pt x="1561" y="1688"/>
                    <a:pt x="1553" y="1687"/>
                    <a:pt x="1549" y="1681"/>
                  </a:cubicBezTo>
                  <a:cubicBezTo>
                    <a:pt x="1514" y="1625"/>
                    <a:pt x="1514" y="1625"/>
                    <a:pt x="1514" y="1625"/>
                  </a:cubicBezTo>
                  <a:cubicBezTo>
                    <a:pt x="1510" y="1619"/>
                    <a:pt x="1503" y="1617"/>
                    <a:pt x="1497" y="1621"/>
                  </a:cubicBezTo>
                  <a:cubicBezTo>
                    <a:pt x="1444" y="1652"/>
                    <a:pt x="1444" y="1652"/>
                    <a:pt x="1444" y="1652"/>
                  </a:cubicBezTo>
                  <a:cubicBezTo>
                    <a:pt x="1442" y="1653"/>
                    <a:pt x="1440" y="1653"/>
                    <a:pt x="1438" y="1653"/>
                  </a:cubicBezTo>
                  <a:cubicBezTo>
                    <a:pt x="1351" y="1658"/>
                    <a:pt x="1351" y="1658"/>
                    <a:pt x="1351" y="1658"/>
                  </a:cubicBezTo>
                  <a:cubicBezTo>
                    <a:pt x="1346" y="1659"/>
                    <a:pt x="1342" y="1656"/>
                    <a:pt x="1339" y="1652"/>
                  </a:cubicBezTo>
                  <a:cubicBezTo>
                    <a:pt x="1287" y="1554"/>
                    <a:pt x="1287" y="1554"/>
                    <a:pt x="1287" y="1554"/>
                  </a:cubicBezTo>
                  <a:cubicBezTo>
                    <a:pt x="1284" y="1550"/>
                    <a:pt x="1280" y="1548"/>
                    <a:pt x="1275" y="1548"/>
                  </a:cubicBezTo>
                  <a:cubicBezTo>
                    <a:pt x="1200" y="1548"/>
                    <a:pt x="1200" y="1548"/>
                    <a:pt x="1200" y="1548"/>
                  </a:cubicBezTo>
                  <a:cubicBezTo>
                    <a:pt x="1196" y="1548"/>
                    <a:pt x="1192" y="1545"/>
                    <a:pt x="1190" y="1542"/>
                  </a:cubicBezTo>
                  <a:cubicBezTo>
                    <a:pt x="1157" y="1489"/>
                    <a:pt x="1157" y="1489"/>
                    <a:pt x="1157" y="1489"/>
                  </a:cubicBezTo>
                  <a:cubicBezTo>
                    <a:pt x="1155" y="1486"/>
                    <a:pt x="1154" y="1481"/>
                    <a:pt x="1156" y="1478"/>
                  </a:cubicBezTo>
                  <a:cubicBezTo>
                    <a:pt x="1205" y="1370"/>
                    <a:pt x="1205" y="1370"/>
                    <a:pt x="1205" y="1370"/>
                  </a:cubicBezTo>
                  <a:cubicBezTo>
                    <a:pt x="1206" y="1368"/>
                    <a:pt x="1206" y="1365"/>
                    <a:pt x="1206" y="1363"/>
                  </a:cubicBezTo>
                  <a:cubicBezTo>
                    <a:pt x="1191" y="1245"/>
                    <a:pt x="1191" y="1245"/>
                    <a:pt x="1191" y="1245"/>
                  </a:cubicBezTo>
                  <a:cubicBezTo>
                    <a:pt x="1190" y="1244"/>
                    <a:pt x="1190" y="1244"/>
                    <a:pt x="1190" y="1243"/>
                  </a:cubicBezTo>
                  <a:cubicBezTo>
                    <a:pt x="1190" y="1185"/>
                    <a:pt x="1190" y="1185"/>
                    <a:pt x="1190" y="1185"/>
                  </a:cubicBezTo>
                  <a:cubicBezTo>
                    <a:pt x="1190" y="1178"/>
                    <a:pt x="1194" y="1173"/>
                    <a:pt x="1200" y="1172"/>
                  </a:cubicBezTo>
                  <a:cubicBezTo>
                    <a:pt x="1313" y="1155"/>
                    <a:pt x="1313" y="1155"/>
                    <a:pt x="1313" y="1155"/>
                  </a:cubicBezTo>
                  <a:cubicBezTo>
                    <a:pt x="1317" y="1154"/>
                    <a:pt x="1320" y="1152"/>
                    <a:pt x="1322" y="1149"/>
                  </a:cubicBezTo>
                  <a:cubicBezTo>
                    <a:pt x="1349" y="1106"/>
                    <a:pt x="1349" y="1106"/>
                    <a:pt x="1349" y="1106"/>
                  </a:cubicBezTo>
                  <a:cubicBezTo>
                    <a:pt x="1351" y="1103"/>
                    <a:pt x="1351" y="1100"/>
                    <a:pt x="1351" y="1097"/>
                  </a:cubicBezTo>
                  <a:cubicBezTo>
                    <a:pt x="1347" y="1078"/>
                    <a:pt x="1347" y="1078"/>
                    <a:pt x="1347" y="1078"/>
                  </a:cubicBezTo>
                  <a:cubicBezTo>
                    <a:pt x="1346" y="1073"/>
                    <a:pt x="1341" y="1069"/>
                    <a:pt x="1336" y="1068"/>
                  </a:cubicBezTo>
                  <a:cubicBezTo>
                    <a:pt x="1310" y="1067"/>
                    <a:pt x="1310" y="1067"/>
                    <a:pt x="1310" y="1067"/>
                  </a:cubicBezTo>
                  <a:cubicBezTo>
                    <a:pt x="1309" y="1067"/>
                    <a:pt x="1308" y="1067"/>
                    <a:pt x="1307" y="1067"/>
                  </a:cubicBezTo>
                  <a:cubicBezTo>
                    <a:pt x="1245" y="1074"/>
                    <a:pt x="1245" y="1074"/>
                    <a:pt x="1245" y="1074"/>
                  </a:cubicBezTo>
                  <a:cubicBezTo>
                    <a:pt x="1241" y="1075"/>
                    <a:pt x="1237" y="1073"/>
                    <a:pt x="1234" y="1069"/>
                  </a:cubicBezTo>
                  <a:cubicBezTo>
                    <a:pt x="1201" y="1027"/>
                    <a:pt x="1201" y="1027"/>
                    <a:pt x="1201" y="1027"/>
                  </a:cubicBezTo>
                  <a:cubicBezTo>
                    <a:pt x="1200" y="1026"/>
                    <a:pt x="1198" y="1024"/>
                    <a:pt x="1196" y="1024"/>
                  </a:cubicBezTo>
                  <a:cubicBezTo>
                    <a:pt x="1126" y="992"/>
                    <a:pt x="1126" y="992"/>
                    <a:pt x="1126" y="992"/>
                  </a:cubicBezTo>
                  <a:cubicBezTo>
                    <a:pt x="1122" y="990"/>
                    <a:pt x="1119" y="986"/>
                    <a:pt x="1119" y="981"/>
                  </a:cubicBezTo>
                  <a:cubicBezTo>
                    <a:pt x="1117" y="928"/>
                    <a:pt x="1117" y="928"/>
                    <a:pt x="1117" y="928"/>
                  </a:cubicBezTo>
                  <a:cubicBezTo>
                    <a:pt x="1116" y="924"/>
                    <a:pt x="1115" y="921"/>
                    <a:pt x="1112" y="919"/>
                  </a:cubicBezTo>
                  <a:cubicBezTo>
                    <a:pt x="1063" y="877"/>
                    <a:pt x="1063" y="877"/>
                    <a:pt x="1063" y="877"/>
                  </a:cubicBezTo>
                  <a:cubicBezTo>
                    <a:pt x="1056" y="871"/>
                    <a:pt x="1058" y="859"/>
                    <a:pt x="1067" y="856"/>
                  </a:cubicBezTo>
                  <a:cubicBezTo>
                    <a:pt x="1111" y="840"/>
                    <a:pt x="1111" y="840"/>
                    <a:pt x="1111" y="840"/>
                  </a:cubicBezTo>
                  <a:cubicBezTo>
                    <a:pt x="1115" y="839"/>
                    <a:pt x="1117" y="837"/>
                    <a:pt x="1119" y="833"/>
                  </a:cubicBezTo>
                  <a:cubicBezTo>
                    <a:pt x="1151" y="764"/>
                    <a:pt x="1151" y="764"/>
                    <a:pt x="1151" y="764"/>
                  </a:cubicBezTo>
                  <a:cubicBezTo>
                    <a:pt x="1152" y="762"/>
                    <a:pt x="1152" y="759"/>
                    <a:pt x="1152" y="756"/>
                  </a:cubicBezTo>
                  <a:cubicBezTo>
                    <a:pt x="1140" y="710"/>
                    <a:pt x="1140" y="710"/>
                    <a:pt x="1140" y="710"/>
                  </a:cubicBezTo>
                  <a:cubicBezTo>
                    <a:pt x="1140" y="709"/>
                    <a:pt x="1139" y="708"/>
                    <a:pt x="1139" y="707"/>
                  </a:cubicBezTo>
                  <a:cubicBezTo>
                    <a:pt x="1137" y="634"/>
                    <a:pt x="1137" y="634"/>
                    <a:pt x="1137" y="634"/>
                  </a:cubicBezTo>
                  <a:cubicBezTo>
                    <a:pt x="1136" y="631"/>
                    <a:pt x="1137" y="628"/>
                    <a:pt x="1139" y="626"/>
                  </a:cubicBezTo>
                  <a:cubicBezTo>
                    <a:pt x="1231" y="504"/>
                    <a:pt x="1231" y="504"/>
                    <a:pt x="1231" y="504"/>
                  </a:cubicBezTo>
                  <a:cubicBezTo>
                    <a:pt x="1232" y="502"/>
                    <a:pt x="1233" y="500"/>
                    <a:pt x="1233" y="498"/>
                  </a:cubicBezTo>
                  <a:cubicBezTo>
                    <a:pt x="1237" y="475"/>
                    <a:pt x="1237" y="475"/>
                    <a:pt x="1237" y="475"/>
                  </a:cubicBezTo>
                  <a:cubicBezTo>
                    <a:pt x="1238" y="468"/>
                    <a:pt x="1234" y="462"/>
                    <a:pt x="1227" y="461"/>
                  </a:cubicBezTo>
                  <a:cubicBezTo>
                    <a:pt x="1188" y="450"/>
                    <a:pt x="1188" y="450"/>
                    <a:pt x="1188" y="450"/>
                  </a:cubicBezTo>
                  <a:cubicBezTo>
                    <a:pt x="1187" y="450"/>
                    <a:pt x="1186" y="449"/>
                    <a:pt x="1185" y="449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1074" y="385"/>
                    <a:pt x="1072" y="384"/>
                    <a:pt x="1070" y="384"/>
                  </a:cubicBezTo>
                  <a:cubicBezTo>
                    <a:pt x="1045" y="384"/>
                    <a:pt x="1045" y="384"/>
                    <a:pt x="1045" y="384"/>
                  </a:cubicBezTo>
                  <a:cubicBezTo>
                    <a:pt x="1042" y="384"/>
                    <a:pt x="1039" y="385"/>
                    <a:pt x="1036" y="387"/>
                  </a:cubicBezTo>
                  <a:cubicBezTo>
                    <a:pt x="1006" y="415"/>
                    <a:pt x="1006" y="415"/>
                    <a:pt x="1006" y="415"/>
                  </a:cubicBezTo>
                  <a:cubicBezTo>
                    <a:pt x="1004" y="416"/>
                    <a:pt x="1003" y="417"/>
                    <a:pt x="1003" y="419"/>
                  </a:cubicBezTo>
                  <a:cubicBezTo>
                    <a:pt x="967" y="487"/>
                    <a:pt x="967" y="487"/>
                    <a:pt x="967" y="487"/>
                  </a:cubicBezTo>
                  <a:cubicBezTo>
                    <a:pt x="963" y="496"/>
                    <a:pt x="951" y="496"/>
                    <a:pt x="946" y="488"/>
                  </a:cubicBezTo>
                  <a:cubicBezTo>
                    <a:pt x="925" y="458"/>
                    <a:pt x="925" y="458"/>
                    <a:pt x="925" y="458"/>
                  </a:cubicBezTo>
                  <a:cubicBezTo>
                    <a:pt x="923" y="455"/>
                    <a:pt x="919" y="453"/>
                    <a:pt x="915" y="453"/>
                  </a:cubicBezTo>
                  <a:cubicBezTo>
                    <a:pt x="894" y="453"/>
                    <a:pt x="894" y="453"/>
                    <a:pt x="894" y="453"/>
                  </a:cubicBezTo>
                  <a:cubicBezTo>
                    <a:pt x="891" y="453"/>
                    <a:pt x="888" y="452"/>
                    <a:pt x="885" y="450"/>
                  </a:cubicBezTo>
                  <a:cubicBezTo>
                    <a:pt x="834" y="404"/>
                    <a:pt x="834" y="404"/>
                    <a:pt x="834" y="404"/>
                  </a:cubicBezTo>
                  <a:cubicBezTo>
                    <a:pt x="832" y="402"/>
                    <a:pt x="830" y="399"/>
                    <a:pt x="830" y="396"/>
                  </a:cubicBezTo>
                  <a:cubicBezTo>
                    <a:pt x="816" y="282"/>
                    <a:pt x="816" y="282"/>
                    <a:pt x="816" y="282"/>
                  </a:cubicBezTo>
                  <a:cubicBezTo>
                    <a:pt x="815" y="277"/>
                    <a:pt x="818" y="272"/>
                    <a:pt x="822" y="270"/>
                  </a:cubicBezTo>
                  <a:cubicBezTo>
                    <a:pt x="865" y="245"/>
                    <a:pt x="865" y="245"/>
                    <a:pt x="865" y="245"/>
                  </a:cubicBezTo>
                  <a:cubicBezTo>
                    <a:pt x="868" y="243"/>
                    <a:pt x="872" y="243"/>
                    <a:pt x="875" y="244"/>
                  </a:cubicBezTo>
                  <a:cubicBezTo>
                    <a:pt x="907" y="253"/>
                    <a:pt x="907" y="253"/>
                    <a:pt x="907" y="253"/>
                  </a:cubicBezTo>
                  <a:cubicBezTo>
                    <a:pt x="913" y="255"/>
                    <a:pt x="920" y="252"/>
                    <a:pt x="922" y="246"/>
                  </a:cubicBezTo>
                  <a:cubicBezTo>
                    <a:pt x="943" y="191"/>
                    <a:pt x="943" y="191"/>
                    <a:pt x="943" y="191"/>
                  </a:cubicBezTo>
                  <a:cubicBezTo>
                    <a:pt x="944" y="188"/>
                    <a:pt x="944" y="184"/>
                    <a:pt x="943" y="181"/>
                  </a:cubicBezTo>
                  <a:cubicBezTo>
                    <a:pt x="922" y="140"/>
                    <a:pt x="922" y="140"/>
                    <a:pt x="922" y="140"/>
                  </a:cubicBezTo>
                  <a:cubicBezTo>
                    <a:pt x="920" y="137"/>
                    <a:pt x="917" y="135"/>
                    <a:pt x="913" y="134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3" y="114"/>
                    <a:pt x="829" y="110"/>
                    <a:pt x="829" y="104"/>
                  </a:cubicBezTo>
                  <a:cubicBezTo>
                    <a:pt x="821" y="12"/>
                    <a:pt x="821" y="12"/>
                    <a:pt x="821" y="12"/>
                  </a:cubicBezTo>
                  <a:cubicBezTo>
                    <a:pt x="820" y="5"/>
                    <a:pt x="814" y="0"/>
                    <a:pt x="808" y="0"/>
                  </a:cubicBezTo>
                  <a:cubicBezTo>
                    <a:pt x="743" y="1"/>
                    <a:pt x="743" y="1"/>
                    <a:pt x="743" y="1"/>
                  </a:cubicBezTo>
                  <a:cubicBezTo>
                    <a:pt x="737" y="2"/>
                    <a:pt x="732" y="6"/>
                    <a:pt x="731" y="12"/>
                  </a:cubicBezTo>
                  <a:cubicBezTo>
                    <a:pt x="724" y="71"/>
                    <a:pt x="724" y="71"/>
                    <a:pt x="724" y="71"/>
                  </a:cubicBezTo>
                  <a:cubicBezTo>
                    <a:pt x="723" y="75"/>
                    <a:pt x="721" y="78"/>
                    <a:pt x="718" y="80"/>
                  </a:cubicBezTo>
                  <a:cubicBezTo>
                    <a:pt x="697" y="93"/>
                    <a:pt x="697" y="93"/>
                    <a:pt x="697" y="93"/>
                  </a:cubicBezTo>
                  <a:cubicBezTo>
                    <a:pt x="694" y="95"/>
                    <a:pt x="692" y="98"/>
                    <a:pt x="691" y="101"/>
                  </a:cubicBezTo>
                  <a:cubicBezTo>
                    <a:pt x="672" y="209"/>
                    <a:pt x="672" y="209"/>
                    <a:pt x="672" y="209"/>
                  </a:cubicBezTo>
                  <a:cubicBezTo>
                    <a:pt x="671" y="212"/>
                    <a:pt x="669" y="215"/>
                    <a:pt x="666" y="217"/>
                  </a:cubicBezTo>
                  <a:cubicBezTo>
                    <a:pt x="642" y="231"/>
                    <a:pt x="642" y="231"/>
                    <a:pt x="642" y="231"/>
                  </a:cubicBezTo>
                  <a:cubicBezTo>
                    <a:pt x="634" y="236"/>
                    <a:pt x="623" y="230"/>
                    <a:pt x="623" y="220"/>
                  </a:cubicBezTo>
                  <a:cubicBezTo>
                    <a:pt x="623" y="219"/>
                    <a:pt x="623" y="219"/>
                    <a:pt x="623" y="219"/>
                  </a:cubicBezTo>
                  <a:cubicBezTo>
                    <a:pt x="623" y="220"/>
                    <a:pt x="623" y="220"/>
                    <a:pt x="623" y="220"/>
                  </a:cubicBezTo>
                  <a:cubicBezTo>
                    <a:pt x="609" y="262"/>
                    <a:pt x="609" y="262"/>
                    <a:pt x="609" y="262"/>
                  </a:cubicBezTo>
                  <a:cubicBezTo>
                    <a:pt x="608" y="263"/>
                    <a:pt x="608" y="263"/>
                    <a:pt x="608" y="263"/>
                  </a:cubicBezTo>
                  <a:cubicBezTo>
                    <a:pt x="583" y="317"/>
                    <a:pt x="583" y="317"/>
                    <a:pt x="583" y="317"/>
                  </a:cubicBezTo>
                  <a:cubicBezTo>
                    <a:pt x="582" y="318"/>
                    <a:pt x="581" y="320"/>
                    <a:pt x="580" y="321"/>
                  </a:cubicBezTo>
                  <a:cubicBezTo>
                    <a:pt x="555" y="340"/>
                    <a:pt x="555" y="340"/>
                    <a:pt x="555" y="340"/>
                  </a:cubicBezTo>
                  <a:cubicBezTo>
                    <a:pt x="553" y="341"/>
                    <a:pt x="551" y="342"/>
                    <a:pt x="548" y="342"/>
                  </a:cubicBezTo>
                  <a:cubicBezTo>
                    <a:pt x="512" y="342"/>
                    <a:pt x="512" y="342"/>
                    <a:pt x="512" y="342"/>
                  </a:cubicBezTo>
                  <a:cubicBezTo>
                    <a:pt x="507" y="342"/>
                    <a:pt x="503" y="345"/>
                    <a:pt x="501" y="349"/>
                  </a:cubicBezTo>
                  <a:cubicBezTo>
                    <a:pt x="491" y="374"/>
                    <a:pt x="491" y="374"/>
                    <a:pt x="491" y="374"/>
                  </a:cubicBezTo>
                  <a:cubicBezTo>
                    <a:pt x="491" y="375"/>
                    <a:pt x="490" y="376"/>
                    <a:pt x="490" y="378"/>
                  </a:cubicBezTo>
                  <a:cubicBezTo>
                    <a:pt x="490" y="424"/>
                    <a:pt x="490" y="424"/>
                    <a:pt x="490" y="424"/>
                  </a:cubicBezTo>
                  <a:cubicBezTo>
                    <a:pt x="490" y="430"/>
                    <a:pt x="495" y="435"/>
                    <a:pt x="501" y="435"/>
                  </a:cubicBezTo>
                  <a:cubicBezTo>
                    <a:pt x="540" y="435"/>
                    <a:pt x="540" y="435"/>
                    <a:pt x="540" y="435"/>
                  </a:cubicBezTo>
                  <a:cubicBezTo>
                    <a:pt x="544" y="435"/>
                    <a:pt x="547" y="437"/>
                    <a:pt x="549" y="440"/>
                  </a:cubicBezTo>
                  <a:cubicBezTo>
                    <a:pt x="569" y="473"/>
                    <a:pt x="569" y="473"/>
                    <a:pt x="569" y="473"/>
                  </a:cubicBezTo>
                  <a:cubicBezTo>
                    <a:pt x="569" y="473"/>
                    <a:pt x="570" y="474"/>
                    <a:pt x="571" y="475"/>
                  </a:cubicBezTo>
                  <a:cubicBezTo>
                    <a:pt x="610" y="514"/>
                    <a:pt x="610" y="514"/>
                    <a:pt x="610" y="514"/>
                  </a:cubicBezTo>
                  <a:cubicBezTo>
                    <a:pt x="614" y="518"/>
                    <a:pt x="614" y="525"/>
                    <a:pt x="610" y="529"/>
                  </a:cubicBezTo>
                  <a:cubicBezTo>
                    <a:pt x="573" y="569"/>
                    <a:pt x="573" y="569"/>
                    <a:pt x="573" y="569"/>
                  </a:cubicBezTo>
                  <a:cubicBezTo>
                    <a:pt x="547" y="595"/>
                    <a:pt x="547" y="595"/>
                    <a:pt x="547" y="595"/>
                  </a:cubicBezTo>
                  <a:cubicBezTo>
                    <a:pt x="546" y="595"/>
                    <a:pt x="546" y="596"/>
                    <a:pt x="545" y="597"/>
                  </a:cubicBezTo>
                  <a:cubicBezTo>
                    <a:pt x="502" y="677"/>
                    <a:pt x="502" y="677"/>
                    <a:pt x="502" y="677"/>
                  </a:cubicBezTo>
                  <a:cubicBezTo>
                    <a:pt x="502" y="678"/>
                    <a:pt x="501" y="680"/>
                    <a:pt x="501" y="681"/>
                  </a:cubicBezTo>
                  <a:cubicBezTo>
                    <a:pt x="491" y="783"/>
                    <a:pt x="491" y="783"/>
                    <a:pt x="491" y="783"/>
                  </a:cubicBezTo>
                  <a:cubicBezTo>
                    <a:pt x="491" y="787"/>
                    <a:pt x="492" y="790"/>
                    <a:pt x="495" y="793"/>
                  </a:cubicBezTo>
                  <a:cubicBezTo>
                    <a:pt x="540" y="831"/>
                    <a:pt x="540" y="831"/>
                    <a:pt x="540" y="831"/>
                  </a:cubicBezTo>
                  <a:cubicBezTo>
                    <a:pt x="542" y="833"/>
                    <a:pt x="544" y="834"/>
                    <a:pt x="547" y="834"/>
                  </a:cubicBezTo>
                  <a:cubicBezTo>
                    <a:pt x="633" y="834"/>
                    <a:pt x="633" y="834"/>
                    <a:pt x="633" y="834"/>
                  </a:cubicBezTo>
                  <a:cubicBezTo>
                    <a:pt x="635" y="834"/>
                    <a:pt x="636" y="834"/>
                    <a:pt x="637" y="834"/>
                  </a:cubicBezTo>
                  <a:cubicBezTo>
                    <a:pt x="718" y="862"/>
                    <a:pt x="718" y="862"/>
                    <a:pt x="718" y="862"/>
                  </a:cubicBezTo>
                  <a:cubicBezTo>
                    <a:pt x="720" y="863"/>
                    <a:pt x="722" y="864"/>
                    <a:pt x="723" y="866"/>
                  </a:cubicBezTo>
                  <a:cubicBezTo>
                    <a:pt x="761" y="920"/>
                    <a:pt x="761" y="920"/>
                    <a:pt x="761" y="920"/>
                  </a:cubicBezTo>
                  <a:cubicBezTo>
                    <a:pt x="762" y="922"/>
                    <a:pt x="763" y="924"/>
                    <a:pt x="763" y="926"/>
                  </a:cubicBezTo>
                  <a:cubicBezTo>
                    <a:pt x="768" y="993"/>
                    <a:pt x="768" y="993"/>
                    <a:pt x="768" y="993"/>
                  </a:cubicBezTo>
                  <a:cubicBezTo>
                    <a:pt x="768" y="1002"/>
                    <a:pt x="779" y="1007"/>
                    <a:pt x="786" y="1001"/>
                  </a:cubicBezTo>
                  <a:cubicBezTo>
                    <a:pt x="823" y="969"/>
                    <a:pt x="823" y="969"/>
                    <a:pt x="823" y="969"/>
                  </a:cubicBezTo>
                  <a:cubicBezTo>
                    <a:pt x="828" y="965"/>
                    <a:pt x="835" y="965"/>
                    <a:pt x="839" y="970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60" y="1099"/>
                    <a:pt x="960" y="1099"/>
                    <a:pt x="960" y="1099"/>
                  </a:cubicBezTo>
                  <a:cubicBezTo>
                    <a:pt x="967" y="1106"/>
                    <a:pt x="963" y="1117"/>
                    <a:pt x="953" y="1118"/>
                  </a:cubicBezTo>
                  <a:cubicBezTo>
                    <a:pt x="900" y="1122"/>
                    <a:pt x="900" y="1122"/>
                    <a:pt x="900" y="1122"/>
                  </a:cubicBezTo>
                  <a:cubicBezTo>
                    <a:pt x="900" y="1122"/>
                    <a:pt x="900" y="1122"/>
                    <a:pt x="899" y="1122"/>
                  </a:cubicBezTo>
                  <a:cubicBezTo>
                    <a:pt x="831" y="1122"/>
                    <a:pt x="831" y="1122"/>
                    <a:pt x="831" y="1122"/>
                  </a:cubicBezTo>
                  <a:cubicBezTo>
                    <a:pt x="827" y="1122"/>
                    <a:pt x="824" y="1124"/>
                    <a:pt x="822" y="1126"/>
                  </a:cubicBezTo>
                  <a:cubicBezTo>
                    <a:pt x="810" y="1140"/>
                    <a:pt x="767" y="1191"/>
                    <a:pt x="754" y="1191"/>
                  </a:cubicBezTo>
                  <a:cubicBezTo>
                    <a:pt x="741" y="1191"/>
                    <a:pt x="723" y="1224"/>
                    <a:pt x="719" y="1231"/>
                  </a:cubicBezTo>
                  <a:cubicBezTo>
                    <a:pt x="719" y="1232"/>
                    <a:pt x="718" y="1232"/>
                    <a:pt x="718" y="1233"/>
                  </a:cubicBezTo>
                  <a:cubicBezTo>
                    <a:pt x="705" y="1291"/>
                    <a:pt x="705" y="1291"/>
                    <a:pt x="705" y="1291"/>
                  </a:cubicBezTo>
                  <a:cubicBezTo>
                    <a:pt x="704" y="1295"/>
                    <a:pt x="701" y="1297"/>
                    <a:pt x="698" y="1299"/>
                  </a:cubicBezTo>
                  <a:cubicBezTo>
                    <a:pt x="655" y="1315"/>
                    <a:pt x="655" y="1315"/>
                    <a:pt x="655" y="1315"/>
                  </a:cubicBezTo>
                  <a:cubicBezTo>
                    <a:pt x="654" y="1315"/>
                    <a:pt x="652" y="1315"/>
                    <a:pt x="651" y="1315"/>
                  </a:cubicBezTo>
                  <a:cubicBezTo>
                    <a:pt x="580" y="1313"/>
                    <a:pt x="580" y="1313"/>
                    <a:pt x="580" y="1313"/>
                  </a:cubicBezTo>
                  <a:cubicBezTo>
                    <a:pt x="579" y="1313"/>
                    <a:pt x="578" y="1312"/>
                    <a:pt x="577" y="1312"/>
                  </a:cubicBezTo>
                  <a:cubicBezTo>
                    <a:pt x="541" y="1298"/>
                    <a:pt x="541" y="1298"/>
                    <a:pt x="541" y="1298"/>
                  </a:cubicBezTo>
                  <a:cubicBezTo>
                    <a:pt x="538" y="1297"/>
                    <a:pt x="536" y="1295"/>
                    <a:pt x="535" y="1293"/>
                  </a:cubicBezTo>
                  <a:cubicBezTo>
                    <a:pt x="502" y="1233"/>
                    <a:pt x="502" y="1233"/>
                    <a:pt x="502" y="1233"/>
                  </a:cubicBezTo>
                  <a:cubicBezTo>
                    <a:pt x="502" y="1232"/>
                    <a:pt x="501" y="1232"/>
                    <a:pt x="500" y="1231"/>
                  </a:cubicBezTo>
                  <a:cubicBezTo>
                    <a:pt x="438" y="1166"/>
                    <a:pt x="438" y="1166"/>
                    <a:pt x="438" y="1166"/>
                  </a:cubicBezTo>
                  <a:cubicBezTo>
                    <a:pt x="437" y="1164"/>
                    <a:pt x="436" y="1163"/>
                    <a:pt x="435" y="1161"/>
                  </a:cubicBezTo>
                  <a:cubicBezTo>
                    <a:pt x="416" y="1093"/>
                    <a:pt x="416" y="1093"/>
                    <a:pt x="416" y="1093"/>
                  </a:cubicBezTo>
                  <a:cubicBezTo>
                    <a:pt x="415" y="1091"/>
                    <a:pt x="414" y="1089"/>
                    <a:pt x="412" y="1087"/>
                  </a:cubicBezTo>
                  <a:cubicBezTo>
                    <a:pt x="330" y="1025"/>
                    <a:pt x="330" y="1025"/>
                    <a:pt x="330" y="1025"/>
                  </a:cubicBezTo>
                  <a:cubicBezTo>
                    <a:pt x="329" y="1024"/>
                    <a:pt x="328" y="1024"/>
                    <a:pt x="327" y="1023"/>
                  </a:cubicBezTo>
                  <a:cubicBezTo>
                    <a:pt x="260" y="1001"/>
                    <a:pt x="260" y="1001"/>
                    <a:pt x="260" y="1001"/>
                  </a:cubicBezTo>
                  <a:cubicBezTo>
                    <a:pt x="253" y="999"/>
                    <a:pt x="246" y="1005"/>
                    <a:pt x="246" y="1012"/>
                  </a:cubicBezTo>
                  <a:cubicBezTo>
                    <a:pt x="251" y="1196"/>
                    <a:pt x="251" y="1196"/>
                    <a:pt x="251" y="1196"/>
                  </a:cubicBezTo>
                  <a:cubicBezTo>
                    <a:pt x="251" y="1196"/>
                    <a:pt x="252" y="1197"/>
                    <a:pt x="252" y="1197"/>
                  </a:cubicBezTo>
                  <a:cubicBezTo>
                    <a:pt x="270" y="1339"/>
                    <a:pt x="270" y="1339"/>
                    <a:pt x="270" y="1339"/>
                  </a:cubicBezTo>
                  <a:cubicBezTo>
                    <a:pt x="270" y="1341"/>
                    <a:pt x="270" y="1343"/>
                    <a:pt x="269" y="1345"/>
                  </a:cubicBezTo>
                  <a:cubicBezTo>
                    <a:pt x="240" y="1417"/>
                    <a:pt x="240" y="1417"/>
                    <a:pt x="240" y="1417"/>
                  </a:cubicBezTo>
                  <a:cubicBezTo>
                    <a:pt x="240" y="1418"/>
                    <a:pt x="239" y="1418"/>
                    <a:pt x="239" y="1419"/>
                  </a:cubicBezTo>
                  <a:cubicBezTo>
                    <a:pt x="196" y="1476"/>
                    <a:pt x="196" y="1476"/>
                    <a:pt x="196" y="1476"/>
                  </a:cubicBezTo>
                  <a:cubicBezTo>
                    <a:pt x="194" y="1480"/>
                    <a:pt x="193" y="1484"/>
                    <a:pt x="196" y="1488"/>
                  </a:cubicBezTo>
                  <a:cubicBezTo>
                    <a:pt x="230" y="1548"/>
                    <a:pt x="230" y="1548"/>
                    <a:pt x="230" y="1548"/>
                  </a:cubicBezTo>
                  <a:cubicBezTo>
                    <a:pt x="232" y="1551"/>
                    <a:pt x="232" y="1556"/>
                    <a:pt x="230" y="1559"/>
                  </a:cubicBezTo>
                  <a:cubicBezTo>
                    <a:pt x="210" y="1593"/>
                    <a:pt x="210" y="1593"/>
                    <a:pt x="210" y="1593"/>
                  </a:cubicBezTo>
                  <a:cubicBezTo>
                    <a:pt x="208" y="1595"/>
                    <a:pt x="208" y="1598"/>
                    <a:pt x="209" y="1601"/>
                  </a:cubicBezTo>
                  <a:cubicBezTo>
                    <a:pt x="221" y="1647"/>
                    <a:pt x="221" y="1647"/>
                    <a:pt x="221" y="1647"/>
                  </a:cubicBezTo>
                  <a:cubicBezTo>
                    <a:pt x="222" y="1648"/>
                    <a:pt x="222" y="1649"/>
                    <a:pt x="222" y="1650"/>
                  </a:cubicBezTo>
                  <a:cubicBezTo>
                    <a:pt x="224" y="1707"/>
                    <a:pt x="224" y="1707"/>
                    <a:pt x="224" y="1707"/>
                  </a:cubicBezTo>
                  <a:cubicBezTo>
                    <a:pt x="224" y="1716"/>
                    <a:pt x="214" y="1722"/>
                    <a:pt x="207" y="1717"/>
                  </a:cubicBezTo>
                  <a:cubicBezTo>
                    <a:pt x="170" y="1692"/>
                    <a:pt x="170" y="1692"/>
                    <a:pt x="170" y="1692"/>
                  </a:cubicBezTo>
                  <a:cubicBezTo>
                    <a:pt x="166" y="1689"/>
                    <a:pt x="160" y="1690"/>
                    <a:pt x="156" y="1694"/>
                  </a:cubicBezTo>
                  <a:cubicBezTo>
                    <a:pt x="122" y="1730"/>
                    <a:pt x="122" y="1730"/>
                    <a:pt x="122" y="1730"/>
                  </a:cubicBezTo>
                  <a:cubicBezTo>
                    <a:pt x="121" y="1731"/>
                    <a:pt x="120" y="1732"/>
                    <a:pt x="119" y="1733"/>
                  </a:cubicBezTo>
                  <a:cubicBezTo>
                    <a:pt x="106" y="1740"/>
                    <a:pt x="16" y="1786"/>
                    <a:pt x="8" y="1788"/>
                  </a:cubicBezTo>
                  <a:cubicBezTo>
                    <a:pt x="0" y="1791"/>
                    <a:pt x="6" y="1839"/>
                    <a:pt x="7" y="1851"/>
                  </a:cubicBezTo>
                  <a:cubicBezTo>
                    <a:pt x="8" y="1852"/>
                    <a:pt x="8" y="1854"/>
                    <a:pt x="9" y="1855"/>
                  </a:cubicBezTo>
                  <a:cubicBezTo>
                    <a:pt x="33" y="1890"/>
                    <a:pt x="33" y="1890"/>
                    <a:pt x="33" y="1890"/>
                  </a:cubicBezTo>
                  <a:cubicBezTo>
                    <a:pt x="34" y="1891"/>
                    <a:pt x="35" y="1892"/>
                    <a:pt x="36" y="1893"/>
                  </a:cubicBezTo>
                  <a:cubicBezTo>
                    <a:pt x="74" y="1921"/>
                    <a:pt x="74" y="1921"/>
                    <a:pt x="74" y="1921"/>
                  </a:cubicBezTo>
                  <a:cubicBezTo>
                    <a:pt x="75" y="1922"/>
                    <a:pt x="76" y="1923"/>
                    <a:pt x="77" y="1924"/>
                  </a:cubicBezTo>
                  <a:cubicBezTo>
                    <a:pt x="98" y="1960"/>
                    <a:pt x="98" y="1960"/>
                    <a:pt x="98" y="1960"/>
                  </a:cubicBezTo>
                  <a:cubicBezTo>
                    <a:pt x="102" y="1966"/>
                    <a:pt x="111" y="1967"/>
                    <a:pt x="116" y="1961"/>
                  </a:cubicBezTo>
                  <a:cubicBezTo>
                    <a:pt x="116" y="1961"/>
                    <a:pt x="116" y="1961"/>
                    <a:pt x="116" y="1961"/>
                  </a:cubicBezTo>
                  <a:cubicBezTo>
                    <a:pt x="121" y="1955"/>
                    <a:pt x="130" y="1957"/>
                    <a:pt x="134" y="1964"/>
                  </a:cubicBezTo>
                  <a:cubicBezTo>
                    <a:pt x="186" y="2068"/>
                    <a:pt x="186" y="2068"/>
                    <a:pt x="186" y="2068"/>
                  </a:cubicBezTo>
                  <a:cubicBezTo>
                    <a:pt x="188" y="2072"/>
                    <a:pt x="191" y="2074"/>
                    <a:pt x="195" y="2074"/>
                  </a:cubicBezTo>
                  <a:cubicBezTo>
                    <a:pt x="324" y="2083"/>
                    <a:pt x="324" y="2083"/>
                    <a:pt x="324" y="2083"/>
                  </a:cubicBezTo>
                  <a:cubicBezTo>
                    <a:pt x="325" y="2083"/>
                    <a:pt x="327" y="2082"/>
                    <a:pt x="328" y="2082"/>
                  </a:cubicBezTo>
                  <a:cubicBezTo>
                    <a:pt x="408" y="2053"/>
                    <a:pt x="408" y="2053"/>
                    <a:pt x="408" y="2053"/>
                  </a:cubicBezTo>
                  <a:cubicBezTo>
                    <a:pt x="412" y="2051"/>
                    <a:pt x="417" y="2052"/>
                    <a:pt x="420" y="205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474;p84">
              <a:extLst>
                <a:ext uri="{FF2B5EF4-FFF2-40B4-BE49-F238E27FC236}">
                  <a16:creationId xmlns:a16="http://schemas.microsoft.com/office/drawing/2014/main" id="{B3AA6E43-DFDF-826D-421F-EECDA9928F88}"/>
                </a:ext>
              </a:extLst>
            </p:cNvPr>
            <p:cNvSpPr/>
            <p:nvPr/>
          </p:nvSpPr>
          <p:spPr>
            <a:xfrm>
              <a:off x="13615988" y="9985375"/>
              <a:ext cx="490538" cy="336550"/>
            </a:xfrm>
            <a:custGeom>
              <a:avLst/>
              <a:gdLst/>
              <a:ahLst/>
              <a:cxnLst/>
              <a:rect l="0" t="0" r="0" b="0"/>
              <a:pathLst>
                <a:path w="770" h="529" extrusionOk="0">
                  <a:moveTo>
                    <a:pt x="39" y="175"/>
                  </a:moveTo>
                  <a:cubicBezTo>
                    <a:pt x="40" y="177"/>
                    <a:pt x="41" y="178"/>
                    <a:pt x="42" y="180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1" y="238"/>
                    <a:pt x="132" y="238"/>
                    <a:pt x="133" y="239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7" y="303"/>
                    <a:pt x="218" y="305"/>
                    <a:pt x="219" y="307"/>
                  </a:cubicBezTo>
                  <a:cubicBezTo>
                    <a:pt x="238" y="375"/>
                    <a:pt x="238" y="375"/>
                    <a:pt x="238" y="375"/>
                  </a:cubicBezTo>
                  <a:cubicBezTo>
                    <a:pt x="239" y="377"/>
                    <a:pt x="240" y="378"/>
                    <a:pt x="241" y="380"/>
                  </a:cubicBezTo>
                  <a:cubicBezTo>
                    <a:pt x="303" y="445"/>
                    <a:pt x="303" y="445"/>
                    <a:pt x="303" y="445"/>
                  </a:cubicBezTo>
                  <a:cubicBezTo>
                    <a:pt x="304" y="446"/>
                    <a:pt x="305" y="446"/>
                    <a:pt x="305" y="447"/>
                  </a:cubicBezTo>
                  <a:cubicBezTo>
                    <a:pt x="338" y="507"/>
                    <a:pt x="338" y="507"/>
                    <a:pt x="338" y="507"/>
                  </a:cubicBezTo>
                  <a:cubicBezTo>
                    <a:pt x="339" y="509"/>
                    <a:pt x="341" y="511"/>
                    <a:pt x="344" y="512"/>
                  </a:cubicBezTo>
                  <a:cubicBezTo>
                    <a:pt x="380" y="526"/>
                    <a:pt x="380" y="526"/>
                    <a:pt x="380" y="526"/>
                  </a:cubicBezTo>
                  <a:cubicBezTo>
                    <a:pt x="381" y="526"/>
                    <a:pt x="382" y="527"/>
                    <a:pt x="383" y="527"/>
                  </a:cubicBezTo>
                  <a:cubicBezTo>
                    <a:pt x="454" y="529"/>
                    <a:pt x="454" y="529"/>
                    <a:pt x="454" y="529"/>
                  </a:cubicBezTo>
                  <a:cubicBezTo>
                    <a:pt x="455" y="529"/>
                    <a:pt x="457" y="529"/>
                    <a:pt x="458" y="529"/>
                  </a:cubicBezTo>
                  <a:cubicBezTo>
                    <a:pt x="501" y="513"/>
                    <a:pt x="501" y="513"/>
                    <a:pt x="501" y="513"/>
                  </a:cubicBezTo>
                  <a:cubicBezTo>
                    <a:pt x="504" y="511"/>
                    <a:pt x="507" y="509"/>
                    <a:pt x="508" y="505"/>
                  </a:cubicBezTo>
                  <a:cubicBezTo>
                    <a:pt x="521" y="447"/>
                    <a:pt x="521" y="447"/>
                    <a:pt x="521" y="447"/>
                  </a:cubicBezTo>
                  <a:cubicBezTo>
                    <a:pt x="521" y="446"/>
                    <a:pt x="522" y="446"/>
                    <a:pt x="522" y="445"/>
                  </a:cubicBezTo>
                  <a:cubicBezTo>
                    <a:pt x="526" y="438"/>
                    <a:pt x="544" y="405"/>
                    <a:pt x="557" y="405"/>
                  </a:cubicBezTo>
                  <a:cubicBezTo>
                    <a:pt x="570" y="405"/>
                    <a:pt x="613" y="354"/>
                    <a:pt x="625" y="340"/>
                  </a:cubicBezTo>
                  <a:cubicBezTo>
                    <a:pt x="627" y="338"/>
                    <a:pt x="630" y="336"/>
                    <a:pt x="634" y="336"/>
                  </a:cubicBezTo>
                  <a:cubicBezTo>
                    <a:pt x="702" y="336"/>
                    <a:pt x="702" y="336"/>
                    <a:pt x="702" y="336"/>
                  </a:cubicBezTo>
                  <a:cubicBezTo>
                    <a:pt x="703" y="336"/>
                    <a:pt x="703" y="336"/>
                    <a:pt x="703" y="336"/>
                  </a:cubicBezTo>
                  <a:cubicBezTo>
                    <a:pt x="756" y="332"/>
                    <a:pt x="756" y="332"/>
                    <a:pt x="756" y="332"/>
                  </a:cubicBezTo>
                  <a:cubicBezTo>
                    <a:pt x="766" y="331"/>
                    <a:pt x="770" y="320"/>
                    <a:pt x="763" y="313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642" y="184"/>
                    <a:pt x="642" y="184"/>
                    <a:pt x="642" y="184"/>
                  </a:cubicBezTo>
                  <a:cubicBezTo>
                    <a:pt x="638" y="179"/>
                    <a:pt x="631" y="179"/>
                    <a:pt x="626" y="183"/>
                  </a:cubicBezTo>
                  <a:cubicBezTo>
                    <a:pt x="589" y="215"/>
                    <a:pt x="589" y="215"/>
                    <a:pt x="589" y="215"/>
                  </a:cubicBezTo>
                  <a:cubicBezTo>
                    <a:pt x="582" y="221"/>
                    <a:pt x="571" y="216"/>
                    <a:pt x="571" y="207"/>
                  </a:cubicBezTo>
                  <a:cubicBezTo>
                    <a:pt x="566" y="140"/>
                    <a:pt x="566" y="140"/>
                    <a:pt x="566" y="140"/>
                  </a:cubicBezTo>
                  <a:cubicBezTo>
                    <a:pt x="566" y="138"/>
                    <a:pt x="565" y="136"/>
                    <a:pt x="564" y="134"/>
                  </a:cubicBezTo>
                  <a:cubicBezTo>
                    <a:pt x="526" y="80"/>
                    <a:pt x="526" y="80"/>
                    <a:pt x="526" y="80"/>
                  </a:cubicBezTo>
                  <a:cubicBezTo>
                    <a:pt x="525" y="78"/>
                    <a:pt x="523" y="77"/>
                    <a:pt x="521" y="76"/>
                  </a:cubicBezTo>
                  <a:cubicBezTo>
                    <a:pt x="440" y="48"/>
                    <a:pt x="440" y="48"/>
                    <a:pt x="440" y="48"/>
                  </a:cubicBezTo>
                  <a:cubicBezTo>
                    <a:pt x="439" y="48"/>
                    <a:pt x="438" y="48"/>
                    <a:pt x="436" y="48"/>
                  </a:cubicBezTo>
                  <a:cubicBezTo>
                    <a:pt x="350" y="48"/>
                    <a:pt x="350" y="48"/>
                    <a:pt x="350" y="48"/>
                  </a:cubicBezTo>
                  <a:cubicBezTo>
                    <a:pt x="347" y="48"/>
                    <a:pt x="345" y="47"/>
                    <a:pt x="343" y="45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5"/>
                    <a:pt x="295" y="3"/>
                    <a:pt x="294" y="0"/>
                  </a:cubicBezTo>
                  <a:cubicBezTo>
                    <a:pt x="294" y="1"/>
                    <a:pt x="293" y="2"/>
                    <a:pt x="293" y="4"/>
                  </a:cubicBezTo>
                  <a:cubicBezTo>
                    <a:pt x="290" y="32"/>
                    <a:pt x="290" y="32"/>
                    <a:pt x="290" y="32"/>
                  </a:cubicBezTo>
                  <a:cubicBezTo>
                    <a:pt x="290" y="34"/>
                    <a:pt x="290" y="37"/>
                    <a:pt x="288" y="39"/>
                  </a:cubicBezTo>
                  <a:cubicBezTo>
                    <a:pt x="265" y="87"/>
                    <a:pt x="265" y="87"/>
                    <a:pt x="265" y="87"/>
                  </a:cubicBezTo>
                  <a:cubicBezTo>
                    <a:pt x="262" y="94"/>
                    <a:pt x="256" y="98"/>
                    <a:pt x="249" y="99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37" y="101"/>
                    <a:pt x="231" y="99"/>
                    <a:pt x="226" y="94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7" y="67"/>
                    <a:pt x="195" y="66"/>
                    <a:pt x="194" y="65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4" y="40"/>
                    <a:pt x="152" y="39"/>
                    <a:pt x="150" y="38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42" y="36"/>
                    <a:pt x="132" y="39"/>
                    <a:pt x="127" y="46"/>
                  </a:cubicBezTo>
                  <a:cubicBezTo>
                    <a:pt x="120" y="56"/>
                    <a:pt x="111" y="69"/>
                    <a:pt x="111" y="71"/>
                  </a:cubicBezTo>
                  <a:cubicBezTo>
                    <a:pt x="111" y="74"/>
                    <a:pt x="97" y="101"/>
                    <a:pt x="94" y="102"/>
                  </a:cubicBezTo>
                  <a:cubicBezTo>
                    <a:pt x="90" y="103"/>
                    <a:pt x="73" y="113"/>
                    <a:pt x="65" y="113"/>
                  </a:cubicBezTo>
                  <a:cubicBezTo>
                    <a:pt x="61" y="113"/>
                    <a:pt x="44" y="114"/>
                    <a:pt x="27" y="115"/>
                  </a:cubicBezTo>
                  <a:cubicBezTo>
                    <a:pt x="8" y="117"/>
                    <a:pt x="0" y="139"/>
                    <a:pt x="14" y="152"/>
                  </a:cubicBezTo>
                  <a:lnTo>
                    <a:pt x="39" y="175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475;p84">
              <a:extLst>
                <a:ext uri="{FF2B5EF4-FFF2-40B4-BE49-F238E27FC236}">
                  <a16:creationId xmlns:a16="http://schemas.microsoft.com/office/drawing/2014/main" id="{16803E6F-327E-EFDA-E77B-87FD8052B681}"/>
                </a:ext>
              </a:extLst>
            </p:cNvPr>
            <p:cNvSpPr/>
            <p:nvPr/>
          </p:nvSpPr>
          <p:spPr>
            <a:xfrm>
              <a:off x="12115801" y="10404475"/>
              <a:ext cx="1836738" cy="1160463"/>
            </a:xfrm>
            <a:custGeom>
              <a:avLst/>
              <a:gdLst/>
              <a:ahLst/>
              <a:cxnLst/>
              <a:rect l="0" t="0" r="0" b="0"/>
              <a:pathLst>
                <a:path w="2885" h="1823" extrusionOk="0">
                  <a:moveTo>
                    <a:pt x="2661" y="1759"/>
                  </a:moveTo>
                  <a:cubicBezTo>
                    <a:pt x="2671" y="1754"/>
                    <a:pt x="2678" y="1744"/>
                    <a:pt x="2678" y="1734"/>
                  </a:cubicBezTo>
                  <a:cubicBezTo>
                    <a:pt x="2678" y="1675"/>
                    <a:pt x="2678" y="1675"/>
                    <a:pt x="2678" y="1675"/>
                  </a:cubicBezTo>
                  <a:cubicBezTo>
                    <a:pt x="2678" y="1668"/>
                    <a:pt x="2681" y="1660"/>
                    <a:pt x="2687" y="1655"/>
                  </a:cubicBezTo>
                  <a:cubicBezTo>
                    <a:pt x="2736" y="1611"/>
                    <a:pt x="2736" y="1611"/>
                    <a:pt x="2736" y="1611"/>
                  </a:cubicBezTo>
                  <a:cubicBezTo>
                    <a:pt x="2740" y="1607"/>
                    <a:pt x="2742" y="1602"/>
                    <a:pt x="2744" y="1597"/>
                  </a:cubicBezTo>
                  <a:cubicBezTo>
                    <a:pt x="2757" y="1546"/>
                    <a:pt x="2757" y="1546"/>
                    <a:pt x="2757" y="1546"/>
                  </a:cubicBezTo>
                  <a:cubicBezTo>
                    <a:pt x="2760" y="1535"/>
                    <a:pt x="2770" y="1527"/>
                    <a:pt x="2781" y="1526"/>
                  </a:cubicBezTo>
                  <a:cubicBezTo>
                    <a:pt x="2823" y="1523"/>
                    <a:pt x="2823" y="1523"/>
                    <a:pt x="2823" y="1523"/>
                  </a:cubicBezTo>
                  <a:cubicBezTo>
                    <a:pt x="2835" y="1522"/>
                    <a:pt x="2845" y="1513"/>
                    <a:pt x="2848" y="1501"/>
                  </a:cubicBezTo>
                  <a:cubicBezTo>
                    <a:pt x="2883" y="1318"/>
                    <a:pt x="2883" y="1318"/>
                    <a:pt x="2883" y="1318"/>
                  </a:cubicBezTo>
                  <a:cubicBezTo>
                    <a:pt x="2885" y="1309"/>
                    <a:pt x="2881" y="1299"/>
                    <a:pt x="2874" y="1293"/>
                  </a:cubicBezTo>
                  <a:cubicBezTo>
                    <a:pt x="2725" y="1156"/>
                    <a:pt x="2725" y="1156"/>
                    <a:pt x="2725" y="1156"/>
                  </a:cubicBezTo>
                  <a:cubicBezTo>
                    <a:pt x="2723" y="1154"/>
                    <a:pt x="2721" y="1152"/>
                    <a:pt x="2720" y="1149"/>
                  </a:cubicBezTo>
                  <a:cubicBezTo>
                    <a:pt x="2622" y="981"/>
                    <a:pt x="2622" y="981"/>
                    <a:pt x="2622" y="981"/>
                  </a:cubicBezTo>
                  <a:cubicBezTo>
                    <a:pt x="2619" y="976"/>
                    <a:pt x="2618" y="970"/>
                    <a:pt x="2618" y="964"/>
                  </a:cubicBezTo>
                  <a:cubicBezTo>
                    <a:pt x="2645" y="698"/>
                    <a:pt x="2645" y="698"/>
                    <a:pt x="2645" y="698"/>
                  </a:cubicBezTo>
                  <a:cubicBezTo>
                    <a:pt x="2645" y="694"/>
                    <a:pt x="2646" y="690"/>
                    <a:pt x="2648" y="686"/>
                  </a:cubicBezTo>
                  <a:cubicBezTo>
                    <a:pt x="2580" y="611"/>
                    <a:pt x="2580" y="611"/>
                    <a:pt x="2580" y="611"/>
                  </a:cubicBezTo>
                  <a:cubicBezTo>
                    <a:pt x="2577" y="608"/>
                    <a:pt x="2572" y="607"/>
                    <a:pt x="2568" y="609"/>
                  </a:cubicBezTo>
                  <a:cubicBezTo>
                    <a:pt x="2488" y="638"/>
                    <a:pt x="2488" y="638"/>
                    <a:pt x="2488" y="638"/>
                  </a:cubicBezTo>
                  <a:cubicBezTo>
                    <a:pt x="2487" y="638"/>
                    <a:pt x="2485" y="639"/>
                    <a:pt x="2484" y="639"/>
                  </a:cubicBezTo>
                  <a:cubicBezTo>
                    <a:pt x="2355" y="630"/>
                    <a:pt x="2355" y="630"/>
                    <a:pt x="2355" y="630"/>
                  </a:cubicBezTo>
                  <a:cubicBezTo>
                    <a:pt x="2351" y="630"/>
                    <a:pt x="2348" y="628"/>
                    <a:pt x="2346" y="624"/>
                  </a:cubicBezTo>
                  <a:cubicBezTo>
                    <a:pt x="2294" y="520"/>
                    <a:pt x="2294" y="520"/>
                    <a:pt x="2294" y="520"/>
                  </a:cubicBezTo>
                  <a:cubicBezTo>
                    <a:pt x="2290" y="513"/>
                    <a:pt x="2281" y="511"/>
                    <a:pt x="2276" y="517"/>
                  </a:cubicBezTo>
                  <a:cubicBezTo>
                    <a:pt x="2276" y="517"/>
                    <a:pt x="2276" y="517"/>
                    <a:pt x="2276" y="517"/>
                  </a:cubicBezTo>
                  <a:cubicBezTo>
                    <a:pt x="2271" y="523"/>
                    <a:pt x="2262" y="522"/>
                    <a:pt x="2258" y="516"/>
                  </a:cubicBezTo>
                  <a:cubicBezTo>
                    <a:pt x="2237" y="480"/>
                    <a:pt x="2237" y="480"/>
                    <a:pt x="2237" y="480"/>
                  </a:cubicBezTo>
                  <a:cubicBezTo>
                    <a:pt x="2236" y="479"/>
                    <a:pt x="2235" y="478"/>
                    <a:pt x="2234" y="477"/>
                  </a:cubicBezTo>
                  <a:cubicBezTo>
                    <a:pt x="2196" y="449"/>
                    <a:pt x="2196" y="449"/>
                    <a:pt x="2196" y="449"/>
                  </a:cubicBezTo>
                  <a:cubicBezTo>
                    <a:pt x="2195" y="448"/>
                    <a:pt x="2194" y="447"/>
                    <a:pt x="2193" y="446"/>
                  </a:cubicBezTo>
                  <a:cubicBezTo>
                    <a:pt x="2169" y="411"/>
                    <a:pt x="2169" y="411"/>
                    <a:pt x="2169" y="411"/>
                  </a:cubicBezTo>
                  <a:cubicBezTo>
                    <a:pt x="2168" y="410"/>
                    <a:pt x="2168" y="408"/>
                    <a:pt x="2167" y="407"/>
                  </a:cubicBezTo>
                  <a:cubicBezTo>
                    <a:pt x="2166" y="395"/>
                    <a:pt x="2160" y="347"/>
                    <a:pt x="2168" y="344"/>
                  </a:cubicBezTo>
                  <a:cubicBezTo>
                    <a:pt x="2168" y="344"/>
                    <a:pt x="2168" y="344"/>
                    <a:pt x="2168" y="344"/>
                  </a:cubicBezTo>
                  <a:cubicBezTo>
                    <a:pt x="2167" y="343"/>
                    <a:pt x="2166" y="342"/>
                    <a:pt x="2165" y="341"/>
                  </a:cubicBezTo>
                  <a:cubicBezTo>
                    <a:pt x="2085" y="253"/>
                    <a:pt x="2085" y="253"/>
                    <a:pt x="2085" y="253"/>
                  </a:cubicBezTo>
                  <a:cubicBezTo>
                    <a:pt x="2084" y="252"/>
                    <a:pt x="2083" y="251"/>
                    <a:pt x="2081" y="250"/>
                  </a:cubicBezTo>
                  <a:cubicBezTo>
                    <a:pt x="2066" y="241"/>
                    <a:pt x="2066" y="241"/>
                    <a:pt x="2066" y="241"/>
                  </a:cubicBezTo>
                  <a:cubicBezTo>
                    <a:pt x="2059" y="237"/>
                    <a:pt x="2051" y="239"/>
                    <a:pt x="2046" y="245"/>
                  </a:cubicBezTo>
                  <a:cubicBezTo>
                    <a:pt x="2025" y="277"/>
                    <a:pt x="2025" y="277"/>
                    <a:pt x="2025" y="277"/>
                  </a:cubicBezTo>
                  <a:cubicBezTo>
                    <a:pt x="2023" y="280"/>
                    <a:pt x="2019" y="282"/>
                    <a:pt x="2016" y="283"/>
                  </a:cubicBezTo>
                  <a:cubicBezTo>
                    <a:pt x="1981" y="292"/>
                    <a:pt x="1981" y="292"/>
                    <a:pt x="1981" y="292"/>
                  </a:cubicBezTo>
                  <a:cubicBezTo>
                    <a:pt x="1975" y="293"/>
                    <a:pt x="1969" y="291"/>
                    <a:pt x="1966" y="287"/>
                  </a:cubicBezTo>
                  <a:cubicBezTo>
                    <a:pt x="1912" y="224"/>
                    <a:pt x="1912" y="224"/>
                    <a:pt x="1912" y="224"/>
                  </a:cubicBezTo>
                  <a:cubicBezTo>
                    <a:pt x="1912" y="224"/>
                    <a:pt x="1912" y="223"/>
                    <a:pt x="1911" y="223"/>
                  </a:cubicBezTo>
                  <a:cubicBezTo>
                    <a:pt x="1822" y="134"/>
                    <a:pt x="1822" y="134"/>
                    <a:pt x="1822" y="134"/>
                  </a:cubicBezTo>
                  <a:cubicBezTo>
                    <a:pt x="1821" y="133"/>
                    <a:pt x="1820" y="132"/>
                    <a:pt x="1819" y="132"/>
                  </a:cubicBezTo>
                  <a:cubicBezTo>
                    <a:pt x="1735" y="81"/>
                    <a:pt x="1735" y="81"/>
                    <a:pt x="1735" y="81"/>
                  </a:cubicBezTo>
                  <a:cubicBezTo>
                    <a:pt x="1728" y="77"/>
                    <a:pt x="1720" y="78"/>
                    <a:pt x="1715" y="84"/>
                  </a:cubicBezTo>
                  <a:cubicBezTo>
                    <a:pt x="1661" y="156"/>
                    <a:pt x="1661" y="156"/>
                    <a:pt x="1661" y="156"/>
                  </a:cubicBezTo>
                  <a:cubicBezTo>
                    <a:pt x="1658" y="160"/>
                    <a:pt x="1654" y="162"/>
                    <a:pt x="1649" y="162"/>
                  </a:cubicBezTo>
                  <a:cubicBezTo>
                    <a:pt x="1592" y="162"/>
                    <a:pt x="1592" y="162"/>
                    <a:pt x="1592" y="162"/>
                  </a:cubicBezTo>
                  <a:cubicBezTo>
                    <a:pt x="1587" y="162"/>
                    <a:pt x="1532" y="169"/>
                    <a:pt x="1525" y="170"/>
                  </a:cubicBezTo>
                  <a:cubicBezTo>
                    <a:pt x="1525" y="170"/>
                    <a:pt x="1524" y="171"/>
                    <a:pt x="1524" y="171"/>
                  </a:cubicBezTo>
                  <a:cubicBezTo>
                    <a:pt x="1453" y="189"/>
                    <a:pt x="1453" y="189"/>
                    <a:pt x="1453" y="189"/>
                  </a:cubicBezTo>
                  <a:cubicBezTo>
                    <a:pt x="1448" y="190"/>
                    <a:pt x="1444" y="193"/>
                    <a:pt x="1443" y="198"/>
                  </a:cubicBezTo>
                  <a:cubicBezTo>
                    <a:pt x="1408" y="277"/>
                    <a:pt x="1408" y="277"/>
                    <a:pt x="1408" y="277"/>
                  </a:cubicBezTo>
                  <a:cubicBezTo>
                    <a:pt x="1407" y="279"/>
                    <a:pt x="1405" y="281"/>
                    <a:pt x="1404" y="282"/>
                  </a:cubicBezTo>
                  <a:cubicBezTo>
                    <a:pt x="1351" y="327"/>
                    <a:pt x="1351" y="327"/>
                    <a:pt x="1351" y="327"/>
                  </a:cubicBezTo>
                  <a:cubicBezTo>
                    <a:pt x="1350" y="328"/>
                    <a:pt x="1349" y="328"/>
                    <a:pt x="1348" y="329"/>
                  </a:cubicBezTo>
                  <a:cubicBezTo>
                    <a:pt x="1303" y="350"/>
                    <a:pt x="1303" y="350"/>
                    <a:pt x="1303" y="350"/>
                  </a:cubicBezTo>
                  <a:cubicBezTo>
                    <a:pt x="1300" y="351"/>
                    <a:pt x="1296" y="352"/>
                    <a:pt x="1293" y="351"/>
                  </a:cubicBezTo>
                  <a:cubicBezTo>
                    <a:pt x="1277" y="347"/>
                    <a:pt x="1277" y="347"/>
                    <a:pt x="1277" y="347"/>
                  </a:cubicBezTo>
                  <a:cubicBezTo>
                    <a:pt x="1273" y="346"/>
                    <a:pt x="1270" y="343"/>
                    <a:pt x="1268" y="340"/>
                  </a:cubicBezTo>
                  <a:cubicBezTo>
                    <a:pt x="1252" y="315"/>
                    <a:pt x="1252" y="315"/>
                    <a:pt x="1252" y="315"/>
                  </a:cubicBezTo>
                  <a:cubicBezTo>
                    <a:pt x="1252" y="315"/>
                    <a:pt x="1252" y="314"/>
                    <a:pt x="1252" y="314"/>
                  </a:cubicBezTo>
                  <a:cubicBezTo>
                    <a:pt x="1222" y="273"/>
                    <a:pt x="1222" y="273"/>
                    <a:pt x="1222" y="273"/>
                  </a:cubicBezTo>
                  <a:cubicBezTo>
                    <a:pt x="1220" y="271"/>
                    <a:pt x="1219" y="268"/>
                    <a:pt x="1219" y="266"/>
                  </a:cubicBezTo>
                  <a:cubicBezTo>
                    <a:pt x="1214" y="217"/>
                    <a:pt x="1214" y="217"/>
                    <a:pt x="1214" y="217"/>
                  </a:cubicBezTo>
                  <a:cubicBezTo>
                    <a:pt x="1214" y="217"/>
                    <a:pt x="1214" y="217"/>
                    <a:pt x="1214" y="216"/>
                  </a:cubicBezTo>
                  <a:cubicBezTo>
                    <a:pt x="1213" y="153"/>
                    <a:pt x="1213" y="153"/>
                    <a:pt x="1213" y="153"/>
                  </a:cubicBezTo>
                  <a:cubicBezTo>
                    <a:pt x="1212" y="152"/>
                    <a:pt x="1212" y="151"/>
                    <a:pt x="1212" y="15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1186" y="48"/>
                    <a:pt x="1183" y="44"/>
                    <a:pt x="1179" y="42"/>
                  </a:cubicBezTo>
                  <a:cubicBezTo>
                    <a:pt x="1126" y="14"/>
                    <a:pt x="1126" y="14"/>
                    <a:pt x="1126" y="14"/>
                  </a:cubicBezTo>
                  <a:cubicBezTo>
                    <a:pt x="1126" y="13"/>
                    <a:pt x="1125" y="13"/>
                    <a:pt x="1125" y="13"/>
                  </a:cubicBezTo>
                  <a:cubicBezTo>
                    <a:pt x="1114" y="31"/>
                    <a:pt x="1114" y="31"/>
                    <a:pt x="1114" y="31"/>
                  </a:cubicBezTo>
                  <a:cubicBezTo>
                    <a:pt x="1107" y="43"/>
                    <a:pt x="1091" y="47"/>
                    <a:pt x="1078" y="41"/>
                  </a:cubicBezTo>
                  <a:cubicBezTo>
                    <a:pt x="1015" y="9"/>
                    <a:pt x="1015" y="9"/>
                    <a:pt x="1015" y="9"/>
                  </a:cubicBezTo>
                  <a:cubicBezTo>
                    <a:pt x="996" y="0"/>
                    <a:pt x="974" y="15"/>
                    <a:pt x="976" y="37"/>
                  </a:cubicBezTo>
                  <a:cubicBezTo>
                    <a:pt x="986" y="153"/>
                    <a:pt x="986" y="153"/>
                    <a:pt x="986" y="153"/>
                  </a:cubicBezTo>
                  <a:cubicBezTo>
                    <a:pt x="986" y="154"/>
                    <a:pt x="987" y="155"/>
                    <a:pt x="987" y="156"/>
                  </a:cubicBezTo>
                  <a:cubicBezTo>
                    <a:pt x="999" y="218"/>
                    <a:pt x="999" y="218"/>
                    <a:pt x="999" y="218"/>
                  </a:cubicBezTo>
                  <a:cubicBezTo>
                    <a:pt x="999" y="219"/>
                    <a:pt x="999" y="220"/>
                    <a:pt x="999" y="221"/>
                  </a:cubicBezTo>
                  <a:cubicBezTo>
                    <a:pt x="1032" y="333"/>
                    <a:pt x="1032" y="333"/>
                    <a:pt x="1032" y="333"/>
                  </a:cubicBezTo>
                  <a:cubicBezTo>
                    <a:pt x="1032" y="336"/>
                    <a:pt x="1033" y="338"/>
                    <a:pt x="1033" y="341"/>
                  </a:cubicBezTo>
                  <a:cubicBezTo>
                    <a:pt x="1033" y="365"/>
                    <a:pt x="1033" y="365"/>
                    <a:pt x="1033" y="365"/>
                  </a:cubicBezTo>
                  <a:cubicBezTo>
                    <a:pt x="1033" y="385"/>
                    <a:pt x="1011" y="398"/>
                    <a:pt x="993" y="389"/>
                  </a:cubicBezTo>
                  <a:cubicBezTo>
                    <a:pt x="858" y="322"/>
                    <a:pt x="858" y="322"/>
                    <a:pt x="858" y="322"/>
                  </a:cubicBezTo>
                  <a:cubicBezTo>
                    <a:pt x="857" y="322"/>
                    <a:pt x="856" y="322"/>
                    <a:pt x="855" y="321"/>
                  </a:cubicBezTo>
                  <a:cubicBezTo>
                    <a:pt x="720" y="268"/>
                    <a:pt x="720" y="268"/>
                    <a:pt x="720" y="268"/>
                  </a:cubicBezTo>
                  <a:cubicBezTo>
                    <a:pt x="716" y="267"/>
                    <a:pt x="712" y="266"/>
                    <a:pt x="708" y="267"/>
                  </a:cubicBezTo>
                  <a:cubicBezTo>
                    <a:pt x="531" y="283"/>
                    <a:pt x="531" y="283"/>
                    <a:pt x="531" y="283"/>
                  </a:cubicBezTo>
                  <a:cubicBezTo>
                    <a:pt x="523" y="284"/>
                    <a:pt x="516" y="282"/>
                    <a:pt x="510" y="277"/>
                  </a:cubicBezTo>
                  <a:cubicBezTo>
                    <a:pt x="432" y="208"/>
                    <a:pt x="432" y="208"/>
                    <a:pt x="432" y="208"/>
                  </a:cubicBezTo>
                  <a:cubicBezTo>
                    <a:pt x="424" y="202"/>
                    <a:pt x="415" y="200"/>
                    <a:pt x="405" y="202"/>
                  </a:cubicBezTo>
                  <a:cubicBezTo>
                    <a:pt x="276" y="242"/>
                    <a:pt x="276" y="242"/>
                    <a:pt x="276" y="242"/>
                  </a:cubicBezTo>
                  <a:cubicBezTo>
                    <a:pt x="266" y="245"/>
                    <a:pt x="258" y="254"/>
                    <a:pt x="257" y="264"/>
                  </a:cubicBezTo>
                  <a:cubicBezTo>
                    <a:pt x="241" y="358"/>
                    <a:pt x="241" y="358"/>
                    <a:pt x="241" y="358"/>
                  </a:cubicBezTo>
                  <a:cubicBezTo>
                    <a:pt x="241" y="361"/>
                    <a:pt x="240" y="363"/>
                    <a:pt x="239" y="365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3" y="469"/>
                    <a:pt x="186" y="474"/>
                    <a:pt x="178" y="477"/>
                  </a:cubicBezTo>
                  <a:cubicBezTo>
                    <a:pt x="46" y="509"/>
                    <a:pt x="46" y="509"/>
                    <a:pt x="46" y="509"/>
                  </a:cubicBezTo>
                  <a:cubicBezTo>
                    <a:pt x="35" y="512"/>
                    <a:pt x="26" y="521"/>
                    <a:pt x="25" y="533"/>
                  </a:cubicBezTo>
                  <a:cubicBezTo>
                    <a:pt x="14" y="653"/>
                    <a:pt x="14" y="653"/>
                    <a:pt x="14" y="653"/>
                  </a:cubicBezTo>
                  <a:cubicBezTo>
                    <a:pt x="13" y="662"/>
                    <a:pt x="8" y="670"/>
                    <a:pt x="0" y="674"/>
                  </a:cubicBezTo>
                  <a:cubicBezTo>
                    <a:pt x="0" y="674"/>
                    <a:pt x="1" y="675"/>
                    <a:pt x="1" y="675"/>
                  </a:cubicBezTo>
                  <a:cubicBezTo>
                    <a:pt x="6" y="679"/>
                    <a:pt x="28" y="697"/>
                    <a:pt x="37" y="686"/>
                  </a:cubicBezTo>
                  <a:cubicBezTo>
                    <a:pt x="45" y="677"/>
                    <a:pt x="95" y="660"/>
                    <a:pt x="111" y="655"/>
                  </a:cubicBezTo>
                  <a:cubicBezTo>
                    <a:pt x="114" y="654"/>
                    <a:pt x="117" y="654"/>
                    <a:pt x="120" y="656"/>
                  </a:cubicBezTo>
                  <a:cubicBezTo>
                    <a:pt x="134" y="661"/>
                    <a:pt x="172" y="675"/>
                    <a:pt x="188" y="678"/>
                  </a:cubicBezTo>
                  <a:cubicBezTo>
                    <a:pt x="204" y="680"/>
                    <a:pt x="248" y="708"/>
                    <a:pt x="257" y="714"/>
                  </a:cubicBezTo>
                  <a:cubicBezTo>
                    <a:pt x="259" y="715"/>
                    <a:pt x="260" y="716"/>
                    <a:pt x="261" y="717"/>
                  </a:cubicBezTo>
                  <a:cubicBezTo>
                    <a:pt x="297" y="763"/>
                    <a:pt x="297" y="763"/>
                    <a:pt x="297" y="763"/>
                  </a:cubicBezTo>
                  <a:cubicBezTo>
                    <a:pt x="298" y="764"/>
                    <a:pt x="299" y="766"/>
                    <a:pt x="300" y="768"/>
                  </a:cubicBezTo>
                  <a:cubicBezTo>
                    <a:pt x="314" y="810"/>
                    <a:pt x="314" y="810"/>
                    <a:pt x="314" y="810"/>
                  </a:cubicBezTo>
                  <a:cubicBezTo>
                    <a:pt x="314" y="811"/>
                    <a:pt x="315" y="812"/>
                    <a:pt x="315" y="813"/>
                  </a:cubicBezTo>
                  <a:cubicBezTo>
                    <a:pt x="339" y="856"/>
                    <a:pt x="339" y="856"/>
                    <a:pt x="339" y="856"/>
                  </a:cubicBezTo>
                  <a:cubicBezTo>
                    <a:pt x="340" y="857"/>
                    <a:pt x="341" y="858"/>
                    <a:pt x="341" y="859"/>
                  </a:cubicBezTo>
                  <a:cubicBezTo>
                    <a:pt x="387" y="911"/>
                    <a:pt x="387" y="911"/>
                    <a:pt x="387" y="911"/>
                  </a:cubicBezTo>
                  <a:cubicBezTo>
                    <a:pt x="390" y="914"/>
                    <a:pt x="394" y="916"/>
                    <a:pt x="398" y="916"/>
                  </a:cubicBezTo>
                  <a:cubicBezTo>
                    <a:pt x="460" y="916"/>
                    <a:pt x="460" y="916"/>
                    <a:pt x="460" y="916"/>
                  </a:cubicBezTo>
                  <a:cubicBezTo>
                    <a:pt x="463" y="916"/>
                    <a:pt x="467" y="917"/>
                    <a:pt x="469" y="919"/>
                  </a:cubicBezTo>
                  <a:cubicBezTo>
                    <a:pt x="508" y="951"/>
                    <a:pt x="508" y="951"/>
                    <a:pt x="508" y="951"/>
                  </a:cubicBezTo>
                  <a:cubicBezTo>
                    <a:pt x="510" y="953"/>
                    <a:pt x="512" y="955"/>
                    <a:pt x="513" y="958"/>
                  </a:cubicBezTo>
                  <a:cubicBezTo>
                    <a:pt x="522" y="991"/>
                    <a:pt x="522" y="991"/>
                    <a:pt x="522" y="991"/>
                  </a:cubicBezTo>
                  <a:cubicBezTo>
                    <a:pt x="523" y="995"/>
                    <a:pt x="526" y="999"/>
                    <a:pt x="531" y="1001"/>
                  </a:cubicBezTo>
                  <a:cubicBezTo>
                    <a:pt x="570" y="1015"/>
                    <a:pt x="570" y="1015"/>
                    <a:pt x="570" y="1015"/>
                  </a:cubicBezTo>
                  <a:cubicBezTo>
                    <a:pt x="685" y="1062"/>
                    <a:pt x="685" y="1062"/>
                    <a:pt x="685" y="1062"/>
                  </a:cubicBezTo>
                  <a:cubicBezTo>
                    <a:pt x="687" y="1063"/>
                    <a:pt x="689" y="1064"/>
                    <a:pt x="690" y="1066"/>
                  </a:cubicBezTo>
                  <a:cubicBezTo>
                    <a:pt x="770" y="1154"/>
                    <a:pt x="770" y="1154"/>
                    <a:pt x="770" y="1154"/>
                  </a:cubicBezTo>
                  <a:cubicBezTo>
                    <a:pt x="772" y="1157"/>
                    <a:pt x="774" y="1161"/>
                    <a:pt x="774" y="1164"/>
                  </a:cubicBezTo>
                  <a:cubicBezTo>
                    <a:pt x="774" y="1170"/>
                    <a:pt x="774" y="1170"/>
                    <a:pt x="774" y="1170"/>
                  </a:cubicBezTo>
                  <a:cubicBezTo>
                    <a:pt x="774" y="1178"/>
                    <a:pt x="780" y="1185"/>
                    <a:pt x="789" y="1185"/>
                  </a:cubicBezTo>
                  <a:cubicBezTo>
                    <a:pt x="839" y="1185"/>
                    <a:pt x="839" y="1185"/>
                    <a:pt x="839" y="1185"/>
                  </a:cubicBezTo>
                  <a:cubicBezTo>
                    <a:pt x="841" y="1185"/>
                    <a:pt x="843" y="1185"/>
                    <a:pt x="845" y="1186"/>
                  </a:cubicBezTo>
                  <a:cubicBezTo>
                    <a:pt x="967" y="1243"/>
                    <a:pt x="967" y="1243"/>
                    <a:pt x="967" y="1243"/>
                  </a:cubicBezTo>
                  <a:cubicBezTo>
                    <a:pt x="967" y="1243"/>
                    <a:pt x="968" y="1243"/>
                    <a:pt x="968" y="1244"/>
                  </a:cubicBezTo>
                  <a:cubicBezTo>
                    <a:pt x="1321" y="1373"/>
                    <a:pt x="1321" y="1373"/>
                    <a:pt x="1321" y="1373"/>
                  </a:cubicBezTo>
                  <a:cubicBezTo>
                    <a:pt x="1322" y="1373"/>
                    <a:pt x="1322" y="1374"/>
                    <a:pt x="1323" y="1374"/>
                  </a:cubicBezTo>
                  <a:cubicBezTo>
                    <a:pt x="1408" y="1392"/>
                    <a:pt x="1408" y="1392"/>
                    <a:pt x="1408" y="1392"/>
                  </a:cubicBezTo>
                  <a:cubicBezTo>
                    <a:pt x="1466" y="1406"/>
                    <a:pt x="1466" y="1406"/>
                    <a:pt x="1466" y="1406"/>
                  </a:cubicBezTo>
                  <a:cubicBezTo>
                    <a:pt x="1467" y="1406"/>
                    <a:pt x="1468" y="1406"/>
                    <a:pt x="1469" y="1407"/>
                  </a:cubicBezTo>
                  <a:cubicBezTo>
                    <a:pt x="1531" y="1435"/>
                    <a:pt x="1531" y="1435"/>
                    <a:pt x="1531" y="1435"/>
                  </a:cubicBezTo>
                  <a:cubicBezTo>
                    <a:pt x="1534" y="1436"/>
                    <a:pt x="1535" y="1438"/>
                    <a:pt x="1537" y="1440"/>
                  </a:cubicBezTo>
                  <a:cubicBezTo>
                    <a:pt x="1558" y="1468"/>
                    <a:pt x="1558" y="1468"/>
                    <a:pt x="1558" y="1468"/>
                  </a:cubicBezTo>
                  <a:cubicBezTo>
                    <a:pt x="1565" y="1477"/>
                    <a:pt x="1580" y="1475"/>
                    <a:pt x="1584" y="1464"/>
                  </a:cubicBezTo>
                  <a:cubicBezTo>
                    <a:pt x="1584" y="1464"/>
                    <a:pt x="1584" y="1464"/>
                    <a:pt x="1584" y="1464"/>
                  </a:cubicBezTo>
                  <a:cubicBezTo>
                    <a:pt x="1588" y="1455"/>
                    <a:pt x="1599" y="1452"/>
                    <a:pt x="1607" y="1458"/>
                  </a:cubicBezTo>
                  <a:cubicBezTo>
                    <a:pt x="1617" y="1467"/>
                    <a:pt x="1617" y="1467"/>
                    <a:pt x="1617" y="1467"/>
                  </a:cubicBezTo>
                  <a:cubicBezTo>
                    <a:pt x="1618" y="1467"/>
                    <a:pt x="1619" y="1468"/>
                    <a:pt x="1620" y="1469"/>
                  </a:cubicBezTo>
                  <a:cubicBezTo>
                    <a:pt x="1665" y="1530"/>
                    <a:pt x="1665" y="1530"/>
                    <a:pt x="1665" y="1530"/>
                  </a:cubicBezTo>
                  <a:cubicBezTo>
                    <a:pt x="1666" y="1532"/>
                    <a:pt x="1668" y="1533"/>
                    <a:pt x="1670" y="1535"/>
                  </a:cubicBezTo>
                  <a:cubicBezTo>
                    <a:pt x="1768" y="1588"/>
                    <a:pt x="1768" y="1588"/>
                    <a:pt x="1768" y="1588"/>
                  </a:cubicBezTo>
                  <a:cubicBezTo>
                    <a:pt x="1770" y="1589"/>
                    <a:pt x="1772" y="1589"/>
                    <a:pt x="1775" y="1589"/>
                  </a:cubicBezTo>
                  <a:cubicBezTo>
                    <a:pt x="1953" y="1589"/>
                    <a:pt x="1953" y="1589"/>
                    <a:pt x="1953" y="1589"/>
                  </a:cubicBezTo>
                  <a:cubicBezTo>
                    <a:pt x="1955" y="1589"/>
                    <a:pt x="1957" y="1590"/>
                    <a:pt x="1959" y="1591"/>
                  </a:cubicBezTo>
                  <a:cubicBezTo>
                    <a:pt x="2017" y="1617"/>
                    <a:pt x="2017" y="1617"/>
                    <a:pt x="2017" y="1617"/>
                  </a:cubicBezTo>
                  <a:cubicBezTo>
                    <a:pt x="2018" y="1617"/>
                    <a:pt x="2018" y="1617"/>
                    <a:pt x="2019" y="1617"/>
                  </a:cubicBezTo>
                  <a:cubicBezTo>
                    <a:pt x="2082" y="1639"/>
                    <a:pt x="2082" y="1639"/>
                    <a:pt x="2082" y="1639"/>
                  </a:cubicBezTo>
                  <a:cubicBezTo>
                    <a:pt x="2083" y="1639"/>
                    <a:pt x="2084" y="1639"/>
                    <a:pt x="2085" y="1639"/>
                  </a:cubicBezTo>
                  <a:cubicBezTo>
                    <a:pt x="2187" y="1649"/>
                    <a:pt x="2187" y="1649"/>
                    <a:pt x="2187" y="1649"/>
                  </a:cubicBezTo>
                  <a:cubicBezTo>
                    <a:pt x="2189" y="1649"/>
                    <a:pt x="2190" y="1650"/>
                    <a:pt x="2191" y="1650"/>
                  </a:cubicBezTo>
                  <a:cubicBezTo>
                    <a:pt x="2278" y="1687"/>
                    <a:pt x="2278" y="1687"/>
                    <a:pt x="2278" y="1687"/>
                  </a:cubicBezTo>
                  <a:cubicBezTo>
                    <a:pt x="2285" y="1690"/>
                    <a:pt x="2293" y="1687"/>
                    <a:pt x="2297" y="1681"/>
                  </a:cubicBezTo>
                  <a:cubicBezTo>
                    <a:pt x="2309" y="1659"/>
                    <a:pt x="2309" y="1659"/>
                    <a:pt x="2309" y="1659"/>
                  </a:cubicBezTo>
                  <a:cubicBezTo>
                    <a:pt x="2312" y="1653"/>
                    <a:pt x="2319" y="1650"/>
                    <a:pt x="2325" y="1652"/>
                  </a:cubicBezTo>
                  <a:cubicBezTo>
                    <a:pt x="2377" y="1664"/>
                    <a:pt x="2377" y="1664"/>
                    <a:pt x="2377" y="1664"/>
                  </a:cubicBezTo>
                  <a:cubicBezTo>
                    <a:pt x="2381" y="1665"/>
                    <a:pt x="2384" y="1667"/>
                    <a:pt x="2386" y="1670"/>
                  </a:cubicBezTo>
                  <a:cubicBezTo>
                    <a:pt x="2422" y="1724"/>
                    <a:pt x="2422" y="1724"/>
                    <a:pt x="2422" y="1724"/>
                  </a:cubicBezTo>
                  <a:cubicBezTo>
                    <a:pt x="2422" y="1725"/>
                    <a:pt x="2423" y="1725"/>
                    <a:pt x="2423" y="1725"/>
                  </a:cubicBezTo>
                  <a:cubicBezTo>
                    <a:pt x="2470" y="1782"/>
                    <a:pt x="2470" y="1782"/>
                    <a:pt x="2470" y="1782"/>
                  </a:cubicBezTo>
                  <a:cubicBezTo>
                    <a:pt x="2470" y="1783"/>
                    <a:pt x="2471" y="1783"/>
                    <a:pt x="2471" y="1784"/>
                  </a:cubicBezTo>
                  <a:cubicBezTo>
                    <a:pt x="2514" y="1820"/>
                    <a:pt x="2514" y="1820"/>
                    <a:pt x="2514" y="1820"/>
                  </a:cubicBezTo>
                  <a:cubicBezTo>
                    <a:pt x="2515" y="1822"/>
                    <a:pt x="2517" y="1822"/>
                    <a:pt x="2518" y="1823"/>
                  </a:cubicBezTo>
                  <a:lnTo>
                    <a:pt x="2661" y="1759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476;p84">
              <a:extLst>
                <a:ext uri="{FF2B5EF4-FFF2-40B4-BE49-F238E27FC236}">
                  <a16:creationId xmlns:a16="http://schemas.microsoft.com/office/drawing/2014/main" id="{5E5D176E-C5F3-FD18-084F-B553FEF702A6}"/>
                </a:ext>
              </a:extLst>
            </p:cNvPr>
            <p:cNvSpPr/>
            <p:nvPr/>
          </p:nvSpPr>
          <p:spPr>
            <a:xfrm>
              <a:off x="13273088" y="10266363"/>
              <a:ext cx="390525" cy="357188"/>
            </a:xfrm>
            <a:custGeom>
              <a:avLst/>
              <a:gdLst/>
              <a:ahLst/>
              <a:cxnLst/>
              <a:rect l="0" t="0" r="0" b="0"/>
              <a:pathLst>
                <a:path w="613" h="561" extrusionOk="0">
                  <a:moveTo>
                    <a:pt x="2" y="349"/>
                  </a:moveTo>
                  <a:cubicBezTo>
                    <a:pt x="3" y="349"/>
                    <a:pt x="4" y="350"/>
                    <a:pt x="5" y="351"/>
                  </a:cubicBezTo>
                  <a:cubicBezTo>
                    <a:pt x="94" y="440"/>
                    <a:pt x="94" y="440"/>
                    <a:pt x="94" y="440"/>
                  </a:cubicBezTo>
                  <a:cubicBezTo>
                    <a:pt x="95" y="440"/>
                    <a:pt x="95" y="441"/>
                    <a:pt x="95" y="441"/>
                  </a:cubicBezTo>
                  <a:cubicBezTo>
                    <a:pt x="149" y="504"/>
                    <a:pt x="149" y="504"/>
                    <a:pt x="149" y="504"/>
                  </a:cubicBezTo>
                  <a:cubicBezTo>
                    <a:pt x="152" y="508"/>
                    <a:pt x="158" y="510"/>
                    <a:pt x="164" y="509"/>
                  </a:cubicBezTo>
                  <a:cubicBezTo>
                    <a:pt x="199" y="500"/>
                    <a:pt x="199" y="500"/>
                    <a:pt x="199" y="500"/>
                  </a:cubicBezTo>
                  <a:cubicBezTo>
                    <a:pt x="202" y="499"/>
                    <a:pt x="206" y="497"/>
                    <a:pt x="208" y="494"/>
                  </a:cubicBezTo>
                  <a:cubicBezTo>
                    <a:pt x="229" y="462"/>
                    <a:pt x="229" y="462"/>
                    <a:pt x="229" y="462"/>
                  </a:cubicBezTo>
                  <a:cubicBezTo>
                    <a:pt x="234" y="456"/>
                    <a:pt x="242" y="454"/>
                    <a:pt x="249" y="458"/>
                  </a:cubicBezTo>
                  <a:cubicBezTo>
                    <a:pt x="264" y="467"/>
                    <a:pt x="264" y="467"/>
                    <a:pt x="264" y="467"/>
                  </a:cubicBezTo>
                  <a:cubicBezTo>
                    <a:pt x="266" y="468"/>
                    <a:pt x="267" y="469"/>
                    <a:pt x="268" y="470"/>
                  </a:cubicBezTo>
                  <a:cubicBezTo>
                    <a:pt x="348" y="558"/>
                    <a:pt x="348" y="558"/>
                    <a:pt x="348" y="558"/>
                  </a:cubicBezTo>
                  <a:cubicBezTo>
                    <a:pt x="349" y="559"/>
                    <a:pt x="350" y="560"/>
                    <a:pt x="351" y="561"/>
                  </a:cubicBezTo>
                  <a:cubicBezTo>
                    <a:pt x="362" y="557"/>
                    <a:pt x="449" y="512"/>
                    <a:pt x="462" y="506"/>
                  </a:cubicBezTo>
                  <a:cubicBezTo>
                    <a:pt x="463" y="505"/>
                    <a:pt x="464" y="504"/>
                    <a:pt x="465" y="503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503" y="463"/>
                    <a:pt x="509" y="462"/>
                    <a:pt x="513" y="465"/>
                  </a:cubicBezTo>
                  <a:cubicBezTo>
                    <a:pt x="550" y="490"/>
                    <a:pt x="550" y="490"/>
                    <a:pt x="550" y="490"/>
                  </a:cubicBezTo>
                  <a:cubicBezTo>
                    <a:pt x="557" y="495"/>
                    <a:pt x="567" y="489"/>
                    <a:pt x="567" y="480"/>
                  </a:cubicBezTo>
                  <a:cubicBezTo>
                    <a:pt x="565" y="423"/>
                    <a:pt x="565" y="423"/>
                    <a:pt x="565" y="423"/>
                  </a:cubicBezTo>
                  <a:cubicBezTo>
                    <a:pt x="565" y="422"/>
                    <a:pt x="565" y="421"/>
                    <a:pt x="564" y="420"/>
                  </a:cubicBezTo>
                  <a:cubicBezTo>
                    <a:pt x="552" y="374"/>
                    <a:pt x="552" y="374"/>
                    <a:pt x="552" y="374"/>
                  </a:cubicBezTo>
                  <a:cubicBezTo>
                    <a:pt x="551" y="371"/>
                    <a:pt x="551" y="368"/>
                    <a:pt x="553" y="366"/>
                  </a:cubicBezTo>
                  <a:cubicBezTo>
                    <a:pt x="573" y="332"/>
                    <a:pt x="573" y="332"/>
                    <a:pt x="573" y="332"/>
                  </a:cubicBezTo>
                  <a:cubicBezTo>
                    <a:pt x="575" y="329"/>
                    <a:pt x="575" y="324"/>
                    <a:pt x="573" y="321"/>
                  </a:cubicBezTo>
                  <a:cubicBezTo>
                    <a:pt x="539" y="261"/>
                    <a:pt x="539" y="261"/>
                    <a:pt x="539" y="261"/>
                  </a:cubicBezTo>
                  <a:cubicBezTo>
                    <a:pt x="536" y="257"/>
                    <a:pt x="537" y="253"/>
                    <a:pt x="539" y="249"/>
                  </a:cubicBezTo>
                  <a:cubicBezTo>
                    <a:pt x="582" y="192"/>
                    <a:pt x="582" y="192"/>
                    <a:pt x="582" y="192"/>
                  </a:cubicBezTo>
                  <a:cubicBezTo>
                    <a:pt x="582" y="191"/>
                    <a:pt x="583" y="191"/>
                    <a:pt x="583" y="190"/>
                  </a:cubicBezTo>
                  <a:cubicBezTo>
                    <a:pt x="612" y="118"/>
                    <a:pt x="612" y="118"/>
                    <a:pt x="612" y="118"/>
                  </a:cubicBezTo>
                  <a:cubicBezTo>
                    <a:pt x="613" y="116"/>
                    <a:pt x="613" y="114"/>
                    <a:pt x="613" y="112"/>
                  </a:cubicBezTo>
                  <a:cubicBezTo>
                    <a:pt x="610" y="93"/>
                    <a:pt x="610" y="93"/>
                    <a:pt x="610" y="93"/>
                  </a:cubicBezTo>
                  <a:cubicBezTo>
                    <a:pt x="573" y="104"/>
                    <a:pt x="573" y="104"/>
                    <a:pt x="573" y="104"/>
                  </a:cubicBezTo>
                  <a:cubicBezTo>
                    <a:pt x="572" y="104"/>
                    <a:pt x="572" y="104"/>
                    <a:pt x="571" y="104"/>
                  </a:cubicBezTo>
                  <a:cubicBezTo>
                    <a:pt x="522" y="115"/>
                    <a:pt x="522" y="115"/>
                    <a:pt x="522" y="115"/>
                  </a:cubicBezTo>
                  <a:cubicBezTo>
                    <a:pt x="518" y="116"/>
                    <a:pt x="513" y="115"/>
                    <a:pt x="509" y="114"/>
                  </a:cubicBezTo>
                  <a:cubicBezTo>
                    <a:pt x="447" y="97"/>
                    <a:pt x="447" y="97"/>
                    <a:pt x="447" y="97"/>
                  </a:cubicBezTo>
                  <a:cubicBezTo>
                    <a:pt x="445" y="96"/>
                    <a:pt x="442" y="95"/>
                    <a:pt x="439" y="93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4" y="77"/>
                    <a:pt x="412" y="74"/>
                    <a:pt x="410" y="72"/>
                  </a:cubicBezTo>
                  <a:cubicBezTo>
                    <a:pt x="369" y="16"/>
                    <a:pt x="369" y="16"/>
                    <a:pt x="369" y="16"/>
                  </a:cubicBezTo>
                  <a:cubicBezTo>
                    <a:pt x="364" y="9"/>
                    <a:pt x="355" y="5"/>
                    <a:pt x="347" y="5"/>
                  </a:cubicBezTo>
                  <a:cubicBezTo>
                    <a:pt x="344" y="5"/>
                    <a:pt x="344" y="5"/>
                    <a:pt x="344" y="5"/>
                  </a:cubicBezTo>
                  <a:cubicBezTo>
                    <a:pt x="342" y="5"/>
                    <a:pt x="339" y="5"/>
                    <a:pt x="337" y="6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67" y="25"/>
                    <a:pt x="265" y="25"/>
                    <a:pt x="262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5" y="25"/>
                    <a:pt x="232" y="25"/>
                    <a:pt x="230" y="24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197" y="16"/>
                    <a:pt x="194" y="14"/>
                    <a:pt x="191" y="12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74" y="0"/>
                    <a:pt x="153" y="7"/>
                    <a:pt x="147" y="24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2" y="38"/>
                    <a:pt x="142" y="45"/>
                    <a:pt x="145" y="51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9" y="110"/>
                    <a:pt x="167" y="121"/>
                    <a:pt x="160" y="129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7" y="191"/>
                    <a:pt x="106" y="191"/>
                    <a:pt x="106" y="192"/>
                  </a:cubicBezTo>
                  <a:cubicBezTo>
                    <a:pt x="63" y="236"/>
                    <a:pt x="63" y="236"/>
                    <a:pt x="63" y="236"/>
                  </a:cubicBezTo>
                  <a:cubicBezTo>
                    <a:pt x="61" y="238"/>
                    <a:pt x="60" y="240"/>
                    <a:pt x="58" y="242"/>
                  </a:cubicBezTo>
                  <a:cubicBezTo>
                    <a:pt x="0" y="348"/>
                    <a:pt x="0" y="348"/>
                    <a:pt x="0" y="348"/>
                  </a:cubicBezTo>
                  <a:lnTo>
                    <a:pt x="2" y="349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477;p84">
              <a:extLst>
                <a:ext uri="{FF2B5EF4-FFF2-40B4-BE49-F238E27FC236}">
                  <a16:creationId xmlns:a16="http://schemas.microsoft.com/office/drawing/2014/main" id="{BC017C0B-B97B-C53A-85D3-E40725D3D827}"/>
                </a:ext>
              </a:extLst>
            </p:cNvPr>
            <p:cNvSpPr/>
            <p:nvPr/>
          </p:nvSpPr>
          <p:spPr>
            <a:xfrm>
              <a:off x="13482638" y="10075863"/>
              <a:ext cx="180975" cy="263525"/>
            </a:xfrm>
            <a:custGeom>
              <a:avLst/>
              <a:gdLst/>
              <a:ahLst/>
              <a:cxnLst/>
              <a:rect l="0" t="0" r="0" b="0"/>
              <a:pathLst>
                <a:path w="283" h="414" extrusionOk="0">
                  <a:moveTo>
                    <a:pt x="16" y="176"/>
                  </a:moveTo>
                  <a:cubicBezTo>
                    <a:pt x="16" y="179"/>
                    <a:pt x="17" y="182"/>
                    <a:pt x="19" y="184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7" y="249"/>
                    <a:pt x="59" y="253"/>
                    <a:pt x="59" y="258"/>
                  </a:cubicBezTo>
                  <a:cubicBezTo>
                    <a:pt x="59" y="308"/>
                    <a:pt x="59" y="308"/>
                    <a:pt x="59" y="308"/>
                  </a:cubicBezTo>
                  <a:cubicBezTo>
                    <a:pt x="59" y="310"/>
                    <a:pt x="58" y="312"/>
                    <a:pt x="58" y="315"/>
                  </a:cubicBezTo>
                  <a:cubicBezTo>
                    <a:pt x="53" y="333"/>
                    <a:pt x="53" y="333"/>
                    <a:pt x="53" y="33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82" y="372"/>
                    <a:pt x="84" y="375"/>
                    <a:pt x="87" y="376"/>
                  </a:cubicBezTo>
                  <a:cubicBezTo>
                    <a:pt x="109" y="391"/>
                    <a:pt x="109" y="391"/>
                    <a:pt x="109" y="391"/>
                  </a:cubicBezTo>
                  <a:cubicBezTo>
                    <a:pt x="112" y="393"/>
                    <a:pt x="115" y="394"/>
                    <a:pt x="117" y="395"/>
                  </a:cubicBezTo>
                  <a:cubicBezTo>
                    <a:pt x="179" y="412"/>
                    <a:pt x="179" y="412"/>
                    <a:pt x="179" y="412"/>
                  </a:cubicBezTo>
                  <a:cubicBezTo>
                    <a:pt x="183" y="413"/>
                    <a:pt x="188" y="414"/>
                    <a:pt x="192" y="413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2" y="402"/>
                    <a:pt x="242" y="402"/>
                    <a:pt x="243" y="402"/>
                  </a:cubicBezTo>
                  <a:cubicBezTo>
                    <a:pt x="280" y="391"/>
                    <a:pt x="280" y="391"/>
                    <a:pt x="280" y="391"/>
                  </a:cubicBezTo>
                  <a:cubicBezTo>
                    <a:pt x="283" y="410"/>
                    <a:pt x="283" y="410"/>
                    <a:pt x="283" y="410"/>
                  </a:cubicBezTo>
                  <a:cubicBezTo>
                    <a:pt x="265" y="268"/>
                    <a:pt x="265" y="268"/>
                    <a:pt x="265" y="268"/>
                  </a:cubicBezTo>
                  <a:cubicBezTo>
                    <a:pt x="265" y="268"/>
                    <a:pt x="264" y="267"/>
                    <a:pt x="264" y="26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59" y="76"/>
                    <a:pt x="266" y="70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1" y="35"/>
                    <a:pt x="250" y="34"/>
                    <a:pt x="249" y="32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4" y="9"/>
                    <a:pt x="173" y="9"/>
                    <a:pt x="172" y="9"/>
                  </a:cubicBezTo>
                  <a:cubicBezTo>
                    <a:pt x="161" y="7"/>
                    <a:pt x="101" y="0"/>
                    <a:pt x="95" y="9"/>
                  </a:cubicBezTo>
                  <a:cubicBezTo>
                    <a:pt x="91" y="16"/>
                    <a:pt x="68" y="13"/>
                    <a:pt x="55" y="11"/>
                  </a:cubicBezTo>
                  <a:cubicBezTo>
                    <a:pt x="48" y="10"/>
                    <a:pt x="41" y="11"/>
                    <a:pt x="35" y="15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5" y="34"/>
                    <a:pt x="0" y="43"/>
                    <a:pt x="0" y="5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0" y="105"/>
                    <a:pt x="1" y="107"/>
                  </a:cubicBezTo>
                  <a:lnTo>
                    <a:pt x="16" y="176"/>
                  </a:ln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478;p84">
              <a:extLst>
                <a:ext uri="{FF2B5EF4-FFF2-40B4-BE49-F238E27FC236}">
                  <a16:creationId xmlns:a16="http://schemas.microsoft.com/office/drawing/2014/main" id="{9402EB73-6F8A-1277-EC27-64DA47C8D21C}"/>
                </a:ext>
              </a:extLst>
            </p:cNvPr>
            <p:cNvSpPr/>
            <p:nvPr/>
          </p:nvSpPr>
          <p:spPr>
            <a:xfrm>
              <a:off x="12801601" y="10429875"/>
              <a:ext cx="1588" cy="1588"/>
            </a:xfrm>
            <a:prstGeom prst="rect">
              <a:avLst/>
            </a:pr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479;p84">
              <a:extLst>
                <a:ext uri="{FF2B5EF4-FFF2-40B4-BE49-F238E27FC236}">
                  <a16:creationId xmlns:a16="http://schemas.microsoft.com/office/drawing/2014/main" id="{3413EADB-7653-EA42-3BC4-FA8D72AD91D5}"/>
                </a:ext>
              </a:extLst>
            </p:cNvPr>
            <p:cNvSpPr/>
            <p:nvPr/>
          </p:nvSpPr>
          <p:spPr>
            <a:xfrm>
              <a:off x="12831763" y="9745663"/>
              <a:ext cx="838200" cy="882650"/>
            </a:xfrm>
            <a:custGeom>
              <a:avLst/>
              <a:gdLst/>
              <a:ahLst/>
              <a:cxnLst/>
              <a:rect l="0" t="0" r="0" b="0"/>
              <a:pathLst>
                <a:path w="1315" h="1385" extrusionOk="0">
                  <a:moveTo>
                    <a:pt x="879" y="253"/>
                  </a:moveTo>
                  <a:cubicBezTo>
                    <a:pt x="879" y="261"/>
                    <a:pt x="841" y="315"/>
                    <a:pt x="829" y="337"/>
                  </a:cubicBezTo>
                  <a:cubicBezTo>
                    <a:pt x="817" y="358"/>
                    <a:pt x="793" y="392"/>
                    <a:pt x="787" y="392"/>
                  </a:cubicBezTo>
                  <a:cubicBezTo>
                    <a:pt x="780" y="392"/>
                    <a:pt x="744" y="321"/>
                    <a:pt x="742" y="313"/>
                  </a:cubicBezTo>
                  <a:cubicBezTo>
                    <a:pt x="741" y="307"/>
                    <a:pt x="720" y="283"/>
                    <a:pt x="712" y="272"/>
                  </a:cubicBezTo>
                  <a:cubicBezTo>
                    <a:pt x="709" y="269"/>
                    <a:pt x="706" y="267"/>
                    <a:pt x="703" y="265"/>
                  </a:cubicBezTo>
                  <a:cubicBezTo>
                    <a:pt x="693" y="261"/>
                    <a:pt x="672" y="249"/>
                    <a:pt x="672" y="243"/>
                  </a:cubicBezTo>
                  <a:cubicBezTo>
                    <a:pt x="672" y="235"/>
                    <a:pt x="668" y="197"/>
                    <a:pt x="682" y="184"/>
                  </a:cubicBezTo>
                  <a:cubicBezTo>
                    <a:pt x="696" y="172"/>
                    <a:pt x="708" y="150"/>
                    <a:pt x="704" y="144"/>
                  </a:cubicBezTo>
                  <a:cubicBezTo>
                    <a:pt x="701" y="139"/>
                    <a:pt x="659" y="116"/>
                    <a:pt x="642" y="107"/>
                  </a:cubicBezTo>
                  <a:cubicBezTo>
                    <a:pt x="638" y="104"/>
                    <a:pt x="633" y="103"/>
                    <a:pt x="628" y="103"/>
                  </a:cubicBezTo>
                  <a:cubicBezTo>
                    <a:pt x="587" y="106"/>
                    <a:pt x="587" y="106"/>
                    <a:pt x="587" y="106"/>
                  </a:cubicBezTo>
                  <a:cubicBezTo>
                    <a:pt x="581" y="106"/>
                    <a:pt x="574" y="104"/>
                    <a:pt x="569" y="10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390" y="0"/>
                    <a:pt x="379" y="11"/>
                    <a:pt x="379" y="24"/>
                  </a:cubicBezTo>
                  <a:cubicBezTo>
                    <a:pt x="379" y="96"/>
                    <a:pt x="379" y="96"/>
                    <a:pt x="379" y="96"/>
                  </a:cubicBezTo>
                  <a:cubicBezTo>
                    <a:pt x="379" y="103"/>
                    <a:pt x="376" y="110"/>
                    <a:pt x="371" y="114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6" y="173"/>
                    <a:pt x="306" y="173"/>
                    <a:pt x="305" y="173"/>
                  </a:cubicBezTo>
                  <a:cubicBezTo>
                    <a:pt x="255" y="213"/>
                    <a:pt x="255" y="213"/>
                    <a:pt x="255" y="213"/>
                  </a:cubicBezTo>
                  <a:cubicBezTo>
                    <a:pt x="276" y="240"/>
                    <a:pt x="276" y="240"/>
                    <a:pt x="276" y="240"/>
                  </a:cubicBezTo>
                  <a:cubicBezTo>
                    <a:pt x="278" y="242"/>
                    <a:pt x="280" y="244"/>
                    <a:pt x="281" y="247"/>
                  </a:cubicBezTo>
                  <a:cubicBezTo>
                    <a:pt x="304" y="308"/>
                    <a:pt x="304" y="308"/>
                    <a:pt x="304" y="308"/>
                  </a:cubicBezTo>
                  <a:cubicBezTo>
                    <a:pt x="308" y="318"/>
                    <a:pt x="306" y="329"/>
                    <a:pt x="299" y="337"/>
                  </a:cubicBezTo>
                  <a:cubicBezTo>
                    <a:pt x="252" y="388"/>
                    <a:pt x="252" y="388"/>
                    <a:pt x="252" y="388"/>
                  </a:cubicBezTo>
                  <a:cubicBezTo>
                    <a:pt x="248" y="393"/>
                    <a:pt x="245" y="399"/>
                    <a:pt x="245" y="405"/>
                  </a:cubicBezTo>
                  <a:cubicBezTo>
                    <a:pt x="242" y="494"/>
                    <a:pt x="242" y="494"/>
                    <a:pt x="242" y="494"/>
                  </a:cubicBezTo>
                  <a:cubicBezTo>
                    <a:pt x="242" y="498"/>
                    <a:pt x="243" y="503"/>
                    <a:pt x="245" y="507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303" y="625"/>
                    <a:pt x="294" y="644"/>
                    <a:pt x="277" y="648"/>
                  </a:cubicBezTo>
                  <a:cubicBezTo>
                    <a:pt x="244" y="656"/>
                    <a:pt x="244" y="656"/>
                    <a:pt x="244" y="656"/>
                  </a:cubicBezTo>
                  <a:cubicBezTo>
                    <a:pt x="237" y="657"/>
                    <a:pt x="231" y="662"/>
                    <a:pt x="227" y="668"/>
                  </a:cubicBezTo>
                  <a:cubicBezTo>
                    <a:pt x="137" y="819"/>
                    <a:pt x="137" y="819"/>
                    <a:pt x="137" y="819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046"/>
                    <a:pt x="1" y="1046"/>
                    <a:pt x="1" y="1047"/>
                  </a:cubicBezTo>
                  <a:cubicBezTo>
                    <a:pt x="54" y="1075"/>
                    <a:pt x="54" y="1075"/>
                    <a:pt x="54" y="1075"/>
                  </a:cubicBezTo>
                  <a:cubicBezTo>
                    <a:pt x="58" y="1077"/>
                    <a:pt x="61" y="1081"/>
                    <a:pt x="62" y="1085"/>
                  </a:cubicBezTo>
                  <a:cubicBezTo>
                    <a:pt x="87" y="1183"/>
                    <a:pt x="87" y="1183"/>
                    <a:pt x="87" y="1183"/>
                  </a:cubicBezTo>
                  <a:cubicBezTo>
                    <a:pt x="87" y="1184"/>
                    <a:pt x="87" y="1185"/>
                    <a:pt x="88" y="1186"/>
                  </a:cubicBezTo>
                  <a:cubicBezTo>
                    <a:pt x="89" y="1249"/>
                    <a:pt x="89" y="1249"/>
                    <a:pt x="89" y="1249"/>
                  </a:cubicBezTo>
                  <a:cubicBezTo>
                    <a:pt x="89" y="1250"/>
                    <a:pt x="89" y="1250"/>
                    <a:pt x="89" y="1250"/>
                  </a:cubicBezTo>
                  <a:cubicBezTo>
                    <a:pt x="94" y="1299"/>
                    <a:pt x="94" y="1299"/>
                    <a:pt x="94" y="1299"/>
                  </a:cubicBezTo>
                  <a:cubicBezTo>
                    <a:pt x="94" y="1301"/>
                    <a:pt x="95" y="1304"/>
                    <a:pt x="97" y="1306"/>
                  </a:cubicBezTo>
                  <a:cubicBezTo>
                    <a:pt x="127" y="1347"/>
                    <a:pt x="127" y="1347"/>
                    <a:pt x="127" y="1347"/>
                  </a:cubicBezTo>
                  <a:cubicBezTo>
                    <a:pt x="127" y="1347"/>
                    <a:pt x="127" y="1348"/>
                    <a:pt x="127" y="1348"/>
                  </a:cubicBezTo>
                  <a:cubicBezTo>
                    <a:pt x="143" y="1373"/>
                    <a:pt x="143" y="1373"/>
                    <a:pt x="143" y="1373"/>
                  </a:cubicBezTo>
                  <a:cubicBezTo>
                    <a:pt x="145" y="1376"/>
                    <a:pt x="148" y="1379"/>
                    <a:pt x="152" y="1380"/>
                  </a:cubicBezTo>
                  <a:cubicBezTo>
                    <a:pt x="168" y="1384"/>
                    <a:pt x="168" y="1384"/>
                    <a:pt x="168" y="1384"/>
                  </a:cubicBezTo>
                  <a:cubicBezTo>
                    <a:pt x="171" y="1385"/>
                    <a:pt x="175" y="1384"/>
                    <a:pt x="178" y="1383"/>
                  </a:cubicBezTo>
                  <a:cubicBezTo>
                    <a:pt x="223" y="1362"/>
                    <a:pt x="223" y="1362"/>
                    <a:pt x="223" y="1362"/>
                  </a:cubicBezTo>
                  <a:cubicBezTo>
                    <a:pt x="224" y="1361"/>
                    <a:pt x="225" y="1361"/>
                    <a:pt x="226" y="1360"/>
                  </a:cubicBezTo>
                  <a:cubicBezTo>
                    <a:pt x="279" y="1315"/>
                    <a:pt x="279" y="1315"/>
                    <a:pt x="279" y="1315"/>
                  </a:cubicBezTo>
                  <a:cubicBezTo>
                    <a:pt x="280" y="1314"/>
                    <a:pt x="282" y="1312"/>
                    <a:pt x="283" y="1310"/>
                  </a:cubicBezTo>
                  <a:cubicBezTo>
                    <a:pt x="318" y="1231"/>
                    <a:pt x="318" y="1231"/>
                    <a:pt x="318" y="1231"/>
                  </a:cubicBezTo>
                  <a:cubicBezTo>
                    <a:pt x="319" y="1226"/>
                    <a:pt x="323" y="1223"/>
                    <a:pt x="328" y="1222"/>
                  </a:cubicBezTo>
                  <a:cubicBezTo>
                    <a:pt x="399" y="1204"/>
                    <a:pt x="399" y="1204"/>
                    <a:pt x="399" y="1204"/>
                  </a:cubicBezTo>
                  <a:cubicBezTo>
                    <a:pt x="399" y="1204"/>
                    <a:pt x="400" y="1203"/>
                    <a:pt x="400" y="1203"/>
                  </a:cubicBezTo>
                  <a:cubicBezTo>
                    <a:pt x="407" y="1202"/>
                    <a:pt x="462" y="1195"/>
                    <a:pt x="467" y="1195"/>
                  </a:cubicBezTo>
                  <a:cubicBezTo>
                    <a:pt x="524" y="1195"/>
                    <a:pt x="524" y="1195"/>
                    <a:pt x="524" y="1195"/>
                  </a:cubicBezTo>
                  <a:cubicBezTo>
                    <a:pt x="529" y="1195"/>
                    <a:pt x="533" y="1193"/>
                    <a:pt x="536" y="1189"/>
                  </a:cubicBezTo>
                  <a:cubicBezTo>
                    <a:pt x="590" y="1117"/>
                    <a:pt x="590" y="1117"/>
                    <a:pt x="590" y="1117"/>
                  </a:cubicBezTo>
                  <a:cubicBezTo>
                    <a:pt x="595" y="1111"/>
                    <a:pt x="603" y="1110"/>
                    <a:pt x="610" y="1114"/>
                  </a:cubicBezTo>
                  <a:cubicBezTo>
                    <a:pt x="692" y="1164"/>
                    <a:pt x="692" y="1164"/>
                    <a:pt x="692" y="1164"/>
                  </a:cubicBezTo>
                  <a:cubicBezTo>
                    <a:pt x="750" y="1058"/>
                    <a:pt x="750" y="1058"/>
                    <a:pt x="750" y="1058"/>
                  </a:cubicBezTo>
                  <a:cubicBezTo>
                    <a:pt x="752" y="1056"/>
                    <a:pt x="753" y="1054"/>
                    <a:pt x="755" y="1052"/>
                  </a:cubicBezTo>
                  <a:cubicBezTo>
                    <a:pt x="798" y="1008"/>
                    <a:pt x="798" y="1008"/>
                    <a:pt x="798" y="1008"/>
                  </a:cubicBezTo>
                  <a:cubicBezTo>
                    <a:pt x="798" y="1007"/>
                    <a:pt x="799" y="1007"/>
                    <a:pt x="799" y="1007"/>
                  </a:cubicBezTo>
                  <a:cubicBezTo>
                    <a:pt x="852" y="945"/>
                    <a:pt x="852" y="945"/>
                    <a:pt x="852" y="945"/>
                  </a:cubicBezTo>
                  <a:cubicBezTo>
                    <a:pt x="859" y="937"/>
                    <a:pt x="861" y="926"/>
                    <a:pt x="857" y="917"/>
                  </a:cubicBezTo>
                  <a:cubicBezTo>
                    <a:pt x="837" y="867"/>
                    <a:pt x="837" y="867"/>
                    <a:pt x="837" y="867"/>
                  </a:cubicBezTo>
                  <a:cubicBezTo>
                    <a:pt x="834" y="861"/>
                    <a:pt x="834" y="854"/>
                    <a:pt x="836" y="848"/>
                  </a:cubicBezTo>
                  <a:cubicBezTo>
                    <a:pt x="839" y="840"/>
                    <a:pt x="839" y="840"/>
                    <a:pt x="839" y="840"/>
                  </a:cubicBezTo>
                  <a:cubicBezTo>
                    <a:pt x="845" y="823"/>
                    <a:pt x="866" y="816"/>
                    <a:pt x="881" y="827"/>
                  </a:cubicBezTo>
                  <a:cubicBezTo>
                    <a:pt x="883" y="828"/>
                    <a:pt x="883" y="828"/>
                    <a:pt x="883" y="828"/>
                  </a:cubicBezTo>
                  <a:cubicBezTo>
                    <a:pt x="886" y="830"/>
                    <a:pt x="889" y="832"/>
                    <a:pt x="892" y="833"/>
                  </a:cubicBezTo>
                  <a:cubicBezTo>
                    <a:pt x="922" y="840"/>
                    <a:pt x="922" y="840"/>
                    <a:pt x="922" y="840"/>
                  </a:cubicBezTo>
                  <a:cubicBezTo>
                    <a:pt x="924" y="841"/>
                    <a:pt x="927" y="841"/>
                    <a:pt x="929" y="841"/>
                  </a:cubicBezTo>
                  <a:cubicBezTo>
                    <a:pt x="954" y="841"/>
                    <a:pt x="954" y="841"/>
                    <a:pt x="954" y="841"/>
                  </a:cubicBezTo>
                  <a:cubicBezTo>
                    <a:pt x="957" y="841"/>
                    <a:pt x="959" y="841"/>
                    <a:pt x="962" y="840"/>
                  </a:cubicBezTo>
                  <a:cubicBezTo>
                    <a:pt x="1029" y="822"/>
                    <a:pt x="1029" y="822"/>
                    <a:pt x="1029" y="822"/>
                  </a:cubicBezTo>
                  <a:cubicBezTo>
                    <a:pt x="1031" y="821"/>
                    <a:pt x="1034" y="821"/>
                    <a:pt x="1036" y="821"/>
                  </a:cubicBezTo>
                  <a:cubicBezTo>
                    <a:pt x="1039" y="821"/>
                    <a:pt x="1039" y="821"/>
                    <a:pt x="1039" y="821"/>
                  </a:cubicBezTo>
                  <a:cubicBezTo>
                    <a:pt x="1047" y="821"/>
                    <a:pt x="1056" y="825"/>
                    <a:pt x="1061" y="832"/>
                  </a:cubicBezTo>
                  <a:cubicBezTo>
                    <a:pt x="1075" y="851"/>
                    <a:pt x="1075" y="851"/>
                    <a:pt x="1075" y="851"/>
                  </a:cubicBezTo>
                  <a:cubicBezTo>
                    <a:pt x="1080" y="833"/>
                    <a:pt x="1080" y="833"/>
                    <a:pt x="1080" y="833"/>
                  </a:cubicBezTo>
                  <a:cubicBezTo>
                    <a:pt x="1080" y="830"/>
                    <a:pt x="1081" y="828"/>
                    <a:pt x="1081" y="826"/>
                  </a:cubicBezTo>
                  <a:cubicBezTo>
                    <a:pt x="1081" y="776"/>
                    <a:pt x="1081" y="776"/>
                    <a:pt x="1081" y="776"/>
                  </a:cubicBezTo>
                  <a:cubicBezTo>
                    <a:pt x="1081" y="771"/>
                    <a:pt x="1079" y="767"/>
                    <a:pt x="1077" y="762"/>
                  </a:cubicBezTo>
                  <a:cubicBezTo>
                    <a:pt x="1041" y="702"/>
                    <a:pt x="1041" y="702"/>
                    <a:pt x="1041" y="702"/>
                  </a:cubicBezTo>
                  <a:cubicBezTo>
                    <a:pt x="1039" y="700"/>
                    <a:pt x="1038" y="697"/>
                    <a:pt x="1038" y="694"/>
                  </a:cubicBezTo>
                  <a:cubicBezTo>
                    <a:pt x="1023" y="625"/>
                    <a:pt x="1023" y="625"/>
                    <a:pt x="1023" y="625"/>
                  </a:cubicBezTo>
                  <a:cubicBezTo>
                    <a:pt x="1022" y="623"/>
                    <a:pt x="1022" y="621"/>
                    <a:pt x="1022" y="619"/>
                  </a:cubicBezTo>
                  <a:cubicBezTo>
                    <a:pt x="1022" y="570"/>
                    <a:pt x="1022" y="570"/>
                    <a:pt x="1022" y="570"/>
                  </a:cubicBezTo>
                  <a:cubicBezTo>
                    <a:pt x="1022" y="561"/>
                    <a:pt x="1027" y="552"/>
                    <a:pt x="1035" y="547"/>
                  </a:cubicBezTo>
                  <a:cubicBezTo>
                    <a:pt x="1057" y="533"/>
                    <a:pt x="1057" y="533"/>
                    <a:pt x="1057" y="533"/>
                  </a:cubicBezTo>
                  <a:cubicBezTo>
                    <a:pt x="1063" y="529"/>
                    <a:pt x="1070" y="528"/>
                    <a:pt x="1077" y="529"/>
                  </a:cubicBezTo>
                  <a:cubicBezTo>
                    <a:pt x="1090" y="531"/>
                    <a:pt x="1113" y="534"/>
                    <a:pt x="1117" y="527"/>
                  </a:cubicBezTo>
                  <a:cubicBezTo>
                    <a:pt x="1123" y="518"/>
                    <a:pt x="1183" y="525"/>
                    <a:pt x="1194" y="527"/>
                  </a:cubicBezTo>
                  <a:cubicBezTo>
                    <a:pt x="1195" y="527"/>
                    <a:pt x="1196" y="527"/>
                    <a:pt x="1197" y="527"/>
                  </a:cubicBezTo>
                  <a:cubicBezTo>
                    <a:pt x="1245" y="527"/>
                    <a:pt x="1245" y="527"/>
                    <a:pt x="1245" y="527"/>
                  </a:cubicBezTo>
                  <a:cubicBezTo>
                    <a:pt x="1245" y="527"/>
                    <a:pt x="1245" y="527"/>
                    <a:pt x="1246" y="527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46" y="527"/>
                    <a:pt x="1246" y="527"/>
                    <a:pt x="1246" y="527"/>
                  </a:cubicBezTo>
                  <a:cubicBezTo>
                    <a:pt x="1232" y="514"/>
                    <a:pt x="1240" y="492"/>
                    <a:pt x="1259" y="490"/>
                  </a:cubicBezTo>
                  <a:cubicBezTo>
                    <a:pt x="1268" y="490"/>
                    <a:pt x="1278" y="489"/>
                    <a:pt x="1285" y="489"/>
                  </a:cubicBezTo>
                  <a:cubicBezTo>
                    <a:pt x="1279" y="476"/>
                    <a:pt x="1279" y="476"/>
                    <a:pt x="1279" y="476"/>
                  </a:cubicBezTo>
                  <a:cubicBezTo>
                    <a:pt x="1277" y="471"/>
                    <a:pt x="1277" y="466"/>
                    <a:pt x="1278" y="460"/>
                  </a:cubicBezTo>
                  <a:cubicBezTo>
                    <a:pt x="1290" y="398"/>
                    <a:pt x="1290" y="398"/>
                    <a:pt x="1290" y="398"/>
                  </a:cubicBezTo>
                  <a:cubicBezTo>
                    <a:pt x="1290" y="395"/>
                    <a:pt x="1291" y="393"/>
                    <a:pt x="1293" y="390"/>
                  </a:cubicBezTo>
                  <a:cubicBezTo>
                    <a:pt x="1308" y="362"/>
                    <a:pt x="1308" y="362"/>
                    <a:pt x="1308" y="362"/>
                  </a:cubicBezTo>
                  <a:cubicBezTo>
                    <a:pt x="1315" y="349"/>
                    <a:pt x="1311" y="334"/>
                    <a:pt x="1300" y="326"/>
                  </a:cubicBezTo>
                  <a:cubicBezTo>
                    <a:pt x="1249" y="292"/>
                    <a:pt x="1249" y="292"/>
                    <a:pt x="1249" y="292"/>
                  </a:cubicBezTo>
                  <a:cubicBezTo>
                    <a:pt x="1245" y="289"/>
                    <a:pt x="1240" y="287"/>
                    <a:pt x="1234" y="287"/>
                  </a:cubicBezTo>
                  <a:cubicBezTo>
                    <a:pt x="1197" y="287"/>
                    <a:pt x="1197" y="287"/>
                    <a:pt x="1197" y="287"/>
                  </a:cubicBezTo>
                  <a:cubicBezTo>
                    <a:pt x="1188" y="287"/>
                    <a:pt x="1181" y="291"/>
                    <a:pt x="1175" y="298"/>
                  </a:cubicBezTo>
                  <a:cubicBezTo>
                    <a:pt x="1167" y="309"/>
                    <a:pt x="1153" y="326"/>
                    <a:pt x="1149" y="330"/>
                  </a:cubicBezTo>
                  <a:cubicBezTo>
                    <a:pt x="1145" y="334"/>
                    <a:pt x="1124" y="343"/>
                    <a:pt x="1114" y="348"/>
                  </a:cubicBezTo>
                  <a:cubicBezTo>
                    <a:pt x="1111" y="349"/>
                    <a:pt x="1107" y="350"/>
                    <a:pt x="1103" y="350"/>
                  </a:cubicBezTo>
                  <a:cubicBezTo>
                    <a:pt x="1094" y="350"/>
                    <a:pt x="1094" y="350"/>
                    <a:pt x="1094" y="350"/>
                  </a:cubicBezTo>
                  <a:cubicBezTo>
                    <a:pt x="1087" y="350"/>
                    <a:pt x="1080" y="347"/>
                    <a:pt x="1075" y="342"/>
                  </a:cubicBezTo>
                  <a:cubicBezTo>
                    <a:pt x="1039" y="305"/>
                    <a:pt x="1039" y="305"/>
                    <a:pt x="1039" y="305"/>
                  </a:cubicBezTo>
                  <a:cubicBezTo>
                    <a:pt x="1039" y="305"/>
                    <a:pt x="1027" y="321"/>
                    <a:pt x="1039" y="295"/>
                  </a:cubicBezTo>
                  <a:cubicBezTo>
                    <a:pt x="1050" y="269"/>
                    <a:pt x="1073" y="231"/>
                    <a:pt x="1079" y="231"/>
                  </a:cubicBezTo>
                  <a:cubicBezTo>
                    <a:pt x="1085" y="231"/>
                    <a:pt x="1095" y="158"/>
                    <a:pt x="1089" y="156"/>
                  </a:cubicBezTo>
                  <a:cubicBezTo>
                    <a:pt x="1083" y="154"/>
                    <a:pt x="1026" y="136"/>
                    <a:pt x="1012" y="136"/>
                  </a:cubicBezTo>
                  <a:cubicBezTo>
                    <a:pt x="998" y="136"/>
                    <a:pt x="907" y="160"/>
                    <a:pt x="905" y="166"/>
                  </a:cubicBezTo>
                  <a:cubicBezTo>
                    <a:pt x="903" y="172"/>
                    <a:pt x="879" y="245"/>
                    <a:pt x="879" y="25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480;p84">
              <a:extLst>
                <a:ext uri="{FF2B5EF4-FFF2-40B4-BE49-F238E27FC236}">
                  <a16:creationId xmlns:a16="http://schemas.microsoft.com/office/drawing/2014/main" id="{1E0F97ED-20B5-9950-ABEF-1A64577BFA80}"/>
                </a:ext>
              </a:extLst>
            </p:cNvPr>
            <p:cNvSpPr/>
            <p:nvPr/>
          </p:nvSpPr>
          <p:spPr>
            <a:xfrm>
              <a:off x="13646152" y="100568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481;p84">
              <a:extLst>
                <a:ext uri="{FF2B5EF4-FFF2-40B4-BE49-F238E27FC236}">
                  <a16:creationId xmlns:a16="http://schemas.microsoft.com/office/drawing/2014/main" id="{C4DBE79B-A37F-CCE5-AA40-364FD7366E78}"/>
                </a:ext>
              </a:extLst>
            </p:cNvPr>
            <p:cNvSpPr/>
            <p:nvPr/>
          </p:nvSpPr>
          <p:spPr>
            <a:xfrm>
              <a:off x="13112752" y="9220200"/>
              <a:ext cx="779463" cy="836613"/>
            </a:xfrm>
            <a:custGeom>
              <a:avLst/>
              <a:gdLst/>
              <a:ahLst/>
              <a:cxnLst/>
              <a:rect l="0" t="0" r="0" b="0"/>
              <a:pathLst>
                <a:path w="1224" h="1316" extrusionOk="0">
                  <a:moveTo>
                    <a:pt x="242" y="1011"/>
                  </a:moveTo>
                  <a:cubicBezTo>
                    <a:pt x="228" y="1024"/>
                    <a:pt x="232" y="1062"/>
                    <a:pt x="232" y="1070"/>
                  </a:cubicBezTo>
                  <a:cubicBezTo>
                    <a:pt x="232" y="1076"/>
                    <a:pt x="253" y="1088"/>
                    <a:pt x="263" y="1092"/>
                  </a:cubicBezTo>
                  <a:cubicBezTo>
                    <a:pt x="266" y="1094"/>
                    <a:pt x="269" y="1096"/>
                    <a:pt x="272" y="1099"/>
                  </a:cubicBezTo>
                  <a:cubicBezTo>
                    <a:pt x="280" y="1110"/>
                    <a:pt x="301" y="1134"/>
                    <a:pt x="302" y="1140"/>
                  </a:cubicBezTo>
                  <a:cubicBezTo>
                    <a:pt x="304" y="1148"/>
                    <a:pt x="340" y="1219"/>
                    <a:pt x="347" y="1219"/>
                  </a:cubicBezTo>
                  <a:cubicBezTo>
                    <a:pt x="353" y="1219"/>
                    <a:pt x="377" y="1185"/>
                    <a:pt x="389" y="1164"/>
                  </a:cubicBezTo>
                  <a:cubicBezTo>
                    <a:pt x="401" y="1142"/>
                    <a:pt x="439" y="1088"/>
                    <a:pt x="439" y="1080"/>
                  </a:cubicBezTo>
                  <a:cubicBezTo>
                    <a:pt x="439" y="1072"/>
                    <a:pt x="463" y="999"/>
                    <a:pt x="465" y="993"/>
                  </a:cubicBezTo>
                  <a:cubicBezTo>
                    <a:pt x="467" y="987"/>
                    <a:pt x="558" y="963"/>
                    <a:pt x="572" y="963"/>
                  </a:cubicBezTo>
                  <a:cubicBezTo>
                    <a:pt x="586" y="963"/>
                    <a:pt x="643" y="981"/>
                    <a:pt x="649" y="983"/>
                  </a:cubicBezTo>
                  <a:cubicBezTo>
                    <a:pt x="655" y="985"/>
                    <a:pt x="645" y="1058"/>
                    <a:pt x="639" y="1058"/>
                  </a:cubicBezTo>
                  <a:cubicBezTo>
                    <a:pt x="633" y="1058"/>
                    <a:pt x="610" y="1096"/>
                    <a:pt x="599" y="1122"/>
                  </a:cubicBezTo>
                  <a:cubicBezTo>
                    <a:pt x="587" y="1148"/>
                    <a:pt x="599" y="1132"/>
                    <a:pt x="599" y="1132"/>
                  </a:cubicBezTo>
                  <a:cubicBezTo>
                    <a:pt x="635" y="1169"/>
                    <a:pt x="635" y="1169"/>
                    <a:pt x="635" y="1169"/>
                  </a:cubicBezTo>
                  <a:cubicBezTo>
                    <a:pt x="640" y="1174"/>
                    <a:pt x="647" y="1177"/>
                    <a:pt x="654" y="1177"/>
                  </a:cubicBezTo>
                  <a:cubicBezTo>
                    <a:pt x="663" y="1177"/>
                    <a:pt x="663" y="1177"/>
                    <a:pt x="663" y="1177"/>
                  </a:cubicBezTo>
                  <a:cubicBezTo>
                    <a:pt x="667" y="1177"/>
                    <a:pt x="671" y="1176"/>
                    <a:pt x="674" y="1175"/>
                  </a:cubicBezTo>
                  <a:cubicBezTo>
                    <a:pt x="684" y="1170"/>
                    <a:pt x="705" y="1161"/>
                    <a:pt x="709" y="1157"/>
                  </a:cubicBezTo>
                  <a:cubicBezTo>
                    <a:pt x="713" y="1153"/>
                    <a:pt x="727" y="1136"/>
                    <a:pt x="735" y="1125"/>
                  </a:cubicBezTo>
                  <a:cubicBezTo>
                    <a:pt x="741" y="1118"/>
                    <a:pt x="748" y="1114"/>
                    <a:pt x="757" y="1114"/>
                  </a:cubicBezTo>
                  <a:cubicBezTo>
                    <a:pt x="794" y="1114"/>
                    <a:pt x="794" y="1114"/>
                    <a:pt x="794" y="1114"/>
                  </a:cubicBezTo>
                  <a:cubicBezTo>
                    <a:pt x="800" y="1114"/>
                    <a:pt x="805" y="1116"/>
                    <a:pt x="809" y="1119"/>
                  </a:cubicBezTo>
                  <a:cubicBezTo>
                    <a:pt x="860" y="1153"/>
                    <a:pt x="860" y="1153"/>
                    <a:pt x="860" y="1153"/>
                  </a:cubicBezTo>
                  <a:cubicBezTo>
                    <a:pt x="871" y="1161"/>
                    <a:pt x="875" y="1176"/>
                    <a:pt x="868" y="1189"/>
                  </a:cubicBezTo>
                  <a:cubicBezTo>
                    <a:pt x="853" y="1217"/>
                    <a:pt x="853" y="1217"/>
                    <a:pt x="853" y="1217"/>
                  </a:cubicBezTo>
                  <a:cubicBezTo>
                    <a:pt x="851" y="1220"/>
                    <a:pt x="850" y="1222"/>
                    <a:pt x="850" y="1225"/>
                  </a:cubicBezTo>
                  <a:cubicBezTo>
                    <a:pt x="838" y="1287"/>
                    <a:pt x="838" y="1287"/>
                    <a:pt x="838" y="1287"/>
                  </a:cubicBezTo>
                  <a:cubicBezTo>
                    <a:pt x="837" y="1293"/>
                    <a:pt x="837" y="1298"/>
                    <a:pt x="839" y="1303"/>
                  </a:cubicBezTo>
                  <a:cubicBezTo>
                    <a:pt x="845" y="1316"/>
                    <a:pt x="845" y="1316"/>
                    <a:pt x="845" y="1316"/>
                  </a:cubicBezTo>
                  <a:cubicBezTo>
                    <a:pt x="845" y="1316"/>
                    <a:pt x="844" y="1316"/>
                    <a:pt x="844" y="1316"/>
                  </a:cubicBezTo>
                  <a:cubicBezTo>
                    <a:pt x="851" y="1315"/>
                    <a:pt x="855" y="1315"/>
                    <a:pt x="857" y="1315"/>
                  </a:cubicBezTo>
                  <a:cubicBezTo>
                    <a:pt x="865" y="1315"/>
                    <a:pt x="882" y="1305"/>
                    <a:pt x="886" y="1304"/>
                  </a:cubicBezTo>
                  <a:cubicBezTo>
                    <a:pt x="889" y="1303"/>
                    <a:pt x="903" y="1276"/>
                    <a:pt x="903" y="1273"/>
                  </a:cubicBezTo>
                  <a:cubicBezTo>
                    <a:pt x="903" y="1271"/>
                    <a:pt x="912" y="1258"/>
                    <a:pt x="919" y="1248"/>
                  </a:cubicBezTo>
                  <a:cubicBezTo>
                    <a:pt x="924" y="1241"/>
                    <a:pt x="934" y="1238"/>
                    <a:pt x="942" y="1240"/>
                  </a:cubicBezTo>
                  <a:cubicBezTo>
                    <a:pt x="942" y="1240"/>
                    <a:pt x="942" y="1240"/>
                    <a:pt x="942" y="1240"/>
                  </a:cubicBezTo>
                  <a:cubicBezTo>
                    <a:pt x="944" y="1241"/>
                    <a:pt x="946" y="1242"/>
                    <a:pt x="947" y="1243"/>
                  </a:cubicBezTo>
                  <a:cubicBezTo>
                    <a:pt x="986" y="1267"/>
                    <a:pt x="986" y="1267"/>
                    <a:pt x="986" y="1267"/>
                  </a:cubicBezTo>
                  <a:cubicBezTo>
                    <a:pt x="987" y="1268"/>
                    <a:pt x="989" y="1269"/>
                    <a:pt x="990" y="1270"/>
                  </a:cubicBezTo>
                  <a:cubicBezTo>
                    <a:pt x="1018" y="1296"/>
                    <a:pt x="1018" y="1296"/>
                    <a:pt x="1018" y="1296"/>
                  </a:cubicBezTo>
                  <a:cubicBezTo>
                    <a:pt x="1023" y="1301"/>
                    <a:pt x="1029" y="1303"/>
                    <a:pt x="1036" y="1302"/>
                  </a:cubicBezTo>
                  <a:cubicBezTo>
                    <a:pt x="1041" y="1301"/>
                    <a:pt x="1041" y="1301"/>
                    <a:pt x="1041" y="1301"/>
                  </a:cubicBezTo>
                  <a:cubicBezTo>
                    <a:pt x="1048" y="1300"/>
                    <a:pt x="1054" y="1296"/>
                    <a:pt x="1057" y="1289"/>
                  </a:cubicBezTo>
                  <a:cubicBezTo>
                    <a:pt x="1080" y="1241"/>
                    <a:pt x="1080" y="1241"/>
                    <a:pt x="1080" y="1241"/>
                  </a:cubicBezTo>
                  <a:cubicBezTo>
                    <a:pt x="1082" y="1239"/>
                    <a:pt x="1082" y="1236"/>
                    <a:pt x="1082" y="1234"/>
                  </a:cubicBezTo>
                  <a:cubicBezTo>
                    <a:pt x="1085" y="1206"/>
                    <a:pt x="1085" y="1206"/>
                    <a:pt x="1085" y="1206"/>
                  </a:cubicBezTo>
                  <a:cubicBezTo>
                    <a:pt x="1085" y="1204"/>
                    <a:pt x="1086" y="1203"/>
                    <a:pt x="1086" y="1202"/>
                  </a:cubicBezTo>
                  <a:cubicBezTo>
                    <a:pt x="1086" y="1201"/>
                    <a:pt x="1086" y="1200"/>
                    <a:pt x="1086" y="1199"/>
                  </a:cubicBezTo>
                  <a:cubicBezTo>
                    <a:pt x="1096" y="1097"/>
                    <a:pt x="1096" y="1097"/>
                    <a:pt x="1096" y="1097"/>
                  </a:cubicBezTo>
                  <a:cubicBezTo>
                    <a:pt x="1096" y="1096"/>
                    <a:pt x="1097" y="1094"/>
                    <a:pt x="1097" y="1093"/>
                  </a:cubicBezTo>
                  <a:cubicBezTo>
                    <a:pt x="1140" y="1013"/>
                    <a:pt x="1140" y="1013"/>
                    <a:pt x="1140" y="1013"/>
                  </a:cubicBezTo>
                  <a:cubicBezTo>
                    <a:pt x="1141" y="1012"/>
                    <a:pt x="1141" y="1011"/>
                    <a:pt x="1142" y="1011"/>
                  </a:cubicBezTo>
                  <a:cubicBezTo>
                    <a:pt x="1168" y="985"/>
                    <a:pt x="1168" y="985"/>
                    <a:pt x="1168" y="985"/>
                  </a:cubicBezTo>
                  <a:cubicBezTo>
                    <a:pt x="1205" y="945"/>
                    <a:pt x="1205" y="945"/>
                    <a:pt x="1205" y="945"/>
                  </a:cubicBezTo>
                  <a:cubicBezTo>
                    <a:pt x="1209" y="941"/>
                    <a:pt x="1209" y="934"/>
                    <a:pt x="1205" y="930"/>
                  </a:cubicBezTo>
                  <a:cubicBezTo>
                    <a:pt x="1166" y="891"/>
                    <a:pt x="1166" y="891"/>
                    <a:pt x="1166" y="891"/>
                  </a:cubicBezTo>
                  <a:cubicBezTo>
                    <a:pt x="1165" y="890"/>
                    <a:pt x="1164" y="889"/>
                    <a:pt x="1164" y="889"/>
                  </a:cubicBezTo>
                  <a:cubicBezTo>
                    <a:pt x="1144" y="856"/>
                    <a:pt x="1144" y="856"/>
                    <a:pt x="1144" y="856"/>
                  </a:cubicBezTo>
                  <a:cubicBezTo>
                    <a:pt x="1142" y="853"/>
                    <a:pt x="1139" y="851"/>
                    <a:pt x="1135" y="851"/>
                  </a:cubicBezTo>
                  <a:cubicBezTo>
                    <a:pt x="1096" y="851"/>
                    <a:pt x="1096" y="851"/>
                    <a:pt x="1096" y="851"/>
                  </a:cubicBezTo>
                  <a:cubicBezTo>
                    <a:pt x="1090" y="851"/>
                    <a:pt x="1085" y="846"/>
                    <a:pt x="1085" y="840"/>
                  </a:cubicBezTo>
                  <a:cubicBezTo>
                    <a:pt x="1085" y="794"/>
                    <a:pt x="1085" y="794"/>
                    <a:pt x="1085" y="794"/>
                  </a:cubicBezTo>
                  <a:cubicBezTo>
                    <a:pt x="1085" y="792"/>
                    <a:pt x="1086" y="791"/>
                    <a:pt x="1086" y="790"/>
                  </a:cubicBezTo>
                  <a:cubicBezTo>
                    <a:pt x="1096" y="765"/>
                    <a:pt x="1096" y="765"/>
                    <a:pt x="1096" y="765"/>
                  </a:cubicBezTo>
                  <a:cubicBezTo>
                    <a:pt x="1098" y="761"/>
                    <a:pt x="1102" y="758"/>
                    <a:pt x="1107" y="758"/>
                  </a:cubicBezTo>
                  <a:cubicBezTo>
                    <a:pt x="1143" y="758"/>
                    <a:pt x="1143" y="758"/>
                    <a:pt x="1143" y="758"/>
                  </a:cubicBezTo>
                  <a:cubicBezTo>
                    <a:pt x="1146" y="758"/>
                    <a:pt x="1148" y="757"/>
                    <a:pt x="1150" y="756"/>
                  </a:cubicBezTo>
                  <a:cubicBezTo>
                    <a:pt x="1175" y="737"/>
                    <a:pt x="1175" y="737"/>
                    <a:pt x="1175" y="737"/>
                  </a:cubicBezTo>
                  <a:cubicBezTo>
                    <a:pt x="1176" y="736"/>
                    <a:pt x="1177" y="734"/>
                    <a:pt x="1178" y="733"/>
                  </a:cubicBezTo>
                  <a:cubicBezTo>
                    <a:pt x="1203" y="679"/>
                    <a:pt x="1203" y="679"/>
                    <a:pt x="1203" y="679"/>
                  </a:cubicBezTo>
                  <a:cubicBezTo>
                    <a:pt x="1203" y="679"/>
                    <a:pt x="1203" y="679"/>
                    <a:pt x="1204" y="678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18" y="636"/>
                    <a:pt x="1218" y="636"/>
                    <a:pt x="1218" y="635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24" y="540"/>
                    <a:pt x="1224" y="540"/>
                    <a:pt x="1224" y="540"/>
                  </a:cubicBezTo>
                  <a:cubicBezTo>
                    <a:pt x="1224" y="536"/>
                    <a:pt x="1221" y="531"/>
                    <a:pt x="1217" y="529"/>
                  </a:cubicBezTo>
                  <a:cubicBezTo>
                    <a:pt x="1193" y="515"/>
                    <a:pt x="1193" y="515"/>
                    <a:pt x="1193" y="515"/>
                  </a:cubicBezTo>
                  <a:cubicBezTo>
                    <a:pt x="1188" y="512"/>
                    <a:pt x="1181" y="513"/>
                    <a:pt x="1177" y="518"/>
                  </a:cubicBezTo>
                  <a:cubicBezTo>
                    <a:pt x="1118" y="587"/>
                    <a:pt x="1118" y="587"/>
                    <a:pt x="1118" y="587"/>
                  </a:cubicBezTo>
                  <a:cubicBezTo>
                    <a:pt x="1118" y="587"/>
                    <a:pt x="1117" y="587"/>
                    <a:pt x="1117" y="588"/>
                  </a:cubicBezTo>
                  <a:cubicBezTo>
                    <a:pt x="956" y="735"/>
                    <a:pt x="956" y="735"/>
                    <a:pt x="956" y="735"/>
                  </a:cubicBezTo>
                  <a:cubicBezTo>
                    <a:pt x="950" y="740"/>
                    <a:pt x="941" y="739"/>
                    <a:pt x="937" y="732"/>
                  </a:cubicBezTo>
                  <a:cubicBezTo>
                    <a:pt x="889" y="657"/>
                    <a:pt x="889" y="657"/>
                    <a:pt x="889" y="657"/>
                  </a:cubicBezTo>
                  <a:cubicBezTo>
                    <a:pt x="886" y="654"/>
                    <a:pt x="886" y="649"/>
                    <a:pt x="888" y="645"/>
                  </a:cubicBezTo>
                  <a:cubicBezTo>
                    <a:pt x="962" y="499"/>
                    <a:pt x="962" y="499"/>
                    <a:pt x="962" y="499"/>
                  </a:cubicBezTo>
                  <a:cubicBezTo>
                    <a:pt x="965" y="493"/>
                    <a:pt x="962" y="485"/>
                    <a:pt x="955" y="482"/>
                  </a:cubicBezTo>
                  <a:cubicBezTo>
                    <a:pt x="923" y="469"/>
                    <a:pt x="923" y="469"/>
                    <a:pt x="923" y="469"/>
                  </a:cubicBezTo>
                  <a:cubicBezTo>
                    <a:pt x="914" y="465"/>
                    <a:pt x="912" y="453"/>
                    <a:pt x="919" y="447"/>
                  </a:cubicBezTo>
                  <a:cubicBezTo>
                    <a:pt x="986" y="395"/>
                    <a:pt x="986" y="395"/>
                    <a:pt x="986" y="395"/>
                  </a:cubicBezTo>
                  <a:cubicBezTo>
                    <a:pt x="988" y="393"/>
                    <a:pt x="991" y="392"/>
                    <a:pt x="995" y="392"/>
                  </a:cubicBezTo>
                  <a:cubicBezTo>
                    <a:pt x="1085" y="402"/>
                    <a:pt x="1085" y="402"/>
                    <a:pt x="1085" y="402"/>
                  </a:cubicBezTo>
                  <a:cubicBezTo>
                    <a:pt x="1092" y="403"/>
                    <a:pt x="1099" y="397"/>
                    <a:pt x="1099" y="389"/>
                  </a:cubicBezTo>
                  <a:cubicBezTo>
                    <a:pt x="1097" y="312"/>
                    <a:pt x="1097" y="312"/>
                    <a:pt x="1097" y="312"/>
                  </a:cubicBezTo>
                  <a:cubicBezTo>
                    <a:pt x="1097" y="309"/>
                    <a:pt x="1098" y="306"/>
                    <a:pt x="1099" y="304"/>
                  </a:cubicBezTo>
                  <a:cubicBezTo>
                    <a:pt x="1136" y="254"/>
                    <a:pt x="1136" y="254"/>
                    <a:pt x="1136" y="254"/>
                  </a:cubicBezTo>
                  <a:cubicBezTo>
                    <a:pt x="1139" y="251"/>
                    <a:pt x="1139" y="246"/>
                    <a:pt x="1138" y="243"/>
                  </a:cubicBezTo>
                  <a:cubicBezTo>
                    <a:pt x="1116" y="169"/>
                    <a:pt x="1116" y="169"/>
                    <a:pt x="1116" y="169"/>
                  </a:cubicBezTo>
                  <a:cubicBezTo>
                    <a:pt x="1116" y="168"/>
                    <a:pt x="1115" y="166"/>
                    <a:pt x="1114" y="165"/>
                  </a:cubicBezTo>
                  <a:cubicBezTo>
                    <a:pt x="1051" y="80"/>
                    <a:pt x="1051" y="80"/>
                    <a:pt x="1051" y="80"/>
                  </a:cubicBezTo>
                  <a:cubicBezTo>
                    <a:pt x="1046" y="73"/>
                    <a:pt x="1034" y="74"/>
                    <a:pt x="1030" y="82"/>
                  </a:cubicBezTo>
                  <a:cubicBezTo>
                    <a:pt x="987" y="167"/>
                    <a:pt x="987" y="167"/>
                    <a:pt x="987" y="167"/>
                  </a:cubicBezTo>
                  <a:cubicBezTo>
                    <a:pt x="984" y="173"/>
                    <a:pt x="976" y="176"/>
                    <a:pt x="969" y="172"/>
                  </a:cubicBezTo>
                  <a:cubicBezTo>
                    <a:pt x="932" y="148"/>
                    <a:pt x="932" y="148"/>
                    <a:pt x="932" y="148"/>
                  </a:cubicBezTo>
                  <a:cubicBezTo>
                    <a:pt x="929" y="146"/>
                    <a:pt x="927" y="143"/>
                    <a:pt x="926" y="139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898" y="2"/>
                    <a:pt x="895" y="3"/>
                    <a:pt x="892" y="4"/>
                  </a:cubicBezTo>
                  <a:cubicBezTo>
                    <a:pt x="841" y="21"/>
                    <a:pt x="841" y="21"/>
                    <a:pt x="841" y="21"/>
                  </a:cubicBezTo>
                  <a:cubicBezTo>
                    <a:pt x="829" y="25"/>
                    <a:pt x="821" y="35"/>
                    <a:pt x="821" y="47"/>
                  </a:cubicBezTo>
                  <a:cubicBezTo>
                    <a:pt x="821" y="98"/>
                    <a:pt x="821" y="98"/>
                    <a:pt x="821" y="98"/>
                  </a:cubicBezTo>
                  <a:cubicBezTo>
                    <a:pt x="821" y="110"/>
                    <a:pt x="814" y="120"/>
                    <a:pt x="803" y="124"/>
                  </a:cubicBezTo>
                  <a:cubicBezTo>
                    <a:pt x="706" y="156"/>
                    <a:pt x="706" y="156"/>
                    <a:pt x="706" y="156"/>
                  </a:cubicBezTo>
                  <a:cubicBezTo>
                    <a:pt x="695" y="159"/>
                    <a:pt x="682" y="155"/>
                    <a:pt x="675" y="146"/>
                  </a:cubicBezTo>
                  <a:cubicBezTo>
                    <a:pt x="632" y="91"/>
                    <a:pt x="632" y="91"/>
                    <a:pt x="632" y="91"/>
                  </a:cubicBezTo>
                  <a:cubicBezTo>
                    <a:pt x="624" y="81"/>
                    <a:pt x="611" y="77"/>
                    <a:pt x="599" y="82"/>
                  </a:cubicBezTo>
                  <a:cubicBezTo>
                    <a:pt x="525" y="115"/>
                    <a:pt x="525" y="115"/>
                    <a:pt x="525" y="115"/>
                  </a:cubicBezTo>
                  <a:cubicBezTo>
                    <a:pt x="521" y="117"/>
                    <a:pt x="516" y="117"/>
                    <a:pt x="511" y="117"/>
                  </a:cubicBezTo>
                  <a:cubicBezTo>
                    <a:pt x="507" y="116"/>
                    <a:pt x="507" y="116"/>
                    <a:pt x="507" y="116"/>
                  </a:cubicBezTo>
                  <a:cubicBezTo>
                    <a:pt x="499" y="136"/>
                    <a:pt x="499" y="136"/>
                    <a:pt x="499" y="136"/>
                  </a:cubicBezTo>
                  <a:cubicBezTo>
                    <a:pt x="498" y="136"/>
                    <a:pt x="498" y="137"/>
                    <a:pt x="498" y="138"/>
                  </a:cubicBezTo>
                  <a:cubicBezTo>
                    <a:pt x="464" y="200"/>
                    <a:pt x="464" y="200"/>
                    <a:pt x="464" y="200"/>
                  </a:cubicBezTo>
                  <a:cubicBezTo>
                    <a:pt x="460" y="208"/>
                    <a:pt x="452" y="212"/>
                    <a:pt x="443" y="213"/>
                  </a:cubicBezTo>
                  <a:cubicBezTo>
                    <a:pt x="403" y="214"/>
                    <a:pt x="403" y="214"/>
                    <a:pt x="403" y="214"/>
                  </a:cubicBezTo>
                  <a:cubicBezTo>
                    <a:pt x="403" y="214"/>
                    <a:pt x="402" y="214"/>
                    <a:pt x="402" y="213"/>
                  </a:cubicBezTo>
                  <a:cubicBezTo>
                    <a:pt x="395" y="213"/>
                    <a:pt x="344" y="211"/>
                    <a:pt x="331" y="214"/>
                  </a:cubicBezTo>
                  <a:cubicBezTo>
                    <a:pt x="317" y="216"/>
                    <a:pt x="317" y="260"/>
                    <a:pt x="317" y="260"/>
                  </a:cubicBezTo>
                  <a:cubicBezTo>
                    <a:pt x="317" y="324"/>
                    <a:pt x="317" y="324"/>
                    <a:pt x="317" y="324"/>
                  </a:cubicBezTo>
                  <a:cubicBezTo>
                    <a:pt x="317" y="337"/>
                    <a:pt x="307" y="348"/>
                    <a:pt x="293" y="348"/>
                  </a:cubicBezTo>
                  <a:cubicBezTo>
                    <a:pt x="293" y="348"/>
                    <a:pt x="293" y="348"/>
                    <a:pt x="293" y="348"/>
                  </a:cubicBezTo>
                  <a:cubicBezTo>
                    <a:pt x="286" y="348"/>
                    <a:pt x="279" y="351"/>
                    <a:pt x="274" y="357"/>
                  </a:cubicBezTo>
                  <a:cubicBezTo>
                    <a:pt x="266" y="369"/>
                    <a:pt x="252" y="388"/>
                    <a:pt x="252" y="392"/>
                  </a:cubicBezTo>
                  <a:cubicBezTo>
                    <a:pt x="252" y="479"/>
                    <a:pt x="252" y="479"/>
                    <a:pt x="252" y="479"/>
                  </a:cubicBezTo>
                  <a:cubicBezTo>
                    <a:pt x="252" y="481"/>
                    <a:pt x="251" y="483"/>
                    <a:pt x="251" y="485"/>
                  </a:cubicBezTo>
                  <a:cubicBezTo>
                    <a:pt x="219" y="589"/>
                    <a:pt x="219" y="589"/>
                    <a:pt x="219" y="589"/>
                  </a:cubicBezTo>
                  <a:cubicBezTo>
                    <a:pt x="217" y="596"/>
                    <a:pt x="212" y="601"/>
                    <a:pt x="205" y="604"/>
                  </a:cubicBezTo>
                  <a:cubicBezTo>
                    <a:pt x="40" y="665"/>
                    <a:pt x="40" y="665"/>
                    <a:pt x="40" y="665"/>
                  </a:cubicBezTo>
                  <a:cubicBezTo>
                    <a:pt x="30" y="669"/>
                    <a:pt x="24" y="678"/>
                    <a:pt x="24" y="688"/>
                  </a:cubicBezTo>
                  <a:cubicBezTo>
                    <a:pt x="24" y="803"/>
                    <a:pt x="24" y="803"/>
                    <a:pt x="24" y="803"/>
                  </a:cubicBezTo>
                  <a:cubicBezTo>
                    <a:pt x="24" y="817"/>
                    <a:pt x="13" y="827"/>
                    <a:pt x="0" y="827"/>
                  </a:cubicBezTo>
                  <a:cubicBezTo>
                    <a:pt x="0" y="827"/>
                    <a:pt x="0" y="827"/>
                    <a:pt x="0" y="8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4" y="931"/>
                    <a:pt x="141" y="933"/>
                    <a:pt x="147" y="933"/>
                  </a:cubicBezTo>
                  <a:cubicBezTo>
                    <a:pt x="188" y="930"/>
                    <a:pt x="188" y="930"/>
                    <a:pt x="188" y="930"/>
                  </a:cubicBezTo>
                  <a:cubicBezTo>
                    <a:pt x="193" y="930"/>
                    <a:pt x="198" y="931"/>
                    <a:pt x="202" y="934"/>
                  </a:cubicBezTo>
                  <a:cubicBezTo>
                    <a:pt x="219" y="943"/>
                    <a:pt x="261" y="966"/>
                    <a:pt x="264" y="971"/>
                  </a:cubicBezTo>
                  <a:cubicBezTo>
                    <a:pt x="268" y="977"/>
                    <a:pt x="256" y="999"/>
                    <a:pt x="242" y="101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482;p84">
              <a:extLst>
                <a:ext uri="{FF2B5EF4-FFF2-40B4-BE49-F238E27FC236}">
                  <a16:creationId xmlns:a16="http://schemas.microsoft.com/office/drawing/2014/main" id="{2BA2F67B-C634-6405-7D8D-184EB79B868A}"/>
                </a:ext>
              </a:extLst>
            </p:cNvPr>
            <p:cNvSpPr/>
            <p:nvPr/>
          </p:nvSpPr>
          <p:spPr>
            <a:xfrm>
              <a:off x="13638213" y="100584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2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83;p84">
              <a:extLst>
                <a:ext uri="{FF2B5EF4-FFF2-40B4-BE49-F238E27FC236}">
                  <a16:creationId xmlns:a16="http://schemas.microsoft.com/office/drawing/2014/main" id="{60B8A9DB-51D2-A70C-5051-526A5A069CE5}"/>
                </a:ext>
              </a:extLst>
            </p:cNvPr>
            <p:cNvSpPr/>
            <p:nvPr/>
          </p:nvSpPr>
          <p:spPr>
            <a:xfrm>
              <a:off x="13804902" y="9986963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3" h="4" extrusionOk="0">
                  <a:moveTo>
                    <a:pt x="0" y="0"/>
                  </a:moveTo>
                  <a:cubicBezTo>
                    <a:pt x="1" y="2"/>
                    <a:pt x="2" y="3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484;p84">
              <a:extLst>
                <a:ext uri="{FF2B5EF4-FFF2-40B4-BE49-F238E27FC236}">
                  <a16:creationId xmlns:a16="http://schemas.microsoft.com/office/drawing/2014/main" id="{A9989A82-6663-17C2-BF97-2957CEC42251}"/>
                </a:ext>
              </a:extLst>
            </p:cNvPr>
            <p:cNvSpPr/>
            <p:nvPr/>
          </p:nvSpPr>
          <p:spPr>
            <a:xfrm>
              <a:off x="17699038" y="8770938"/>
              <a:ext cx="1000125" cy="1803400"/>
            </a:xfrm>
            <a:custGeom>
              <a:avLst/>
              <a:gdLst/>
              <a:ahLst/>
              <a:cxnLst/>
              <a:rect l="0" t="0" r="0" b="0"/>
              <a:pathLst>
                <a:path w="1572" h="2833" extrusionOk="0">
                  <a:moveTo>
                    <a:pt x="1428" y="531"/>
                  </a:moveTo>
                  <a:cubicBezTo>
                    <a:pt x="1339" y="715"/>
                    <a:pt x="1339" y="715"/>
                    <a:pt x="1339" y="715"/>
                  </a:cubicBezTo>
                  <a:cubicBezTo>
                    <a:pt x="1338" y="718"/>
                    <a:pt x="1335" y="721"/>
                    <a:pt x="1332" y="723"/>
                  </a:cubicBezTo>
                  <a:cubicBezTo>
                    <a:pt x="1296" y="743"/>
                    <a:pt x="1296" y="743"/>
                    <a:pt x="1296" y="743"/>
                  </a:cubicBezTo>
                  <a:cubicBezTo>
                    <a:pt x="1294" y="744"/>
                    <a:pt x="1292" y="746"/>
                    <a:pt x="1290" y="748"/>
                  </a:cubicBezTo>
                  <a:cubicBezTo>
                    <a:pt x="1208" y="857"/>
                    <a:pt x="1208" y="857"/>
                    <a:pt x="1208" y="857"/>
                  </a:cubicBezTo>
                  <a:cubicBezTo>
                    <a:pt x="1208" y="858"/>
                    <a:pt x="1207" y="859"/>
                    <a:pt x="1207" y="860"/>
                  </a:cubicBezTo>
                  <a:cubicBezTo>
                    <a:pt x="1092" y="1090"/>
                    <a:pt x="1092" y="1090"/>
                    <a:pt x="1092" y="1090"/>
                  </a:cubicBezTo>
                  <a:cubicBezTo>
                    <a:pt x="1090" y="1093"/>
                    <a:pt x="1089" y="1097"/>
                    <a:pt x="1090" y="1100"/>
                  </a:cubicBezTo>
                  <a:cubicBezTo>
                    <a:pt x="1120" y="1314"/>
                    <a:pt x="1120" y="1314"/>
                    <a:pt x="1120" y="1314"/>
                  </a:cubicBezTo>
                  <a:cubicBezTo>
                    <a:pt x="1122" y="1323"/>
                    <a:pt x="1116" y="1331"/>
                    <a:pt x="1108" y="1333"/>
                  </a:cubicBezTo>
                  <a:cubicBezTo>
                    <a:pt x="1049" y="1348"/>
                    <a:pt x="1049" y="1348"/>
                    <a:pt x="1049" y="1348"/>
                  </a:cubicBezTo>
                  <a:cubicBezTo>
                    <a:pt x="1046" y="1349"/>
                    <a:pt x="1043" y="1351"/>
                    <a:pt x="1041" y="1353"/>
                  </a:cubicBezTo>
                  <a:cubicBezTo>
                    <a:pt x="957" y="1441"/>
                    <a:pt x="957" y="1441"/>
                    <a:pt x="957" y="1441"/>
                  </a:cubicBezTo>
                  <a:cubicBezTo>
                    <a:pt x="954" y="1444"/>
                    <a:pt x="953" y="1448"/>
                    <a:pt x="952" y="1452"/>
                  </a:cubicBezTo>
                  <a:cubicBezTo>
                    <a:pt x="948" y="1502"/>
                    <a:pt x="948" y="1502"/>
                    <a:pt x="948" y="1502"/>
                  </a:cubicBezTo>
                  <a:cubicBezTo>
                    <a:pt x="947" y="1509"/>
                    <a:pt x="951" y="1517"/>
                    <a:pt x="959" y="1520"/>
                  </a:cubicBezTo>
                  <a:cubicBezTo>
                    <a:pt x="1036" y="1548"/>
                    <a:pt x="1036" y="1548"/>
                    <a:pt x="1036" y="1548"/>
                  </a:cubicBezTo>
                  <a:cubicBezTo>
                    <a:pt x="1037" y="1548"/>
                    <a:pt x="1038" y="1549"/>
                    <a:pt x="1039" y="1549"/>
                  </a:cubicBezTo>
                  <a:cubicBezTo>
                    <a:pt x="1120" y="1562"/>
                    <a:pt x="1120" y="1562"/>
                    <a:pt x="1120" y="1562"/>
                  </a:cubicBezTo>
                  <a:cubicBezTo>
                    <a:pt x="1133" y="1564"/>
                    <a:pt x="1139" y="1578"/>
                    <a:pt x="1131" y="1589"/>
                  </a:cubicBezTo>
                  <a:cubicBezTo>
                    <a:pt x="1095" y="1640"/>
                    <a:pt x="1095" y="1640"/>
                    <a:pt x="1095" y="1640"/>
                  </a:cubicBezTo>
                  <a:cubicBezTo>
                    <a:pt x="1094" y="1642"/>
                    <a:pt x="1093" y="1643"/>
                    <a:pt x="1092" y="1644"/>
                  </a:cubicBezTo>
                  <a:cubicBezTo>
                    <a:pt x="1039" y="1685"/>
                    <a:pt x="1039" y="1685"/>
                    <a:pt x="1039" y="1685"/>
                  </a:cubicBezTo>
                  <a:cubicBezTo>
                    <a:pt x="1034" y="1689"/>
                    <a:pt x="1032" y="1695"/>
                    <a:pt x="1032" y="1701"/>
                  </a:cubicBezTo>
                  <a:cubicBezTo>
                    <a:pt x="1038" y="1744"/>
                    <a:pt x="1038" y="1744"/>
                    <a:pt x="1038" y="1744"/>
                  </a:cubicBezTo>
                  <a:cubicBezTo>
                    <a:pt x="1040" y="1757"/>
                    <a:pt x="1056" y="1764"/>
                    <a:pt x="1066" y="1755"/>
                  </a:cubicBezTo>
                  <a:cubicBezTo>
                    <a:pt x="1107" y="1723"/>
                    <a:pt x="1107" y="1723"/>
                    <a:pt x="1107" y="1723"/>
                  </a:cubicBezTo>
                  <a:cubicBezTo>
                    <a:pt x="1120" y="1713"/>
                    <a:pt x="1138" y="1725"/>
                    <a:pt x="1134" y="1741"/>
                  </a:cubicBezTo>
                  <a:cubicBezTo>
                    <a:pt x="1105" y="1852"/>
                    <a:pt x="1105" y="1852"/>
                    <a:pt x="1105" y="1852"/>
                  </a:cubicBezTo>
                  <a:cubicBezTo>
                    <a:pt x="1105" y="1852"/>
                    <a:pt x="1105" y="1852"/>
                    <a:pt x="1105" y="1853"/>
                  </a:cubicBezTo>
                  <a:cubicBezTo>
                    <a:pt x="1062" y="2079"/>
                    <a:pt x="1062" y="2079"/>
                    <a:pt x="1062" y="2079"/>
                  </a:cubicBezTo>
                  <a:cubicBezTo>
                    <a:pt x="1062" y="2080"/>
                    <a:pt x="1062" y="2080"/>
                    <a:pt x="1062" y="2081"/>
                  </a:cubicBezTo>
                  <a:cubicBezTo>
                    <a:pt x="1029" y="2368"/>
                    <a:pt x="1029" y="2368"/>
                    <a:pt x="1029" y="2368"/>
                  </a:cubicBezTo>
                  <a:cubicBezTo>
                    <a:pt x="1029" y="2370"/>
                    <a:pt x="1029" y="2371"/>
                    <a:pt x="1028" y="2372"/>
                  </a:cubicBezTo>
                  <a:cubicBezTo>
                    <a:pt x="988" y="2483"/>
                    <a:pt x="988" y="2483"/>
                    <a:pt x="988" y="2483"/>
                  </a:cubicBezTo>
                  <a:cubicBezTo>
                    <a:pt x="982" y="2498"/>
                    <a:pt x="960" y="2498"/>
                    <a:pt x="955" y="2482"/>
                  </a:cubicBezTo>
                  <a:cubicBezTo>
                    <a:pt x="930" y="2408"/>
                    <a:pt x="930" y="2408"/>
                    <a:pt x="930" y="2408"/>
                  </a:cubicBezTo>
                  <a:cubicBezTo>
                    <a:pt x="929" y="2405"/>
                    <a:pt x="927" y="2403"/>
                    <a:pt x="925" y="2401"/>
                  </a:cubicBezTo>
                  <a:cubicBezTo>
                    <a:pt x="826" y="2312"/>
                    <a:pt x="826" y="2312"/>
                    <a:pt x="826" y="2312"/>
                  </a:cubicBezTo>
                  <a:cubicBezTo>
                    <a:pt x="823" y="2309"/>
                    <a:pt x="821" y="2305"/>
                    <a:pt x="821" y="2301"/>
                  </a:cubicBezTo>
                  <a:cubicBezTo>
                    <a:pt x="803" y="2121"/>
                    <a:pt x="803" y="2121"/>
                    <a:pt x="803" y="2121"/>
                  </a:cubicBezTo>
                  <a:cubicBezTo>
                    <a:pt x="801" y="2106"/>
                    <a:pt x="782" y="2100"/>
                    <a:pt x="772" y="2111"/>
                  </a:cubicBezTo>
                  <a:cubicBezTo>
                    <a:pt x="765" y="2120"/>
                    <a:pt x="765" y="2120"/>
                    <a:pt x="765" y="2120"/>
                  </a:cubicBezTo>
                  <a:cubicBezTo>
                    <a:pt x="764" y="2121"/>
                    <a:pt x="763" y="2123"/>
                    <a:pt x="762" y="2125"/>
                  </a:cubicBezTo>
                  <a:cubicBezTo>
                    <a:pt x="728" y="2228"/>
                    <a:pt x="728" y="2228"/>
                    <a:pt x="728" y="2228"/>
                  </a:cubicBezTo>
                  <a:cubicBezTo>
                    <a:pt x="728" y="2229"/>
                    <a:pt x="727" y="2230"/>
                    <a:pt x="727" y="2231"/>
                  </a:cubicBezTo>
                  <a:cubicBezTo>
                    <a:pt x="663" y="2361"/>
                    <a:pt x="663" y="2361"/>
                    <a:pt x="663" y="2361"/>
                  </a:cubicBezTo>
                  <a:cubicBezTo>
                    <a:pt x="660" y="2366"/>
                    <a:pt x="654" y="2370"/>
                    <a:pt x="647" y="2370"/>
                  </a:cubicBezTo>
                  <a:cubicBezTo>
                    <a:pt x="555" y="2370"/>
                    <a:pt x="555" y="2370"/>
                    <a:pt x="555" y="2370"/>
                  </a:cubicBezTo>
                  <a:cubicBezTo>
                    <a:pt x="549" y="2370"/>
                    <a:pt x="542" y="2374"/>
                    <a:pt x="540" y="2380"/>
                  </a:cubicBezTo>
                  <a:cubicBezTo>
                    <a:pt x="505" y="2454"/>
                    <a:pt x="505" y="2454"/>
                    <a:pt x="505" y="2454"/>
                  </a:cubicBezTo>
                  <a:cubicBezTo>
                    <a:pt x="504" y="2455"/>
                    <a:pt x="504" y="2456"/>
                    <a:pt x="504" y="2457"/>
                  </a:cubicBezTo>
                  <a:cubicBezTo>
                    <a:pt x="445" y="2685"/>
                    <a:pt x="445" y="2685"/>
                    <a:pt x="445" y="2685"/>
                  </a:cubicBezTo>
                  <a:cubicBezTo>
                    <a:pt x="444" y="2690"/>
                    <a:pt x="442" y="2693"/>
                    <a:pt x="438" y="2695"/>
                  </a:cubicBezTo>
                  <a:cubicBezTo>
                    <a:pt x="394" y="2725"/>
                    <a:pt x="394" y="2725"/>
                    <a:pt x="394" y="2725"/>
                  </a:cubicBezTo>
                  <a:cubicBezTo>
                    <a:pt x="391" y="2727"/>
                    <a:pt x="390" y="2729"/>
                    <a:pt x="388" y="2731"/>
                  </a:cubicBezTo>
                  <a:cubicBezTo>
                    <a:pt x="340" y="2822"/>
                    <a:pt x="340" y="2822"/>
                    <a:pt x="340" y="2822"/>
                  </a:cubicBezTo>
                  <a:cubicBezTo>
                    <a:pt x="336" y="2830"/>
                    <a:pt x="325" y="2833"/>
                    <a:pt x="317" y="2829"/>
                  </a:cubicBezTo>
                  <a:cubicBezTo>
                    <a:pt x="199" y="2767"/>
                    <a:pt x="199" y="2767"/>
                    <a:pt x="199" y="2767"/>
                  </a:cubicBezTo>
                  <a:cubicBezTo>
                    <a:pt x="194" y="2765"/>
                    <a:pt x="189" y="2765"/>
                    <a:pt x="184" y="2767"/>
                  </a:cubicBezTo>
                  <a:cubicBezTo>
                    <a:pt x="126" y="2794"/>
                    <a:pt x="126" y="2794"/>
                    <a:pt x="126" y="2794"/>
                  </a:cubicBezTo>
                  <a:cubicBezTo>
                    <a:pt x="0" y="1572"/>
                    <a:pt x="0" y="1572"/>
                    <a:pt x="0" y="1572"/>
                  </a:cubicBezTo>
                  <a:cubicBezTo>
                    <a:pt x="0" y="1572"/>
                    <a:pt x="0" y="1571"/>
                    <a:pt x="1" y="1570"/>
                  </a:cubicBezTo>
                  <a:cubicBezTo>
                    <a:pt x="849" y="768"/>
                    <a:pt x="849" y="768"/>
                    <a:pt x="849" y="768"/>
                  </a:cubicBezTo>
                  <a:cubicBezTo>
                    <a:pt x="850" y="767"/>
                    <a:pt x="850" y="767"/>
                    <a:pt x="851" y="766"/>
                  </a:cubicBezTo>
                  <a:cubicBezTo>
                    <a:pt x="894" y="713"/>
                    <a:pt x="894" y="713"/>
                    <a:pt x="894" y="713"/>
                  </a:cubicBezTo>
                  <a:cubicBezTo>
                    <a:pt x="895" y="712"/>
                    <a:pt x="896" y="711"/>
                    <a:pt x="897" y="710"/>
                  </a:cubicBezTo>
                  <a:cubicBezTo>
                    <a:pt x="953" y="668"/>
                    <a:pt x="953" y="668"/>
                    <a:pt x="953" y="668"/>
                  </a:cubicBezTo>
                  <a:cubicBezTo>
                    <a:pt x="959" y="664"/>
                    <a:pt x="962" y="656"/>
                    <a:pt x="959" y="649"/>
                  </a:cubicBezTo>
                  <a:cubicBezTo>
                    <a:pt x="944" y="601"/>
                    <a:pt x="944" y="601"/>
                    <a:pt x="944" y="601"/>
                  </a:cubicBezTo>
                  <a:cubicBezTo>
                    <a:pt x="943" y="597"/>
                    <a:pt x="943" y="593"/>
                    <a:pt x="945" y="589"/>
                  </a:cubicBezTo>
                  <a:cubicBezTo>
                    <a:pt x="1019" y="428"/>
                    <a:pt x="1019" y="428"/>
                    <a:pt x="1019" y="428"/>
                  </a:cubicBezTo>
                  <a:cubicBezTo>
                    <a:pt x="1021" y="425"/>
                    <a:pt x="1021" y="421"/>
                    <a:pt x="1020" y="417"/>
                  </a:cubicBezTo>
                  <a:cubicBezTo>
                    <a:pt x="962" y="159"/>
                    <a:pt x="962" y="159"/>
                    <a:pt x="962" y="159"/>
                  </a:cubicBezTo>
                  <a:cubicBezTo>
                    <a:pt x="959" y="149"/>
                    <a:pt x="967" y="139"/>
                    <a:pt x="977" y="138"/>
                  </a:cubicBezTo>
                  <a:cubicBezTo>
                    <a:pt x="1169" y="122"/>
                    <a:pt x="1169" y="122"/>
                    <a:pt x="1169" y="122"/>
                  </a:cubicBezTo>
                  <a:cubicBezTo>
                    <a:pt x="1175" y="122"/>
                    <a:pt x="1180" y="119"/>
                    <a:pt x="1183" y="114"/>
                  </a:cubicBezTo>
                  <a:cubicBezTo>
                    <a:pt x="1200" y="83"/>
                    <a:pt x="1200" y="83"/>
                    <a:pt x="1200" y="83"/>
                  </a:cubicBezTo>
                  <a:cubicBezTo>
                    <a:pt x="1203" y="78"/>
                    <a:pt x="1203" y="71"/>
                    <a:pt x="1200" y="66"/>
                  </a:cubicBezTo>
                  <a:cubicBezTo>
                    <a:pt x="1199" y="64"/>
                    <a:pt x="1199" y="64"/>
                    <a:pt x="1199" y="64"/>
                  </a:cubicBezTo>
                  <a:cubicBezTo>
                    <a:pt x="1195" y="57"/>
                    <a:pt x="1187" y="54"/>
                    <a:pt x="1180" y="56"/>
                  </a:cubicBezTo>
                  <a:cubicBezTo>
                    <a:pt x="1072" y="85"/>
                    <a:pt x="1072" y="85"/>
                    <a:pt x="1072" y="85"/>
                  </a:cubicBezTo>
                  <a:cubicBezTo>
                    <a:pt x="1055" y="90"/>
                    <a:pt x="1043" y="69"/>
                    <a:pt x="1055" y="57"/>
                  </a:cubicBezTo>
                  <a:cubicBezTo>
                    <a:pt x="1056" y="56"/>
                    <a:pt x="1056" y="56"/>
                    <a:pt x="1056" y="56"/>
                  </a:cubicBezTo>
                  <a:cubicBezTo>
                    <a:pt x="1058" y="54"/>
                    <a:pt x="1060" y="53"/>
                    <a:pt x="1063" y="52"/>
                  </a:cubicBezTo>
                  <a:cubicBezTo>
                    <a:pt x="1237" y="2"/>
                    <a:pt x="1237" y="2"/>
                    <a:pt x="1237" y="2"/>
                  </a:cubicBezTo>
                  <a:cubicBezTo>
                    <a:pt x="1243" y="0"/>
                    <a:pt x="1251" y="2"/>
                    <a:pt x="1255" y="7"/>
                  </a:cubicBezTo>
                  <a:cubicBezTo>
                    <a:pt x="1332" y="100"/>
                    <a:pt x="1332" y="100"/>
                    <a:pt x="1332" y="100"/>
                  </a:cubicBezTo>
                  <a:cubicBezTo>
                    <a:pt x="1334" y="102"/>
                    <a:pt x="1337" y="104"/>
                    <a:pt x="1340" y="105"/>
                  </a:cubicBezTo>
                  <a:cubicBezTo>
                    <a:pt x="1404" y="125"/>
                    <a:pt x="1404" y="125"/>
                    <a:pt x="1404" y="125"/>
                  </a:cubicBezTo>
                  <a:cubicBezTo>
                    <a:pt x="1411" y="127"/>
                    <a:pt x="1416" y="133"/>
                    <a:pt x="1417" y="139"/>
                  </a:cubicBezTo>
                  <a:cubicBezTo>
                    <a:pt x="1434" y="291"/>
                    <a:pt x="1434" y="291"/>
                    <a:pt x="1434" y="291"/>
                  </a:cubicBezTo>
                  <a:cubicBezTo>
                    <a:pt x="1435" y="298"/>
                    <a:pt x="1440" y="304"/>
                    <a:pt x="1447" y="305"/>
                  </a:cubicBezTo>
                  <a:cubicBezTo>
                    <a:pt x="1476" y="313"/>
                    <a:pt x="1476" y="313"/>
                    <a:pt x="1476" y="313"/>
                  </a:cubicBezTo>
                  <a:cubicBezTo>
                    <a:pt x="1486" y="316"/>
                    <a:pt x="1491" y="326"/>
                    <a:pt x="1488" y="335"/>
                  </a:cubicBezTo>
                  <a:cubicBezTo>
                    <a:pt x="1429" y="529"/>
                    <a:pt x="1429" y="529"/>
                    <a:pt x="1429" y="529"/>
                  </a:cubicBezTo>
                  <a:cubicBezTo>
                    <a:pt x="1429" y="530"/>
                    <a:pt x="1428" y="531"/>
                    <a:pt x="1428" y="531"/>
                  </a:cubicBezTo>
                  <a:close/>
                  <a:moveTo>
                    <a:pt x="1532" y="737"/>
                  </a:moveTo>
                  <a:cubicBezTo>
                    <a:pt x="1516" y="742"/>
                    <a:pt x="1516" y="742"/>
                    <a:pt x="1516" y="742"/>
                  </a:cubicBezTo>
                  <a:cubicBezTo>
                    <a:pt x="1405" y="772"/>
                    <a:pt x="1405" y="772"/>
                    <a:pt x="1405" y="772"/>
                  </a:cubicBezTo>
                  <a:cubicBezTo>
                    <a:pt x="1395" y="775"/>
                    <a:pt x="1387" y="783"/>
                    <a:pt x="1385" y="794"/>
                  </a:cubicBezTo>
                  <a:cubicBezTo>
                    <a:pt x="1379" y="829"/>
                    <a:pt x="1365" y="907"/>
                    <a:pt x="1365" y="909"/>
                  </a:cubicBezTo>
                  <a:cubicBezTo>
                    <a:pt x="1365" y="912"/>
                    <a:pt x="1377" y="936"/>
                    <a:pt x="1384" y="951"/>
                  </a:cubicBezTo>
                  <a:cubicBezTo>
                    <a:pt x="1387" y="957"/>
                    <a:pt x="1393" y="962"/>
                    <a:pt x="1399" y="964"/>
                  </a:cubicBezTo>
                  <a:cubicBezTo>
                    <a:pt x="1441" y="979"/>
                    <a:pt x="1441" y="979"/>
                    <a:pt x="1441" y="979"/>
                  </a:cubicBezTo>
                  <a:cubicBezTo>
                    <a:pt x="1453" y="983"/>
                    <a:pt x="1468" y="977"/>
                    <a:pt x="1474" y="965"/>
                  </a:cubicBezTo>
                  <a:cubicBezTo>
                    <a:pt x="1506" y="905"/>
                    <a:pt x="1506" y="905"/>
                    <a:pt x="1506" y="905"/>
                  </a:cubicBezTo>
                  <a:cubicBezTo>
                    <a:pt x="1547" y="824"/>
                    <a:pt x="1547" y="824"/>
                    <a:pt x="1547" y="824"/>
                  </a:cubicBezTo>
                  <a:cubicBezTo>
                    <a:pt x="1548" y="823"/>
                    <a:pt x="1549" y="822"/>
                    <a:pt x="1549" y="820"/>
                  </a:cubicBezTo>
                  <a:cubicBezTo>
                    <a:pt x="1565" y="772"/>
                    <a:pt x="1565" y="772"/>
                    <a:pt x="1565" y="772"/>
                  </a:cubicBezTo>
                  <a:cubicBezTo>
                    <a:pt x="1572" y="751"/>
                    <a:pt x="1553" y="731"/>
                    <a:pt x="1532" y="737"/>
                  </a:cubicBezTo>
                  <a:close/>
                  <a:moveTo>
                    <a:pt x="995" y="2568"/>
                  </a:moveTo>
                  <a:cubicBezTo>
                    <a:pt x="992" y="2554"/>
                    <a:pt x="975" y="2550"/>
                    <a:pt x="965" y="2560"/>
                  </a:cubicBezTo>
                  <a:cubicBezTo>
                    <a:pt x="965" y="2561"/>
                    <a:pt x="965" y="2561"/>
                    <a:pt x="965" y="2561"/>
                  </a:cubicBezTo>
                  <a:cubicBezTo>
                    <a:pt x="963" y="2562"/>
                    <a:pt x="942" y="2587"/>
                    <a:pt x="936" y="2600"/>
                  </a:cubicBezTo>
                  <a:cubicBezTo>
                    <a:pt x="931" y="2612"/>
                    <a:pt x="931" y="2651"/>
                    <a:pt x="931" y="2656"/>
                  </a:cubicBezTo>
                  <a:cubicBezTo>
                    <a:pt x="931" y="2662"/>
                    <a:pt x="934" y="2702"/>
                    <a:pt x="932" y="2702"/>
                  </a:cubicBezTo>
                  <a:cubicBezTo>
                    <a:pt x="931" y="2702"/>
                    <a:pt x="919" y="2723"/>
                    <a:pt x="915" y="2729"/>
                  </a:cubicBezTo>
                  <a:cubicBezTo>
                    <a:pt x="915" y="2730"/>
                    <a:pt x="914" y="2731"/>
                    <a:pt x="914" y="2732"/>
                  </a:cubicBezTo>
                  <a:cubicBezTo>
                    <a:pt x="912" y="2739"/>
                    <a:pt x="903" y="2767"/>
                    <a:pt x="906" y="2767"/>
                  </a:cubicBezTo>
                  <a:cubicBezTo>
                    <a:pt x="910" y="2766"/>
                    <a:pt x="918" y="2757"/>
                    <a:pt x="929" y="2752"/>
                  </a:cubicBezTo>
                  <a:cubicBezTo>
                    <a:pt x="940" y="2746"/>
                    <a:pt x="948" y="2736"/>
                    <a:pt x="957" y="2723"/>
                  </a:cubicBezTo>
                  <a:cubicBezTo>
                    <a:pt x="966" y="2709"/>
                    <a:pt x="975" y="2677"/>
                    <a:pt x="975" y="2675"/>
                  </a:cubicBezTo>
                  <a:cubicBezTo>
                    <a:pt x="975" y="2674"/>
                    <a:pt x="984" y="2624"/>
                    <a:pt x="985" y="2618"/>
                  </a:cubicBezTo>
                  <a:cubicBezTo>
                    <a:pt x="985" y="2617"/>
                    <a:pt x="985" y="2617"/>
                    <a:pt x="985" y="2617"/>
                  </a:cubicBezTo>
                  <a:cubicBezTo>
                    <a:pt x="995" y="2576"/>
                    <a:pt x="995" y="2576"/>
                    <a:pt x="995" y="2576"/>
                  </a:cubicBezTo>
                  <a:cubicBezTo>
                    <a:pt x="996" y="2573"/>
                    <a:pt x="996" y="2570"/>
                    <a:pt x="995" y="256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85;p84">
              <a:extLst>
                <a:ext uri="{FF2B5EF4-FFF2-40B4-BE49-F238E27FC236}">
                  <a16:creationId xmlns:a16="http://schemas.microsoft.com/office/drawing/2014/main" id="{457FEE50-F4ED-11C4-9FE0-D38F1E6D40A2}"/>
                </a:ext>
              </a:extLst>
            </p:cNvPr>
            <p:cNvSpPr/>
            <p:nvPr/>
          </p:nvSpPr>
          <p:spPr>
            <a:xfrm>
              <a:off x="6953251" y="5943600"/>
              <a:ext cx="2160588" cy="2519363"/>
            </a:xfrm>
            <a:custGeom>
              <a:avLst/>
              <a:gdLst/>
              <a:ahLst/>
              <a:cxnLst/>
              <a:rect l="0" t="0" r="0" b="0"/>
              <a:pathLst>
                <a:path w="3393" h="3956" extrusionOk="0">
                  <a:moveTo>
                    <a:pt x="3393" y="3544"/>
                  </a:moveTo>
                  <a:cubicBezTo>
                    <a:pt x="3393" y="3628"/>
                    <a:pt x="3393" y="3628"/>
                    <a:pt x="3393" y="3628"/>
                  </a:cubicBezTo>
                  <a:cubicBezTo>
                    <a:pt x="3393" y="3629"/>
                    <a:pt x="3392" y="3630"/>
                    <a:pt x="3392" y="3631"/>
                  </a:cubicBezTo>
                  <a:cubicBezTo>
                    <a:pt x="3389" y="3643"/>
                    <a:pt x="3369" y="3725"/>
                    <a:pt x="3365" y="3737"/>
                  </a:cubicBezTo>
                  <a:cubicBezTo>
                    <a:pt x="3360" y="3747"/>
                    <a:pt x="3329" y="3793"/>
                    <a:pt x="3319" y="3807"/>
                  </a:cubicBezTo>
                  <a:cubicBezTo>
                    <a:pt x="3317" y="3810"/>
                    <a:pt x="3314" y="3812"/>
                    <a:pt x="3311" y="3813"/>
                  </a:cubicBezTo>
                  <a:cubicBezTo>
                    <a:pt x="3216" y="3828"/>
                    <a:pt x="3216" y="3828"/>
                    <a:pt x="3216" y="3828"/>
                  </a:cubicBezTo>
                  <a:cubicBezTo>
                    <a:pt x="3212" y="3828"/>
                    <a:pt x="3208" y="3831"/>
                    <a:pt x="3207" y="3835"/>
                  </a:cubicBezTo>
                  <a:cubicBezTo>
                    <a:pt x="3189" y="3877"/>
                    <a:pt x="3189" y="3877"/>
                    <a:pt x="3189" y="3877"/>
                  </a:cubicBezTo>
                  <a:cubicBezTo>
                    <a:pt x="3188" y="3879"/>
                    <a:pt x="3187" y="3880"/>
                    <a:pt x="3185" y="3882"/>
                  </a:cubicBezTo>
                  <a:cubicBezTo>
                    <a:pt x="3123" y="3938"/>
                    <a:pt x="3123" y="3938"/>
                    <a:pt x="3123" y="3938"/>
                  </a:cubicBezTo>
                  <a:cubicBezTo>
                    <a:pt x="3121" y="3939"/>
                    <a:pt x="3118" y="3940"/>
                    <a:pt x="3116" y="3941"/>
                  </a:cubicBezTo>
                  <a:cubicBezTo>
                    <a:pt x="3003" y="3956"/>
                    <a:pt x="3003" y="3956"/>
                    <a:pt x="3003" y="3956"/>
                  </a:cubicBezTo>
                  <a:cubicBezTo>
                    <a:pt x="2999" y="3956"/>
                    <a:pt x="2994" y="3954"/>
                    <a:pt x="2991" y="3951"/>
                  </a:cubicBezTo>
                  <a:cubicBezTo>
                    <a:pt x="2940" y="3882"/>
                    <a:pt x="2940" y="3882"/>
                    <a:pt x="2940" y="3882"/>
                  </a:cubicBezTo>
                  <a:cubicBezTo>
                    <a:pt x="2938" y="3881"/>
                    <a:pt x="2938" y="3879"/>
                    <a:pt x="2937" y="3876"/>
                  </a:cubicBezTo>
                  <a:cubicBezTo>
                    <a:pt x="2918" y="3742"/>
                    <a:pt x="2918" y="3742"/>
                    <a:pt x="2918" y="3742"/>
                  </a:cubicBezTo>
                  <a:cubicBezTo>
                    <a:pt x="2918" y="3742"/>
                    <a:pt x="2918" y="3741"/>
                    <a:pt x="2918" y="3741"/>
                  </a:cubicBezTo>
                  <a:cubicBezTo>
                    <a:pt x="2870" y="3578"/>
                    <a:pt x="2870" y="3578"/>
                    <a:pt x="2870" y="3578"/>
                  </a:cubicBezTo>
                  <a:cubicBezTo>
                    <a:pt x="2870" y="3577"/>
                    <a:pt x="2870" y="3576"/>
                    <a:pt x="2869" y="3575"/>
                  </a:cubicBezTo>
                  <a:cubicBezTo>
                    <a:pt x="2779" y="3415"/>
                    <a:pt x="2779" y="3415"/>
                    <a:pt x="2779" y="3415"/>
                  </a:cubicBezTo>
                  <a:cubicBezTo>
                    <a:pt x="2778" y="3413"/>
                    <a:pt x="2777" y="3411"/>
                    <a:pt x="2775" y="3410"/>
                  </a:cubicBezTo>
                  <a:cubicBezTo>
                    <a:pt x="2605" y="3316"/>
                    <a:pt x="2605" y="3316"/>
                    <a:pt x="2605" y="3316"/>
                  </a:cubicBezTo>
                  <a:cubicBezTo>
                    <a:pt x="2604" y="3315"/>
                    <a:pt x="2603" y="3314"/>
                    <a:pt x="2601" y="3313"/>
                  </a:cubicBezTo>
                  <a:cubicBezTo>
                    <a:pt x="2429" y="3093"/>
                    <a:pt x="2429" y="3093"/>
                    <a:pt x="2429" y="3093"/>
                  </a:cubicBezTo>
                  <a:cubicBezTo>
                    <a:pt x="2429" y="3092"/>
                    <a:pt x="2428" y="3091"/>
                    <a:pt x="2427" y="3091"/>
                  </a:cubicBezTo>
                  <a:cubicBezTo>
                    <a:pt x="2283" y="2971"/>
                    <a:pt x="2283" y="2971"/>
                    <a:pt x="2283" y="2971"/>
                  </a:cubicBezTo>
                  <a:cubicBezTo>
                    <a:pt x="2283" y="2970"/>
                    <a:pt x="2283" y="2970"/>
                    <a:pt x="2283" y="2970"/>
                  </a:cubicBezTo>
                  <a:cubicBezTo>
                    <a:pt x="2275" y="2964"/>
                    <a:pt x="2115" y="2849"/>
                    <a:pt x="2101" y="2832"/>
                  </a:cubicBezTo>
                  <a:cubicBezTo>
                    <a:pt x="2095" y="2825"/>
                    <a:pt x="2082" y="2813"/>
                    <a:pt x="2069" y="2801"/>
                  </a:cubicBezTo>
                  <a:cubicBezTo>
                    <a:pt x="2065" y="2816"/>
                    <a:pt x="2059" y="2833"/>
                    <a:pt x="2051" y="2830"/>
                  </a:cubicBezTo>
                  <a:cubicBezTo>
                    <a:pt x="2039" y="2826"/>
                    <a:pt x="2017" y="2815"/>
                    <a:pt x="2014" y="2813"/>
                  </a:cubicBezTo>
                  <a:cubicBezTo>
                    <a:pt x="2014" y="2813"/>
                    <a:pt x="2014" y="2813"/>
                    <a:pt x="2014" y="2813"/>
                  </a:cubicBezTo>
                  <a:cubicBezTo>
                    <a:pt x="1998" y="2806"/>
                    <a:pt x="1998" y="2806"/>
                    <a:pt x="1998" y="2806"/>
                  </a:cubicBezTo>
                  <a:cubicBezTo>
                    <a:pt x="1993" y="2804"/>
                    <a:pt x="1988" y="2804"/>
                    <a:pt x="1984" y="2808"/>
                  </a:cubicBezTo>
                  <a:cubicBezTo>
                    <a:pt x="1970" y="2821"/>
                    <a:pt x="1970" y="2821"/>
                    <a:pt x="1970" y="2821"/>
                  </a:cubicBezTo>
                  <a:cubicBezTo>
                    <a:pt x="1965" y="2826"/>
                    <a:pt x="1956" y="2825"/>
                    <a:pt x="1951" y="2819"/>
                  </a:cubicBezTo>
                  <a:cubicBezTo>
                    <a:pt x="1925" y="2783"/>
                    <a:pt x="1925" y="2783"/>
                    <a:pt x="1925" y="2783"/>
                  </a:cubicBezTo>
                  <a:cubicBezTo>
                    <a:pt x="1925" y="2783"/>
                    <a:pt x="1925" y="2782"/>
                    <a:pt x="1924" y="2782"/>
                  </a:cubicBezTo>
                  <a:cubicBezTo>
                    <a:pt x="1920" y="2778"/>
                    <a:pt x="1895" y="2751"/>
                    <a:pt x="1881" y="2739"/>
                  </a:cubicBezTo>
                  <a:cubicBezTo>
                    <a:pt x="1868" y="2728"/>
                    <a:pt x="1845" y="2701"/>
                    <a:pt x="1839" y="2695"/>
                  </a:cubicBezTo>
                  <a:cubicBezTo>
                    <a:pt x="1838" y="2694"/>
                    <a:pt x="1837" y="2693"/>
                    <a:pt x="1836" y="2692"/>
                  </a:cubicBezTo>
                  <a:cubicBezTo>
                    <a:pt x="1807" y="2674"/>
                    <a:pt x="1807" y="2674"/>
                    <a:pt x="1807" y="2674"/>
                  </a:cubicBezTo>
                  <a:cubicBezTo>
                    <a:pt x="1804" y="2672"/>
                    <a:pt x="1801" y="2672"/>
                    <a:pt x="1798" y="2672"/>
                  </a:cubicBezTo>
                  <a:cubicBezTo>
                    <a:pt x="1788" y="2674"/>
                    <a:pt x="1762" y="2677"/>
                    <a:pt x="1742" y="2672"/>
                  </a:cubicBezTo>
                  <a:cubicBezTo>
                    <a:pt x="1716" y="2665"/>
                    <a:pt x="1703" y="2650"/>
                    <a:pt x="1696" y="2643"/>
                  </a:cubicBezTo>
                  <a:cubicBezTo>
                    <a:pt x="1690" y="2637"/>
                    <a:pt x="1659" y="2582"/>
                    <a:pt x="1655" y="2567"/>
                  </a:cubicBezTo>
                  <a:cubicBezTo>
                    <a:pt x="1651" y="2554"/>
                    <a:pt x="1627" y="2518"/>
                    <a:pt x="1620" y="2507"/>
                  </a:cubicBezTo>
                  <a:cubicBezTo>
                    <a:pt x="1619" y="2505"/>
                    <a:pt x="1617" y="2503"/>
                    <a:pt x="1615" y="2503"/>
                  </a:cubicBezTo>
                  <a:cubicBezTo>
                    <a:pt x="1604" y="2498"/>
                    <a:pt x="1574" y="2484"/>
                    <a:pt x="1574" y="2469"/>
                  </a:cubicBezTo>
                  <a:cubicBezTo>
                    <a:pt x="1574" y="2452"/>
                    <a:pt x="1537" y="2436"/>
                    <a:pt x="1574" y="2395"/>
                  </a:cubicBezTo>
                  <a:cubicBezTo>
                    <a:pt x="1611" y="2354"/>
                    <a:pt x="1616" y="2345"/>
                    <a:pt x="1626" y="2319"/>
                  </a:cubicBezTo>
                  <a:cubicBezTo>
                    <a:pt x="1632" y="2305"/>
                    <a:pt x="1646" y="2278"/>
                    <a:pt x="1657" y="2257"/>
                  </a:cubicBezTo>
                  <a:cubicBezTo>
                    <a:pt x="1662" y="2246"/>
                    <a:pt x="1679" y="2249"/>
                    <a:pt x="1681" y="2261"/>
                  </a:cubicBezTo>
                  <a:cubicBezTo>
                    <a:pt x="1682" y="2272"/>
                    <a:pt x="1683" y="2283"/>
                    <a:pt x="1683" y="2293"/>
                  </a:cubicBezTo>
                  <a:cubicBezTo>
                    <a:pt x="1683" y="2321"/>
                    <a:pt x="1666" y="2386"/>
                    <a:pt x="1666" y="2393"/>
                  </a:cubicBezTo>
                  <a:cubicBezTo>
                    <a:pt x="1666" y="2398"/>
                    <a:pt x="1664" y="2456"/>
                    <a:pt x="1664" y="2478"/>
                  </a:cubicBezTo>
                  <a:cubicBezTo>
                    <a:pt x="1664" y="2482"/>
                    <a:pt x="1665" y="2486"/>
                    <a:pt x="1669" y="2488"/>
                  </a:cubicBezTo>
                  <a:cubicBezTo>
                    <a:pt x="1674" y="2492"/>
                    <a:pt x="1684" y="2502"/>
                    <a:pt x="1703" y="2527"/>
                  </a:cubicBezTo>
                  <a:cubicBezTo>
                    <a:pt x="1735" y="2571"/>
                    <a:pt x="1757" y="2613"/>
                    <a:pt x="1770" y="2617"/>
                  </a:cubicBezTo>
                  <a:cubicBezTo>
                    <a:pt x="1782" y="2621"/>
                    <a:pt x="1853" y="2650"/>
                    <a:pt x="1868" y="2655"/>
                  </a:cubicBezTo>
                  <a:cubicBezTo>
                    <a:pt x="1870" y="2656"/>
                    <a:pt x="1871" y="2657"/>
                    <a:pt x="1872" y="2658"/>
                  </a:cubicBezTo>
                  <a:cubicBezTo>
                    <a:pt x="1903" y="2691"/>
                    <a:pt x="1903" y="2691"/>
                    <a:pt x="1903" y="2691"/>
                  </a:cubicBezTo>
                  <a:cubicBezTo>
                    <a:pt x="1905" y="2693"/>
                    <a:pt x="1906" y="2697"/>
                    <a:pt x="1906" y="2701"/>
                  </a:cubicBezTo>
                  <a:cubicBezTo>
                    <a:pt x="1906" y="2706"/>
                    <a:pt x="1908" y="2713"/>
                    <a:pt x="1918" y="2719"/>
                  </a:cubicBezTo>
                  <a:cubicBezTo>
                    <a:pt x="1934" y="2729"/>
                    <a:pt x="1956" y="2750"/>
                    <a:pt x="1959" y="2754"/>
                  </a:cubicBezTo>
                  <a:cubicBezTo>
                    <a:pt x="1959" y="2754"/>
                    <a:pt x="1960" y="2754"/>
                    <a:pt x="1960" y="2755"/>
                  </a:cubicBezTo>
                  <a:cubicBezTo>
                    <a:pt x="1974" y="2772"/>
                    <a:pt x="1974" y="2772"/>
                    <a:pt x="1974" y="2772"/>
                  </a:cubicBezTo>
                  <a:cubicBezTo>
                    <a:pt x="1976" y="2775"/>
                    <a:pt x="1979" y="2776"/>
                    <a:pt x="1982" y="2777"/>
                  </a:cubicBezTo>
                  <a:cubicBezTo>
                    <a:pt x="1991" y="2779"/>
                    <a:pt x="2011" y="2782"/>
                    <a:pt x="2023" y="2780"/>
                  </a:cubicBezTo>
                  <a:cubicBezTo>
                    <a:pt x="2028" y="2780"/>
                    <a:pt x="2036" y="2779"/>
                    <a:pt x="2044" y="2779"/>
                  </a:cubicBezTo>
                  <a:cubicBezTo>
                    <a:pt x="2039" y="2774"/>
                    <a:pt x="2035" y="2771"/>
                    <a:pt x="2033" y="2769"/>
                  </a:cubicBezTo>
                  <a:cubicBezTo>
                    <a:pt x="2032" y="2767"/>
                    <a:pt x="2030" y="2766"/>
                    <a:pt x="2030" y="2764"/>
                  </a:cubicBezTo>
                  <a:cubicBezTo>
                    <a:pt x="1990" y="2664"/>
                    <a:pt x="1990" y="2664"/>
                    <a:pt x="1990" y="2664"/>
                  </a:cubicBezTo>
                  <a:cubicBezTo>
                    <a:pt x="1987" y="2657"/>
                    <a:pt x="1979" y="2654"/>
                    <a:pt x="1972" y="2658"/>
                  </a:cubicBezTo>
                  <a:cubicBezTo>
                    <a:pt x="1945" y="2673"/>
                    <a:pt x="1945" y="2673"/>
                    <a:pt x="1945" y="2673"/>
                  </a:cubicBezTo>
                  <a:cubicBezTo>
                    <a:pt x="1944" y="2674"/>
                    <a:pt x="1943" y="2675"/>
                    <a:pt x="1941" y="2675"/>
                  </a:cubicBezTo>
                  <a:cubicBezTo>
                    <a:pt x="1913" y="2681"/>
                    <a:pt x="1913" y="2681"/>
                    <a:pt x="1913" y="2681"/>
                  </a:cubicBezTo>
                  <a:cubicBezTo>
                    <a:pt x="1905" y="2683"/>
                    <a:pt x="1897" y="2677"/>
                    <a:pt x="1897" y="2669"/>
                  </a:cubicBezTo>
                  <a:cubicBezTo>
                    <a:pt x="1897" y="2616"/>
                    <a:pt x="1897" y="2616"/>
                    <a:pt x="1897" y="2616"/>
                  </a:cubicBezTo>
                  <a:cubicBezTo>
                    <a:pt x="1897" y="2607"/>
                    <a:pt x="1866" y="2555"/>
                    <a:pt x="1860" y="2545"/>
                  </a:cubicBezTo>
                  <a:cubicBezTo>
                    <a:pt x="1859" y="2544"/>
                    <a:pt x="1858" y="2543"/>
                    <a:pt x="1857" y="2542"/>
                  </a:cubicBezTo>
                  <a:cubicBezTo>
                    <a:pt x="1777" y="2474"/>
                    <a:pt x="1777" y="2474"/>
                    <a:pt x="1777" y="2474"/>
                  </a:cubicBezTo>
                  <a:cubicBezTo>
                    <a:pt x="1775" y="2472"/>
                    <a:pt x="1772" y="2471"/>
                    <a:pt x="1769" y="2471"/>
                  </a:cubicBezTo>
                  <a:cubicBezTo>
                    <a:pt x="1745" y="2471"/>
                    <a:pt x="1745" y="2471"/>
                    <a:pt x="1745" y="2471"/>
                  </a:cubicBezTo>
                  <a:cubicBezTo>
                    <a:pt x="1735" y="2471"/>
                    <a:pt x="1735" y="2471"/>
                    <a:pt x="1735" y="2471"/>
                  </a:cubicBezTo>
                  <a:cubicBezTo>
                    <a:pt x="1727" y="2471"/>
                    <a:pt x="1721" y="2464"/>
                    <a:pt x="1722" y="2457"/>
                  </a:cubicBezTo>
                  <a:cubicBezTo>
                    <a:pt x="1723" y="2444"/>
                    <a:pt x="1725" y="2425"/>
                    <a:pt x="1725" y="2415"/>
                  </a:cubicBezTo>
                  <a:cubicBezTo>
                    <a:pt x="1725" y="2398"/>
                    <a:pt x="1723" y="2366"/>
                    <a:pt x="1715" y="2354"/>
                  </a:cubicBezTo>
                  <a:cubicBezTo>
                    <a:pt x="1709" y="2343"/>
                    <a:pt x="1719" y="2283"/>
                    <a:pt x="1720" y="2277"/>
                  </a:cubicBezTo>
                  <a:cubicBezTo>
                    <a:pt x="1720" y="2277"/>
                    <a:pt x="1720" y="2276"/>
                    <a:pt x="1720" y="2276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9" y="2198"/>
                    <a:pt x="1737" y="2148"/>
                    <a:pt x="1737" y="2141"/>
                  </a:cubicBezTo>
                  <a:cubicBezTo>
                    <a:pt x="1737" y="2134"/>
                    <a:pt x="1754" y="2090"/>
                    <a:pt x="1758" y="2080"/>
                  </a:cubicBezTo>
                  <a:cubicBezTo>
                    <a:pt x="1759" y="2078"/>
                    <a:pt x="1759" y="2077"/>
                    <a:pt x="1759" y="2075"/>
                  </a:cubicBezTo>
                  <a:cubicBezTo>
                    <a:pt x="1759" y="1920"/>
                    <a:pt x="1759" y="1920"/>
                    <a:pt x="1759" y="1920"/>
                  </a:cubicBezTo>
                  <a:cubicBezTo>
                    <a:pt x="1759" y="1772"/>
                    <a:pt x="1759" y="1772"/>
                    <a:pt x="1759" y="1772"/>
                  </a:cubicBezTo>
                  <a:cubicBezTo>
                    <a:pt x="1759" y="1771"/>
                    <a:pt x="1759" y="1769"/>
                    <a:pt x="1759" y="1768"/>
                  </a:cubicBezTo>
                  <a:cubicBezTo>
                    <a:pt x="1701" y="1592"/>
                    <a:pt x="1701" y="1592"/>
                    <a:pt x="1701" y="1592"/>
                  </a:cubicBezTo>
                  <a:cubicBezTo>
                    <a:pt x="1701" y="1591"/>
                    <a:pt x="1701" y="1590"/>
                    <a:pt x="1700" y="1589"/>
                  </a:cubicBezTo>
                  <a:cubicBezTo>
                    <a:pt x="1634" y="1491"/>
                    <a:pt x="1634" y="1491"/>
                    <a:pt x="1634" y="1491"/>
                  </a:cubicBezTo>
                  <a:cubicBezTo>
                    <a:pt x="1633" y="1490"/>
                    <a:pt x="1633" y="1489"/>
                    <a:pt x="1633" y="1488"/>
                  </a:cubicBezTo>
                  <a:cubicBezTo>
                    <a:pt x="1628" y="1475"/>
                    <a:pt x="1587" y="1366"/>
                    <a:pt x="1587" y="1348"/>
                  </a:cubicBezTo>
                  <a:cubicBezTo>
                    <a:pt x="1587" y="1332"/>
                    <a:pt x="1527" y="1339"/>
                    <a:pt x="1511" y="1342"/>
                  </a:cubicBezTo>
                  <a:cubicBezTo>
                    <a:pt x="1508" y="1342"/>
                    <a:pt x="1506" y="1342"/>
                    <a:pt x="1503" y="1340"/>
                  </a:cubicBezTo>
                  <a:cubicBezTo>
                    <a:pt x="1419" y="1295"/>
                    <a:pt x="1419" y="1295"/>
                    <a:pt x="1419" y="1295"/>
                  </a:cubicBezTo>
                  <a:cubicBezTo>
                    <a:pt x="1418" y="1295"/>
                    <a:pt x="1417" y="1294"/>
                    <a:pt x="1416" y="1293"/>
                  </a:cubicBezTo>
                  <a:cubicBezTo>
                    <a:pt x="1350" y="1232"/>
                    <a:pt x="1350" y="1232"/>
                    <a:pt x="1350" y="1232"/>
                  </a:cubicBezTo>
                  <a:cubicBezTo>
                    <a:pt x="1349" y="1232"/>
                    <a:pt x="1349" y="1231"/>
                    <a:pt x="1349" y="1231"/>
                  </a:cubicBezTo>
                  <a:cubicBezTo>
                    <a:pt x="1241" y="1111"/>
                    <a:pt x="1241" y="1111"/>
                    <a:pt x="1241" y="1111"/>
                  </a:cubicBezTo>
                  <a:cubicBezTo>
                    <a:pt x="1240" y="1110"/>
                    <a:pt x="1240" y="1110"/>
                    <a:pt x="1240" y="1110"/>
                  </a:cubicBezTo>
                  <a:cubicBezTo>
                    <a:pt x="1234" y="1105"/>
                    <a:pt x="1186" y="1064"/>
                    <a:pt x="1177" y="1054"/>
                  </a:cubicBezTo>
                  <a:cubicBezTo>
                    <a:pt x="1169" y="1047"/>
                    <a:pt x="1140" y="1037"/>
                    <a:pt x="1129" y="1034"/>
                  </a:cubicBezTo>
                  <a:cubicBezTo>
                    <a:pt x="1125" y="1033"/>
                    <a:pt x="1123" y="1031"/>
                    <a:pt x="1121" y="1028"/>
                  </a:cubicBezTo>
                  <a:cubicBezTo>
                    <a:pt x="1094" y="980"/>
                    <a:pt x="1094" y="980"/>
                    <a:pt x="1094" y="980"/>
                  </a:cubicBezTo>
                  <a:cubicBezTo>
                    <a:pt x="1093" y="978"/>
                    <a:pt x="1091" y="976"/>
                    <a:pt x="1090" y="975"/>
                  </a:cubicBezTo>
                  <a:cubicBezTo>
                    <a:pt x="1015" y="926"/>
                    <a:pt x="1015" y="926"/>
                    <a:pt x="1015" y="926"/>
                  </a:cubicBezTo>
                  <a:cubicBezTo>
                    <a:pt x="1010" y="923"/>
                    <a:pt x="1004" y="923"/>
                    <a:pt x="1000" y="927"/>
                  </a:cubicBezTo>
                  <a:cubicBezTo>
                    <a:pt x="926" y="987"/>
                    <a:pt x="926" y="987"/>
                    <a:pt x="926" y="987"/>
                  </a:cubicBezTo>
                  <a:cubicBezTo>
                    <a:pt x="922" y="990"/>
                    <a:pt x="917" y="990"/>
                    <a:pt x="913" y="989"/>
                  </a:cubicBezTo>
                  <a:cubicBezTo>
                    <a:pt x="850" y="966"/>
                    <a:pt x="850" y="966"/>
                    <a:pt x="850" y="966"/>
                  </a:cubicBezTo>
                  <a:cubicBezTo>
                    <a:pt x="848" y="965"/>
                    <a:pt x="847" y="964"/>
                    <a:pt x="845" y="963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0" y="898"/>
                    <a:pt x="779" y="896"/>
                    <a:pt x="779" y="893"/>
                  </a:cubicBezTo>
                  <a:cubicBezTo>
                    <a:pt x="770" y="859"/>
                    <a:pt x="770" y="859"/>
                    <a:pt x="770" y="859"/>
                  </a:cubicBezTo>
                  <a:cubicBezTo>
                    <a:pt x="770" y="858"/>
                    <a:pt x="770" y="858"/>
                    <a:pt x="769" y="857"/>
                  </a:cubicBezTo>
                  <a:cubicBezTo>
                    <a:pt x="735" y="788"/>
                    <a:pt x="735" y="788"/>
                    <a:pt x="735" y="788"/>
                  </a:cubicBezTo>
                  <a:cubicBezTo>
                    <a:pt x="733" y="784"/>
                    <a:pt x="729" y="781"/>
                    <a:pt x="725" y="781"/>
                  </a:cubicBezTo>
                  <a:cubicBezTo>
                    <a:pt x="711" y="780"/>
                    <a:pt x="682" y="779"/>
                    <a:pt x="673" y="780"/>
                  </a:cubicBezTo>
                  <a:cubicBezTo>
                    <a:pt x="664" y="782"/>
                    <a:pt x="629" y="781"/>
                    <a:pt x="610" y="781"/>
                  </a:cubicBezTo>
                  <a:cubicBezTo>
                    <a:pt x="603" y="781"/>
                    <a:pt x="598" y="775"/>
                    <a:pt x="598" y="768"/>
                  </a:cubicBezTo>
                  <a:cubicBezTo>
                    <a:pt x="598" y="722"/>
                    <a:pt x="598" y="722"/>
                    <a:pt x="598" y="722"/>
                  </a:cubicBezTo>
                  <a:cubicBezTo>
                    <a:pt x="598" y="703"/>
                    <a:pt x="568" y="688"/>
                    <a:pt x="559" y="671"/>
                  </a:cubicBezTo>
                  <a:cubicBezTo>
                    <a:pt x="551" y="658"/>
                    <a:pt x="540" y="648"/>
                    <a:pt x="535" y="644"/>
                  </a:cubicBezTo>
                  <a:cubicBezTo>
                    <a:pt x="533" y="643"/>
                    <a:pt x="531" y="642"/>
                    <a:pt x="529" y="642"/>
                  </a:cubicBezTo>
                  <a:cubicBezTo>
                    <a:pt x="462" y="630"/>
                    <a:pt x="462" y="630"/>
                    <a:pt x="462" y="630"/>
                  </a:cubicBezTo>
                  <a:cubicBezTo>
                    <a:pt x="462" y="630"/>
                    <a:pt x="401" y="620"/>
                    <a:pt x="382" y="618"/>
                  </a:cubicBezTo>
                  <a:cubicBezTo>
                    <a:pt x="367" y="616"/>
                    <a:pt x="342" y="595"/>
                    <a:pt x="331" y="586"/>
                  </a:cubicBezTo>
                  <a:cubicBezTo>
                    <a:pt x="328" y="583"/>
                    <a:pt x="327" y="579"/>
                    <a:pt x="327" y="576"/>
                  </a:cubicBezTo>
                  <a:cubicBezTo>
                    <a:pt x="328" y="561"/>
                    <a:pt x="330" y="526"/>
                    <a:pt x="327" y="516"/>
                  </a:cubicBezTo>
                  <a:cubicBezTo>
                    <a:pt x="323" y="504"/>
                    <a:pt x="338" y="472"/>
                    <a:pt x="327" y="463"/>
                  </a:cubicBezTo>
                  <a:cubicBezTo>
                    <a:pt x="315" y="453"/>
                    <a:pt x="304" y="414"/>
                    <a:pt x="294" y="405"/>
                  </a:cubicBezTo>
                  <a:cubicBezTo>
                    <a:pt x="285" y="395"/>
                    <a:pt x="282" y="390"/>
                    <a:pt x="241" y="368"/>
                  </a:cubicBezTo>
                  <a:cubicBezTo>
                    <a:pt x="200" y="346"/>
                    <a:pt x="205" y="354"/>
                    <a:pt x="197" y="349"/>
                  </a:cubicBezTo>
                  <a:cubicBezTo>
                    <a:pt x="191" y="345"/>
                    <a:pt x="184" y="311"/>
                    <a:pt x="181" y="300"/>
                  </a:cubicBezTo>
                  <a:cubicBezTo>
                    <a:pt x="181" y="297"/>
                    <a:pt x="179" y="294"/>
                    <a:pt x="177" y="293"/>
                  </a:cubicBezTo>
                  <a:cubicBezTo>
                    <a:pt x="164" y="281"/>
                    <a:pt x="114" y="239"/>
                    <a:pt x="105" y="237"/>
                  </a:cubicBezTo>
                  <a:cubicBezTo>
                    <a:pt x="100" y="236"/>
                    <a:pt x="110" y="227"/>
                    <a:pt x="120" y="219"/>
                  </a:cubicBezTo>
                  <a:cubicBezTo>
                    <a:pt x="129" y="212"/>
                    <a:pt x="126" y="199"/>
                    <a:pt x="116" y="196"/>
                  </a:cubicBezTo>
                  <a:cubicBezTo>
                    <a:pt x="76" y="186"/>
                    <a:pt x="76" y="186"/>
                    <a:pt x="76" y="18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3" y="175"/>
                    <a:pt x="29" y="172"/>
                    <a:pt x="28" y="168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0" y="85"/>
                    <a:pt x="9" y="76"/>
                    <a:pt x="19" y="78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3" y="93"/>
                    <a:pt x="74" y="93"/>
                    <a:pt x="74" y="93"/>
                  </a:cubicBezTo>
                  <a:cubicBezTo>
                    <a:pt x="81" y="94"/>
                    <a:pt x="130" y="101"/>
                    <a:pt x="137" y="93"/>
                  </a:cubicBezTo>
                  <a:cubicBezTo>
                    <a:pt x="144" y="84"/>
                    <a:pt x="180" y="128"/>
                    <a:pt x="197" y="130"/>
                  </a:cubicBezTo>
                  <a:cubicBezTo>
                    <a:pt x="213" y="133"/>
                    <a:pt x="235" y="148"/>
                    <a:pt x="238" y="150"/>
                  </a:cubicBezTo>
                  <a:cubicBezTo>
                    <a:pt x="239" y="150"/>
                    <a:pt x="239" y="150"/>
                    <a:pt x="239" y="150"/>
                  </a:cubicBezTo>
                  <a:cubicBezTo>
                    <a:pt x="295" y="184"/>
                    <a:pt x="295" y="184"/>
                    <a:pt x="295" y="184"/>
                  </a:cubicBezTo>
                  <a:cubicBezTo>
                    <a:pt x="298" y="185"/>
                    <a:pt x="301" y="186"/>
                    <a:pt x="304" y="185"/>
                  </a:cubicBezTo>
                  <a:cubicBezTo>
                    <a:pt x="365" y="170"/>
                    <a:pt x="365" y="170"/>
                    <a:pt x="365" y="170"/>
                  </a:cubicBezTo>
                  <a:cubicBezTo>
                    <a:pt x="367" y="169"/>
                    <a:pt x="368" y="169"/>
                    <a:pt x="369" y="168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9" y="145"/>
                    <a:pt x="409" y="145"/>
                  </a:cubicBezTo>
                  <a:cubicBezTo>
                    <a:pt x="440" y="134"/>
                    <a:pt x="440" y="134"/>
                    <a:pt x="440" y="134"/>
                  </a:cubicBezTo>
                  <a:cubicBezTo>
                    <a:pt x="442" y="133"/>
                    <a:pt x="443" y="133"/>
                    <a:pt x="445" y="133"/>
                  </a:cubicBezTo>
                  <a:cubicBezTo>
                    <a:pt x="464" y="133"/>
                    <a:pt x="464" y="133"/>
                    <a:pt x="464" y="133"/>
                  </a:cubicBezTo>
                  <a:cubicBezTo>
                    <a:pt x="476" y="133"/>
                    <a:pt x="491" y="109"/>
                    <a:pt x="491" y="109"/>
                  </a:cubicBezTo>
                  <a:cubicBezTo>
                    <a:pt x="512" y="64"/>
                    <a:pt x="512" y="64"/>
                    <a:pt x="512" y="64"/>
                  </a:cubicBezTo>
                  <a:cubicBezTo>
                    <a:pt x="512" y="63"/>
                    <a:pt x="513" y="62"/>
                    <a:pt x="514" y="61"/>
                  </a:cubicBezTo>
                  <a:cubicBezTo>
                    <a:pt x="569" y="4"/>
                    <a:pt x="569" y="4"/>
                    <a:pt x="569" y="4"/>
                  </a:cubicBezTo>
                  <a:cubicBezTo>
                    <a:pt x="572" y="1"/>
                    <a:pt x="576" y="0"/>
                    <a:pt x="579" y="0"/>
                  </a:cubicBezTo>
                  <a:cubicBezTo>
                    <a:pt x="1451" y="83"/>
                    <a:pt x="1451" y="83"/>
                    <a:pt x="1451" y="83"/>
                  </a:cubicBezTo>
                  <a:cubicBezTo>
                    <a:pt x="1459" y="84"/>
                    <a:pt x="1465" y="93"/>
                    <a:pt x="1461" y="101"/>
                  </a:cubicBezTo>
                  <a:cubicBezTo>
                    <a:pt x="1445" y="138"/>
                    <a:pt x="1445" y="138"/>
                    <a:pt x="1445" y="138"/>
                  </a:cubicBezTo>
                  <a:cubicBezTo>
                    <a:pt x="1443" y="142"/>
                    <a:pt x="1443" y="147"/>
                    <a:pt x="1447" y="151"/>
                  </a:cubicBezTo>
                  <a:cubicBezTo>
                    <a:pt x="1459" y="166"/>
                    <a:pt x="1459" y="166"/>
                    <a:pt x="1459" y="166"/>
                  </a:cubicBezTo>
                  <a:cubicBezTo>
                    <a:pt x="1464" y="172"/>
                    <a:pt x="1463" y="180"/>
                    <a:pt x="1457" y="185"/>
                  </a:cubicBezTo>
                  <a:cubicBezTo>
                    <a:pt x="1452" y="188"/>
                    <a:pt x="1452" y="188"/>
                    <a:pt x="1452" y="188"/>
                  </a:cubicBezTo>
                  <a:cubicBezTo>
                    <a:pt x="1447" y="191"/>
                    <a:pt x="1445" y="197"/>
                    <a:pt x="1448" y="203"/>
                  </a:cubicBezTo>
                  <a:cubicBezTo>
                    <a:pt x="1488" y="306"/>
                    <a:pt x="1488" y="306"/>
                    <a:pt x="1488" y="306"/>
                  </a:cubicBezTo>
                  <a:cubicBezTo>
                    <a:pt x="1489" y="309"/>
                    <a:pt x="1491" y="311"/>
                    <a:pt x="1493" y="312"/>
                  </a:cubicBezTo>
                  <a:cubicBezTo>
                    <a:pt x="1570" y="363"/>
                    <a:pt x="1570" y="363"/>
                    <a:pt x="1570" y="363"/>
                  </a:cubicBezTo>
                  <a:cubicBezTo>
                    <a:pt x="1570" y="363"/>
                    <a:pt x="1674" y="438"/>
                    <a:pt x="1682" y="446"/>
                  </a:cubicBezTo>
                  <a:cubicBezTo>
                    <a:pt x="1687" y="451"/>
                    <a:pt x="1683" y="468"/>
                    <a:pt x="1680" y="476"/>
                  </a:cubicBezTo>
                  <a:cubicBezTo>
                    <a:pt x="1680" y="478"/>
                    <a:pt x="1680" y="481"/>
                    <a:pt x="1681" y="484"/>
                  </a:cubicBezTo>
                  <a:cubicBezTo>
                    <a:pt x="1724" y="588"/>
                    <a:pt x="1724" y="588"/>
                    <a:pt x="1724" y="588"/>
                  </a:cubicBezTo>
                  <a:cubicBezTo>
                    <a:pt x="1725" y="590"/>
                    <a:pt x="1725" y="592"/>
                    <a:pt x="1725" y="594"/>
                  </a:cubicBezTo>
                  <a:cubicBezTo>
                    <a:pt x="1718" y="678"/>
                    <a:pt x="1718" y="678"/>
                    <a:pt x="1718" y="678"/>
                  </a:cubicBezTo>
                  <a:cubicBezTo>
                    <a:pt x="1718" y="681"/>
                    <a:pt x="1719" y="685"/>
                    <a:pt x="1722" y="688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45" y="711"/>
                    <a:pt x="1749" y="712"/>
                    <a:pt x="1753" y="712"/>
                  </a:cubicBezTo>
                  <a:cubicBezTo>
                    <a:pt x="1815" y="703"/>
                    <a:pt x="1815" y="703"/>
                    <a:pt x="1815" y="703"/>
                  </a:cubicBezTo>
                  <a:cubicBezTo>
                    <a:pt x="1818" y="703"/>
                    <a:pt x="1821" y="704"/>
                    <a:pt x="1824" y="706"/>
                  </a:cubicBezTo>
                  <a:cubicBezTo>
                    <a:pt x="1916" y="771"/>
                    <a:pt x="1916" y="771"/>
                    <a:pt x="1916" y="771"/>
                  </a:cubicBezTo>
                  <a:cubicBezTo>
                    <a:pt x="1925" y="777"/>
                    <a:pt x="1922" y="792"/>
                    <a:pt x="1910" y="794"/>
                  </a:cubicBezTo>
                  <a:cubicBezTo>
                    <a:pt x="1890" y="796"/>
                    <a:pt x="1866" y="799"/>
                    <a:pt x="1859" y="800"/>
                  </a:cubicBezTo>
                  <a:cubicBezTo>
                    <a:pt x="1847" y="802"/>
                    <a:pt x="1843" y="832"/>
                    <a:pt x="1842" y="846"/>
                  </a:cubicBezTo>
                  <a:cubicBezTo>
                    <a:pt x="1842" y="850"/>
                    <a:pt x="1844" y="855"/>
                    <a:pt x="1847" y="857"/>
                  </a:cubicBezTo>
                  <a:cubicBezTo>
                    <a:pt x="1908" y="901"/>
                    <a:pt x="1908" y="901"/>
                    <a:pt x="1908" y="901"/>
                  </a:cubicBezTo>
                  <a:cubicBezTo>
                    <a:pt x="1910" y="903"/>
                    <a:pt x="1912" y="906"/>
                    <a:pt x="1913" y="909"/>
                  </a:cubicBezTo>
                  <a:cubicBezTo>
                    <a:pt x="1929" y="1012"/>
                    <a:pt x="1929" y="1012"/>
                    <a:pt x="1929" y="1012"/>
                  </a:cubicBezTo>
                  <a:cubicBezTo>
                    <a:pt x="1929" y="1013"/>
                    <a:pt x="1929" y="1014"/>
                    <a:pt x="1929" y="1015"/>
                  </a:cubicBezTo>
                  <a:cubicBezTo>
                    <a:pt x="1927" y="1053"/>
                    <a:pt x="1927" y="1053"/>
                    <a:pt x="1927" y="1053"/>
                  </a:cubicBezTo>
                  <a:cubicBezTo>
                    <a:pt x="1927" y="1056"/>
                    <a:pt x="1927" y="1058"/>
                    <a:pt x="1928" y="1060"/>
                  </a:cubicBezTo>
                  <a:cubicBezTo>
                    <a:pt x="1956" y="1113"/>
                    <a:pt x="1956" y="1113"/>
                    <a:pt x="1956" y="1113"/>
                  </a:cubicBezTo>
                  <a:cubicBezTo>
                    <a:pt x="1994" y="1183"/>
                    <a:pt x="1994" y="1183"/>
                    <a:pt x="1994" y="1183"/>
                  </a:cubicBezTo>
                  <a:cubicBezTo>
                    <a:pt x="1996" y="1186"/>
                    <a:pt x="1999" y="1188"/>
                    <a:pt x="2002" y="1189"/>
                  </a:cubicBezTo>
                  <a:cubicBezTo>
                    <a:pt x="2047" y="1200"/>
                    <a:pt x="2047" y="1200"/>
                    <a:pt x="2047" y="1200"/>
                  </a:cubicBezTo>
                  <a:cubicBezTo>
                    <a:pt x="2053" y="1201"/>
                    <a:pt x="2059" y="1198"/>
                    <a:pt x="2062" y="1193"/>
                  </a:cubicBezTo>
                  <a:cubicBezTo>
                    <a:pt x="2069" y="1177"/>
                    <a:pt x="2082" y="1147"/>
                    <a:pt x="2082" y="1142"/>
                  </a:cubicBezTo>
                  <a:cubicBezTo>
                    <a:pt x="2082" y="1134"/>
                    <a:pt x="2033" y="1093"/>
                    <a:pt x="2023" y="1079"/>
                  </a:cubicBezTo>
                  <a:cubicBezTo>
                    <a:pt x="2014" y="1064"/>
                    <a:pt x="2009" y="1042"/>
                    <a:pt x="1992" y="1023"/>
                  </a:cubicBezTo>
                  <a:cubicBezTo>
                    <a:pt x="1979" y="1008"/>
                    <a:pt x="1977" y="975"/>
                    <a:pt x="1977" y="958"/>
                  </a:cubicBezTo>
                  <a:cubicBezTo>
                    <a:pt x="1977" y="953"/>
                    <a:pt x="1981" y="948"/>
                    <a:pt x="1986" y="946"/>
                  </a:cubicBezTo>
                  <a:cubicBezTo>
                    <a:pt x="2001" y="941"/>
                    <a:pt x="2001" y="941"/>
                    <a:pt x="2001" y="941"/>
                  </a:cubicBezTo>
                  <a:cubicBezTo>
                    <a:pt x="2006" y="939"/>
                    <a:pt x="2011" y="940"/>
                    <a:pt x="2015" y="944"/>
                  </a:cubicBezTo>
                  <a:cubicBezTo>
                    <a:pt x="2141" y="1073"/>
                    <a:pt x="2141" y="1073"/>
                    <a:pt x="2141" y="1073"/>
                  </a:cubicBezTo>
                  <a:cubicBezTo>
                    <a:pt x="2143" y="1075"/>
                    <a:pt x="2145" y="1078"/>
                    <a:pt x="2145" y="1081"/>
                  </a:cubicBezTo>
                  <a:cubicBezTo>
                    <a:pt x="2145" y="1185"/>
                    <a:pt x="2145" y="1185"/>
                    <a:pt x="2145" y="1185"/>
                  </a:cubicBezTo>
                  <a:cubicBezTo>
                    <a:pt x="2155" y="1176"/>
                    <a:pt x="2155" y="1176"/>
                    <a:pt x="2155" y="1176"/>
                  </a:cubicBezTo>
                  <a:cubicBezTo>
                    <a:pt x="2160" y="1172"/>
                    <a:pt x="2167" y="1172"/>
                    <a:pt x="2171" y="1176"/>
                  </a:cubicBezTo>
                  <a:cubicBezTo>
                    <a:pt x="2178" y="1181"/>
                    <a:pt x="2190" y="1189"/>
                    <a:pt x="2213" y="1202"/>
                  </a:cubicBezTo>
                  <a:cubicBezTo>
                    <a:pt x="2251" y="1225"/>
                    <a:pt x="2230" y="1237"/>
                    <a:pt x="2223" y="1240"/>
                  </a:cubicBezTo>
                  <a:cubicBezTo>
                    <a:pt x="2221" y="1241"/>
                    <a:pt x="2219" y="1242"/>
                    <a:pt x="2218" y="1244"/>
                  </a:cubicBezTo>
                  <a:cubicBezTo>
                    <a:pt x="2214" y="1249"/>
                    <a:pt x="2204" y="1260"/>
                    <a:pt x="2191" y="1275"/>
                  </a:cubicBezTo>
                  <a:cubicBezTo>
                    <a:pt x="2177" y="1290"/>
                    <a:pt x="2179" y="1322"/>
                    <a:pt x="2180" y="1335"/>
                  </a:cubicBezTo>
                  <a:cubicBezTo>
                    <a:pt x="2181" y="1339"/>
                    <a:pt x="2183" y="1342"/>
                    <a:pt x="2185" y="1344"/>
                  </a:cubicBezTo>
                  <a:cubicBezTo>
                    <a:pt x="2220" y="1371"/>
                    <a:pt x="2220" y="1371"/>
                    <a:pt x="2220" y="1371"/>
                  </a:cubicBezTo>
                  <a:cubicBezTo>
                    <a:pt x="2222" y="1372"/>
                    <a:pt x="2223" y="1373"/>
                    <a:pt x="2224" y="1375"/>
                  </a:cubicBezTo>
                  <a:cubicBezTo>
                    <a:pt x="2246" y="1421"/>
                    <a:pt x="2246" y="1421"/>
                    <a:pt x="2246" y="1421"/>
                  </a:cubicBezTo>
                  <a:cubicBezTo>
                    <a:pt x="2248" y="1425"/>
                    <a:pt x="2248" y="1430"/>
                    <a:pt x="2246" y="1434"/>
                  </a:cubicBezTo>
                  <a:cubicBezTo>
                    <a:pt x="2228" y="1460"/>
                    <a:pt x="2228" y="1460"/>
                    <a:pt x="2228" y="1460"/>
                  </a:cubicBezTo>
                  <a:cubicBezTo>
                    <a:pt x="2228" y="1461"/>
                    <a:pt x="2227" y="1463"/>
                    <a:pt x="2227" y="1464"/>
                  </a:cubicBezTo>
                  <a:cubicBezTo>
                    <a:pt x="2222" y="1483"/>
                    <a:pt x="2222" y="1483"/>
                    <a:pt x="2222" y="1483"/>
                  </a:cubicBezTo>
                  <a:cubicBezTo>
                    <a:pt x="2221" y="1487"/>
                    <a:pt x="2222" y="1491"/>
                    <a:pt x="2225" y="1495"/>
                  </a:cubicBezTo>
                  <a:cubicBezTo>
                    <a:pt x="2239" y="1510"/>
                    <a:pt x="2239" y="1510"/>
                    <a:pt x="2239" y="1510"/>
                  </a:cubicBezTo>
                  <a:cubicBezTo>
                    <a:pt x="2239" y="1510"/>
                    <a:pt x="2264" y="1535"/>
                    <a:pt x="2273" y="1536"/>
                  </a:cubicBezTo>
                  <a:cubicBezTo>
                    <a:pt x="2282" y="1536"/>
                    <a:pt x="2268" y="1570"/>
                    <a:pt x="2264" y="1579"/>
                  </a:cubicBezTo>
                  <a:cubicBezTo>
                    <a:pt x="2264" y="1580"/>
                    <a:pt x="2263" y="1581"/>
                    <a:pt x="2262" y="1582"/>
                  </a:cubicBezTo>
                  <a:cubicBezTo>
                    <a:pt x="2255" y="1589"/>
                    <a:pt x="2230" y="1615"/>
                    <a:pt x="2220" y="1619"/>
                  </a:cubicBezTo>
                  <a:cubicBezTo>
                    <a:pt x="2211" y="1623"/>
                    <a:pt x="2197" y="1653"/>
                    <a:pt x="2191" y="1668"/>
                  </a:cubicBezTo>
                  <a:cubicBezTo>
                    <a:pt x="2190" y="1672"/>
                    <a:pt x="2190" y="1678"/>
                    <a:pt x="2194" y="1681"/>
                  </a:cubicBezTo>
                  <a:cubicBezTo>
                    <a:pt x="2248" y="1739"/>
                    <a:pt x="2248" y="1739"/>
                    <a:pt x="2248" y="1739"/>
                  </a:cubicBezTo>
                  <a:cubicBezTo>
                    <a:pt x="2249" y="1740"/>
                    <a:pt x="2250" y="1741"/>
                    <a:pt x="2252" y="1742"/>
                  </a:cubicBezTo>
                  <a:cubicBezTo>
                    <a:pt x="2270" y="1750"/>
                    <a:pt x="2270" y="1750"/>
                    <a:pt x="2270" y="1750"/>
                  </a:cubicBezTo>
                  <a:cubicBezTo>
                    <a:pt x="2273" y="1752"/>
                    <a:pt x="2276" y="1755"/>
                    <a:pt x="2277" y="1759"/>
                  </a:cubicBezTo>
                  <a:cubicBezTo>
                    <a:pt x="2301" y="1882"/>
                    <a:pt x="2301" y="1882"/>
                    <a:pt x="2301" y="1882"/>
                  </a:cubicBezTo>
                  <a:cubicBezTo>
                    <a:pt x="2302" y="1885"/>
                    <a:pt x="2304" y="1887"/>
                    <a:pt x="2306" y="1889"/>
                  </a:cubicBezTo>
                  <a:cubicBezTo>
                    <a:pt x="2417" y="1975"/>
                    <a:pt x="2417" y="1975"/>
                    <a:pt x="2417" y="1975"/>
                  </a:cubicBezTo>
                  <a:cubicBezTo>
                    <a:pt x="2420" y="1977"/>
                    <a:pt x="2421" y="1980"/>
                    <a:pt x="2422" y="1983"/>
                  </a:cubicBezTo>
                  <a:cubicBezTo>
                    <a:pt x="2443" y="2132"/>
                    <a:pt x="2443" y="2132"/>
                    <a:pt x="2443" y="2132"/>
                  </a:cubicBezTo>
                  <a:cubicBezTo>
                    <a:pt x="2443" y="2133"/>
                    <a:pt x="2443" y="2134"/>
                    <a:pt x="2444" y="2135"/>
                  </a:cubicBezTo>
                  <a:cubicBezTo>
                    <a:pt x="2451" y="2151"/>
                    <a:pt x="2508" y="2274"/>
                    <a:pt x="2533" y="2301"/>
                  </a:cubicBezTo>
                  <a:cubicBezTo>
                    <a:pt x="2556" y="2327"/>
                    <a:pt x="2590" y="2376"/>
                    <a:pt x="2597" y="2386"/>
                  </a:cubicBezTo>
                  <a:cubicBezTo>
                    <a:pt x="2598" y="2388"/>
                    <a:pt x="2598" y="2389"/>
                    <a:pt x="2599" y="2391"/>
                  </a:cubicBezTo>
                  <a:cubicBezTo>
                    <a:pt x="2602" y="2407"/>
                    <a:pt x="2619" y="2498"/>
                    <a:pt x="2608" y="2524"/>
                  </a:cubicBezTo>
                  <a:cubicBezTo>
                    <a:pt x="2596" y="2553"/>
                    <a:pt x="2576" y="2582"/>
                    <a:pt x="2559" y="2597"/>
                  </a:cubicBezTo>
                  <a:cubicBezTo>
                    <a:pt x="2544" y="2610"/>
                    <a:pt x="2571" y="2673"/>
                    <a:pt x="2576" y="2683"/>
                  </a:cubicBezTo>
                  <a:cubicBezTo>
                    <a:pt x="2576" y="2684"/>
                    <a:pt x="2576" y="2685"/>
                    <a:pt x="2577" y="2686"/>
                  </a:cubicBezTo>
                  <a:cubicBezTo>
                    <a:pt x="2600" y="2822"/>
                    <a:pt x="2600" y="2822"/>
                    <a:pt x="2600" y="2822"/>
                  </a:cubicBezTo>
                  <a:cubicBezTo>
                    <a:pt x="2600" y="2824"/>
                    <a:pt x="2601" y="2826"/>
                    <a:pt x="2603" y="2827"/>
                  </a:cubicBezTo>
                  <a:cubicBezTo>
                    <a:pt x="2674" y="2922"/>
                    <a:pt x="2674" y="2922"/>
                    <a:pt x="2674" y="2922"/>
                  </a:cubicBezTo>
                  <a:cubicBezTo>
                    <a:pt x="2675" y="2923"/>
                    <a:pt x="2677" y="2925"/>
                    <a:pt x="2678" y="2925"/>
                  </a:cubicBezTo>
                  <a:cubicBezTo>
                    <a:pt x="2740" y="2962"/>
                    <a:pt x="2740" y="2962"/>
                    <a:pt x="2740" y="2962"/>
                  </a:cubicBezTo>
                  <a:cubicBezTo>
                    <a:pt x="2741" y="2963"/>
                    <a:pt x="2742" y="2963"/>
                    <a:pt x="2742" y="2964"/>
                  </a:cubicBezTo>
                  <a:cubicBezTo>
                    <a:pt x="2750" y="2972"/>
                    <a:pt x="2791" y="3014"/>
                    <a:pt x="2807" y="3014"/>
                  </a:cubicBezTo>
                  <a:cubicBezTo>
                    <a:pt x="2820" y="3014"/>
                    <a:pt x="2841" y="2996"/>
                    <a:pt x="2849" y="2989"/>
                  </a:cubicBezTo>
                  <a:cubicBezTo>
                    <a:pt x="2852" y="2986"/>
                    <a:pt x="2853" y="2984"/>
                    <a:pt x="2853" y="2980"/>
                  </a:cubicBezTo>
                  <a:cubicBezTo>
                    <a:pt x="2855" y="2968"/>
                    <a:pt x="2858" y="2930"/>
                    <a:pt x="2858" y="2885"/>
                  </a:cubicBezTo>
                  <a:cubicBezTo>
                    <a:pt x="2858" y="2846"/>
                    <a:pt x="2875" y="2837"/>
                    <a:pt x="2886" y="2835"/>
                  </a:cubicBezTo>
                  <a:cubicBezTo>
                    <a:pt x="2891" y="2834"/>
                    <a:pt x="2895" y="2836"/>
                    <a:pt x="2898" y="2839"/>
                  </a:cubicBezTo>
                  <a:cubicBezTo>
                    <a:pt x="3033" y="3004"/>
                    <a:pt x="3033" y="3004"/>
                    <a:pt x="3033" y="3004"/>
                  </a:cubicBezTo>
                  <a:cubicBezTo>
                    <a:pt x="3034" y="3006"/>
                    <a:pt x="3035" y="3008"/>
                    <a:pt x="3035" y="3010"/>
                  </a:cubicBezTo>
                  <a:cubicBezTo>
                    <a:pt x="3039" y="3035"/>
                    <a:pt x="3039" y="3035"/>
                    <a:pt x="3039" y="3035"/>
                  </a:cubicBezTo>
                  <a:cubicBezTo>
                    <a:pt x="3039" y="3037"/>
                    <a:pt x="3040" y="3039"/>
                    <a:pt x="3041" y="3041"/>
                  </a:cubicBezTo>
                  <a:cubicBezTo>
                    <a:pt x="3084" y="3103"/>
                    <a:pt x="3084" y="3103"/>
                    <a:pt x="3084" y="3103"/>
                  </a:cubicBezTo>
                  <a:cubicBezTo>
                    <a:pt x="3085" y="3105"/>
                    <a:pt x="3087" y="3107"/>
                    <a:pt x="3089" y="3108"/>
                  </a:cubicBezTo>
                  <a:cubicBezTo>
                    <a:pt x="3124" y="3122"/>
                    <a:pt x="3124" y="3122"/>
                    <a:pt x="3124" y="3122"/>
                  </a:cubicBezTo>
                  <a:cubicBezTo>
                    <a:pt x="3126" y="3123"/>
                    <a:pt x="3128" y="3123"/>
                    <a:pt x="3130" y="3123"/>
                  </a:cubicBezTo>
                  <a:cubicBezTo>
                    <a:pt x="3148" y="3120"/>
                    <a:pt x="3148" y="3120"/>
                    <a:pt x="3148" y="3120"/>
                  </a:cubicBezTo>
                  <a:cubicBezTo>
                    <a:pt x="3157" y="3119"/>
                    <a:pt x="3164" y="3127"/>
                    <a:pt x="3162" y="3136"/>
                  </a:cubicBezTo>
                  <a:cubicBezTo>
                    <a:pt x="3143" y="3225"/>
                    <a:pt x="3143" y="3225"/>
                    <a:pt x="3143" y="3225"/>
                  </a:cubicBezTo>
                  <a:cubicBezTo>
                    <a:pt x="3142" y="3230"/>
                    <a:pt x="3143" y="3234"/>
                    <a:pt x="3147" y="3237"/>
                  </a:cubicBezTo>
                  <a:cubicBezTo>
                    <a:pt x="3202" y="3290"/>
                    <a:pt x="3202" y="3290"/>
                    <a:pt x="3202" y="3290"/>
                  </a:cubicBezTo>
                  <a:cubicBezTo>
                    <a:pt x="3203" y="3292"/>
                    <a:pt x="3205" y="3294"/>
                    <a:pt x="3205" y="3297"/>
                  </a:cubicBezTo>
                  <a:cubicBezTo>
                    <a:pt x="3220" y="3375"/>
                    <a:pt x="3220" y="3375"/>
                    <a:pt x="3220" y="3375"/>
                  </a:cubicBezTo>
                  <a:cubicBezTo>
                    <a:pt x="3221" y="3380"/>
                    <a:pt x="3224" y="3383"/>
                    <a:pt x="3228" y="3385"/>
                  </a:cubicBezTo>
                  <a:cubicBezTo>
                    <a:pt x="3307" y="3413"/>
                    <a:pt x="3307" y="3413"/>
                    <a:pt x="3307" y="3413"/>
                  </a:cubicBezTo>
                  <a:cubicBezTo>
                    <a:pt x="3310" y="3414"/>
                    <a:pt x="3312" y="3415"/>
                    <a:pt x="3314" y="3418"/>
                  </a:cubicBezTo>
                  <a:cubicBezTo>
                    <a:pt x="3391" y="3537"/>
                    <a:pt x="3391" y="3537"/>
                    <a:pt x="3391" y="3537"/>
                  </a:cubicBezTo>
                  <a:cubicBezTo>
                    <a:pt x="3392" y="3539"/>
                    <a:pt x="3393" y="3541"/>
                    <a:pt x="3393" y="3544"/>
                  </a:cubicBezTo>
                  <a:close/>
                  <a:moveTo>
                    <a:pt x="3112" y="2952"/>
                  </a:moveTo>
                  <a:cubicBezTo>
                    <a:pt x="3111" y="2956"/>
                    <a:pt x="3113" y="2960"/>
                    <a:pt x="3117" y="2963"/>
                  </a:cubicBezTo>
                  <a:cubicBezTo>
                    <a:pt x="3190" y="3019"/>
                    <a:pt x="3190" y="3019"/>
                    <a:pt x="3190" y="3019"/>
                  </a:cubicBezTo>
                  <a:cubicBezTo>
                    <a:pt x="3191" y="3019"/>
                    <a:pt x="3192" y="3020"/>
                    <a:pt x="3193" y="3022"/>
                  </a:cubicBezTo>
                  <a:cubicBezTo>
                    <a:pt x="3205" y="3040"/>
                    <a:pt x="3205" y="3040"/>
                    <a:pt x="3205" y="3040"/>
                  </a:cubicBezTo>
                  <a:cubicBezTo>
                    <a:pt x="3208" y="3044"/>
                    <a:pt x="3212" y="3046"/>
                    <a:pt x="3217" y="3046"/>
                  </a:cubicBezTo>
                  <a:cubicBezTo>
                    <a:pt x="3229" y="3045"/>
                    <a:pt x="3252" y="3042"/>
                    <a:pt x="3248" y="3031"/>
                  </a:cubicBezTo>
                  <a:cubicBezTo>
                    <a:pt x="3244" y="3016"/>
                    <a:pt x="3211" y="2970"/>
                    <a:pt x="3209" y="2957"/>
                  </a:cubicBezTo>
                  <a:cubicBezTo>
                    <a:pt x="3207" y="2944"/>
                    <a:pt x="3211" y="2898"/>
                    <a:pt x="3209" y="2891"/>
                  </a:cubicBezTo>
                  <a:cubicBezTo>
                    <a:pt x="3208" y="2887"/>
                    <a:pt x="3181" y="2844"/>
                    <a:pt x="3167" y="2822"/>
                  </a:cubicBezTo>
                  <a:cubicBezTo>
                    <a:pt x="3163" y="2815"/>
                    <a:pt x="3153" y="2814"/>
                    <a:pt x="3148" y="2819"/>
                  </a:cubicBezTo>
                  <a:cubicBezTo>
                    <a:pt x="3134" y="2832"/>
                    <a:pt x="3114" y="2853"/>
                    <a:pt x="3111" y="2863"/>
                  </a:cubicBezTo>
                  <a:cubicBezTo>
                    <a:pt x="3107" y="2878"/>
                    <a:pt x="3109" y="2898"/>
                    <a:pt x="3111" y="2904"/>
                  </a:cubicBezTo>
                  <a:cubicBezTo>
                    <a:pt x="3113" y="2909"/>
                    <a:pt x="3112" y="2939"/>
                    <a:pt x="3112" y="2952"/>
                  </a:cubicBezTo>
                  <a:close/>
                  <a:moveTo>
                    <a:pt x="2846" y="2800"/>
                  </a:moveTo>
                  <a:cubicBezTo>
                    <a:pt x="2850" y="2807"/>
                    <a:pt x="2885" y="2811"/>
                    <a:pt x="2889" y="2800"/>
                  </a:cubicBezTo>
                  <a:cubicBezTo>
                    <a:pt x="2889" y="2800"/>
                    <a:pt x="2933" y="2756"/>
                    <a:pt x="2939" y="2735"/>
                  </a:cubicBezTo>
                  <a:cubicBezTo>
                    <a:pt x="2946" y="2713"/>
                    <a:pt x="2924" y="2682"/>
                    <a:pt x="2911" y="2674"/>
                  </a:cubicBezTo>
                  <a:cubicBezTo>
                    <a:pt x="2902" y="2668"/>
                    <a:pt x="2896" y="2665"/>
                    <a:pt x="2892" y="2664"/>
                  </a:cubicBezTo>
                  <a:cubicBezTo>
                    <a:pt x="2890" y="2663"/>
                    <a:pt x="2888" y="2663"/>
                    <a:pt x="2886" y="2663"/>
                  </a:cubicBezTo>
                  <a:cubicBezTo>
                    <a:pt x="2840" y="2668"/>
                    <a:pt x="2840" y="2668"/>
                    <a:pt x="2840" y="2668"/>
                  </a:cubicBezTo>
                  <a:cubicBezTo>
                    <a:pt x="2834" y="2669"/>
                    <a:pt x="2830" y="2673"/>
                    <a:pt x="2829" y="2679"/>
                  </a:cubicBezTo>
                  <a:cubicBezTo>
                    <a:pt x="2820" y="2723"/>
                    <a:pt x="2820" y="2723"/>
                    <a:pt x="2820" y="2723"/>
                  </a:cubicBezTo>
                  <a:cubicBezTo>
                    <a:pt x="2820" y="2725"/>
                    <a:pt x="2820" y="2727"/>
                    <a:pt x="2821" y="2729"/>
                  </a:cubicBezTo>
                  <a:cubicBezTo>
                    <a:pt x="2825" y="2742"/>
                    <a:pt x="2842" y="2794"/>
                    <a:pt x="2846" y="2800"/>
                  </a:cubicBezTo>
                  <a:close/>
                  <a:moveTo>
                    <a:pt x="2635" y="2282"/>
                  </a:moveTo>
                  <a:cubicBezTo>
                    <a:pt x="2636" y="2301"/>
                    <a:pt x="2639" y="2336"/>
                    <a:pt x="2650" y="2341"/>
                  </a:cubicBezTo>
                  <a:cubicBezTo>
                    <a:pt x="2663" y="2346"/>
                    <a:pt x="2682" y="2366"/>
                    <a:pt x="2687" y="2372"/>
                  </a:cubicBezTo>
                  <a:cubicBezTo>
                    <a:pt x="2688" y="2373"/>
                    <a:pt x="2689" y="2374"/>
                    <a:pt x="2690" y="2375"/>
                  </a:cubicBezTo>
                  <a:cubicBezTo>
                    <a:pt x="2705" y="2409"/>
                    <a:pt x="2705" y="2409"/>
                    <a:pt x="2705" y="2409"/>
                  </a:cubicBezTo>
                  <a:cubicBezTo>
                    <a:pt x="2706" y="2411"/>
                    <a:pt x="2706" y="2414"/>
                    <a:pt x="2706" y="2416"/>
                  </a:cubicBezTo>
                  <a:cubicBezTo>
                    <a:pt x="2699" y="2480"/>
                    <a:pt x="2699" y="2480"/>
                    <a:pt x="2699" y="2480"/>
                  </a:cubicBezTo>
                  <a:cubicBezTo>
                    <a:pt x="2697" y="2493"/>
                    <a:pt x="2714" y="2499"/>
                    <a:pt x="2722" y="2489"/>
                  </a:cubicBezTo>
                  <a:cubicBezTo>
                    <a:pt x="2741" y="2463"/>
                    <a:pt x="2741" y="2463"/>
                    <a:pt x="2741" y="2463"/>
                  </a:cubicBezTo>
                  <a:cubicBezTo>
                    <a:pt x="2741" y="2463"/>
                    <a:pt x="2741" y="2462"/>
                    <a:pt x="2742" y="2462"/>
                  </a:cubicBezTo>
                  <a:cubicBezTo>
                    <a:pt x="2775" y="2400"/>
                    <a:pt x="2775" y="2400"/>
                    <a:pt x="2775" y="2400"/>
                  </a:cubicBezTo>
                  <a:cubicBezTo>
                    <a:pt x="2777" y="2395"/>
                    <a:pt x="2777" y="2390"/>
                    <a:pt x="2774" y="2386"/>
                  </a:cubicBezTo>
                  <a:cubicBezTo>
                    <a:pt x="2697" y="2274"/>
                    <a:pt x="2697" y="2274"/>
                    <a:pt x="2697" y="2274"/>
                  </a:cubicBezTo>
                  <a:cubicBezTo>
                    <a:pt x="2695" y="2271"/>
                    <a:pt x="2691" y="2269"/>
                    <a:pt x="2687" y="2269"/>
                  </a:cubicBezTo>
                  <a:cubicBezTo>
                    <a:pt x="2648" y="2269"/>
                    <a:pt x="2648" y="2269"/>
                    <a:pt x="2648" y="2269"/>
                  </a:cubicBezTo>
                  <a:cubicBezTo>
                    <a:pt x="2640" y="2269"/>
                    <a:pt x="2635" y="2275"/>
                    <a:pt x="2635" y="2282"/>
                  </a:cubicBezTo>
                  <a:close/>
                  <a:moveTo>
                    <a:pt x="2634" y="2162"/>
                  </a:moveTo>
                  <a:cubicBezTo>
                    <a:pt x="2634" y="2179"/>
                    <a:pt x="2634" y="2179"/>
                    <a:pt x="2634" y="2179"/>
                  </a:cubicBezTo>
                  <a:cubicBezTo>
                    <a:pt x="2634" y="2184"/>
                    <a:pt x="2638" y="2189"/>
                    <a:pt x="2644" y="2191"/>
                  </a:cubicBezTo>
                  <a:cubicBezTo>
                    <a:pt x="2668" y="2198"/>
                    <a:pt x="2668" y="2198"/>
                    <a:pt x="2668" y="2198"/>
                  </a:cubicBezTo>
                  <a:cubicBezTo>
                    <a:pt x="2676" y="2201"/>
                    <a:pt x="2685" y="2194"/>
                    <a:pt x="2684" y="2186"/>
                  </a:cubicBezTo>
                  <a:cubicBezTo>
                    <a:pt x="2683" y="2165"/>
                    <a:pt x="2681" y="2134"/>
                    <a:pt x="2674" y="2127"/>
                  </a:cubicBezTo>
                  <a:cubicBezTo>
                    <a:pt x="2667" y="2121"/>
                    <a:pt x="2654" y="2122"/>
                    <a:pt x="2644" y="2124"/>
                  </a:cubicBezTo>
                  <a:cubicBezTo>
                    <a:pt x="2639" y="2126"/>
                    <a:pt x="2634" y="2131"/>
                    <a:pt x="2634" y="2137"/>
                  </a:cubicBezTo>
                  <a:lnTo>
                    <a:pt x="2634" y="2162"/>
                  </a:lnTo>
                  <a:close/>
                  <a:moveTo>
                    <a:pt x="2604" y="1934"/>
                  </a:moveTo>
                  <a:cubicBezTo>
                    <a:pt x="2610" y="1942"/>
                    <a:pt x="2624" y="1940"/>
                    <a:pt x="2627" y="1929"/>
                  </a:cubicBezTo>
                  <a:cubicBezTo>
                    <a:pt x="2632" y="1909"/>
                    <a:pt x="2638" y="1882"/>
                    <a:pt x="2634" y="1877"/>
                  </a:cubicBezTo>
                  <a:cubicBezTo>
                    <a:pt x="2631" y="1873"/>
                    <a:pt x="2628" y="1861"/>
                    <a:pt x="2625" y="1849"/>
                  </a:cubicBezTo>
                  <a:cubicBezTo>
                    <a:pt x="2623" y="1839"/>
                    <a:pt x="2609" y="1836"/>
                    <a:pt x="2603" y="1845"/>
                  </a:cubicBezTo>
                  <a:cubicBezTo>
                    <a:pt x="2596" y="1854"/>
                    <a:pt x="2596" y="1854"/>
                    <a:pt x="2596" y="1854"/>
                  </a:cubicBezTo>
                  <a:cubicBezTo>
                    <a:pt x="2594" y="1856"/>
                    <a:pt x="2593" y="1859"/>
                    <a:pt x="2593" y="1862"/>
                  </a:cubicBezTo>
                  <a:cubicBezTo>
                    <a:pt x="2593" y="1914"/>
                    <a:pt x="2593" y="1914"/>
                    <a:pt x="2593" y="1914"/>
                  </a:cubicBezTo>
                  <a:cubicBezTo>
                    <a:pt x="2593" y="1917"/>
                    <a:pt x="2594" y="1919"/>
                    <a:pt x="2595" y="1922"/>
                  </a:cubicBezTo>
                  <a:lnTo>
                    <a:pt x="2604" y="1934"/>
                  </a:lnTo>
                  <a:close/>
                  <a:moveTo>
                    <a:pt x="2332" y="1699"/>
                  </a:moveTo>
                  <a:cubicBezTo>
                    <a:pt x="2331" y="1709"/>
                    <a:pt x="2343" y="1716"/>
                    <a:pt x="2351" y="1710"/>
                  </a:cubicBezTo>
                  <a:cubicBezTo>
                    <a:pt x="2395" y="1681"/>
                    <a:pt x="2395" y="1681"/>
                    <a:pt x="2395" y="1681"/>
                  </a:cubicBezTo>
                  <a:cubicBezTo>
                    <a:pt x="2399" y="1679"/>
                    <a:pt x="2401" y="1675"/>
                    <a:pt x="2401" y="1671"/>
                  </a:cubicBezTo>
                  <a:cubicBezTo>
                    <a:pt x="2401" y="1624"/>
                    <a:pt x="2401" y="1624"/>
                    <a:pt x="2401" y="1624"/>
                  </a:cubicBezTo>
                  <a:cubicBezTo>
                    <a:pt x="2401" y="1621"/>
                    <a:pt x="2402" y="1617"/>
                    <a:pt x="2404" y="1615"/>
                  </a:cubicBezTo>
                  <a:cubicBezTo>
                    <a:pt x="2424" y="1594"/>
                    <a:pt x="2424" y="1594"/>
                    <a:pt x="2424" y="1594"/>
                  </a:cubicBezTo>
                  <a:cubicBezTo>
                    <a:pt x="2426" y="1592"/>
                    <a:pt x="2427" y="1588"/>
                    <a:pt x="2427" y="1585"/>
                  </a:cubicBezTo>
                  <a:cubicBezTo>
                    <a:pt x="2426" y="1574"/>
                    <a:pt x="2424" y="1553"/>
                    <a:pt x="2419" y="1556"/>
                  </a:cubicBezTo>
                  <a:cubicBezTo>
                    <a:pt x="2414" y="1560"/>
                    <a:pt x="2374" y="1585"/>
                    <a:pt x="2368" y="1590"/>
                  </a:cubicBezTo>
                  <a:cubicBezTo>
                    <a:pt x="2367" y="1590"/>
                    <a:pt x="2366" y="1591"/>
                    <a:pt x="2366" y="1591"/>
                  </a:cubicBezTo>
                  <a:cubicBezTo>
                    <a:pt x="2360" y="1597"/>
                    <a:pt x="2324" y="1633"/>
                    <a:pt x="2330" y="1640"/>
                  </a:cubicBezTo>
                  <a:cubicBezTo>
                    <a:pt x="2334" y="1644"/>
                    <a:pt x="2333" y="1676"/>
                    <a:pt x="2332" y="169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86;p84">
              <a:extLst>
                <a:ext uri="{FF2B5EF4-FFF2-40B4-BE49-F238E27FC236}">
                  <a16:creationId xmlns:a16="http://schemas.microsoft.com/office/drawing/2014/main" id="{DC006D2A-4DA7-149C-A756-44D5B09FE45B}"/>
                </a:ext>
              </a:extLst>
            </p:cNvPr>
            <p:cNvSpPr/>
            <p:nvPr/>
          </p:nvSpPr>
          <p:spPr>
            <a:xfrm>
              <a:off x="5688013" y="3752850"/>
              <a:ext cx="2238375" cy="2244725"/>
            </a:xfrm>
            <a:custGeom>
              <a:avLst/>
              <a:gdLst/>
              <a:ahLst/>
              <a:cxnLst/>
              <a:rect l="0" t="0" r="0" b="0"/>
              <a:pathLst>
                <a:path w="3516" h="3524" extrusionOk="0">
                  <a:moveTo>
                    <a:pt x="3021" y="2517"/>
                  </a:moveTo>
                  <a:cubicBezTo>
                    <a:pt x="3021" y="2508"/>
                    <a:pt x="3000" y="2460"/>
                    <a:pt x="3000" y="2442"/>
                  </a:cubicBezTo>
                  <a:cubicBezTo>
                    <a:pt x="3000" y="2385"/>
                    <a:pt x="3000" y="2385"/>
                    <a:pt x="3000" y="2385"/>
                  </a:cubicBezTo>
                  <a:cubicBezTo>
                    <a:pt x="3000" y="2377"/>
                    <a:pt x="3007" y="2370"/>
                    <a:pt x="3015" y="2370"/>
                  </a:cubicBezTo>
                  <a:cubicBezTo>
                    <a:pt x="3061" y="2370"/>
                    <a:pt x="3061" y="2370"/>
                    <a:pt x="3061" y="2370"/>
                  </a:cubicBezTo>
                  <a:cubicBezTo>
                    <a:pt x="3064" y="2370"/>
                    <a:pt x="3067" y="2371"/>
                    <a:pt x="3070" y="2373"/>
                  </a:cubicBezTo>
                  <a:cubicBezTo>
                    <a:pt x="3080" y="2381"/>
                    <a:pt x="3105" y="2402"/>
                    <a:pt x="3105" y="2409"/>
                  </a:cubicBezTo>
                  <a:cubicBezTo>
                    <a:pt x="3105" y="2418"/>
                    <a:pt x="3135" y="2469"/>
                    <a:pt x="3129" y="2478"/>
                  </a:cubicBezTo>
                  <a:cubicBezTo>
                    <a:pt x="3123" y="2487"/>
                    <a:pt x="3114" y="2502"/>
                    <a:pt x="3129" y="2511"/>
                  </a:cubicBezTo>
                  <a:cubicBezTo>
                    <a:pt x="3144" y="2520"/>
                    <a:pt x="3147" y="2532"/>
                    <a:pt x="3162" y="2535"/>
                  </a:cubicBezTo>
                  <a:cubicBezTo>
                    <a:pt x="3174" y="2537"/>
                    <a:pt x="3195" y="2546"/>
                    <a:pt x="3202" y="2549"/>
                  </a:cubicBezTo>
                  <a:cubicBezTo>
                    <a:pt x="3203" y="2550"/>
                    <a:pt x="3205" y="2550"/>
                    <a:pt x="3207" y="2550"/>
                  </a:cubicBezTo>
                  <a:cubicBezTo>
                    <a:pt x="3250" y="2552"/>
                    <a:pt x="3250" y="2552"/>
                    <a:pt x="3250" y="2552"/>
                  </a:cubicBezTo>
                  <a:cubicBezTo>
                    <a:pt x="3261" y="2552"/>
                    <a:pt x="3268" y="2565"/>
                    <a:pt x="3262" y="2575"/>
                  </a:cubicBezTo>
                  <a:cubicBezTo>
                    <a:pt x="3256" y="2585"/>
                    <a:pt x="3250" y="2595"/>
                    <a:pt x="3249" y="2601"/>
                  </a:cubicBezTo>
                  <a:cubicBezTo>
                    <a:pt x="3246" y="2613"/>
                    <a:pt x="3246" y="2649"/>
                    <a:pt x="3246" y="2658"/>
                  </a:cubicBezTo>
                  <a:cubicBezTo>
                    <a:pt x="3246" y="2664"/>
                    <a:pt x="3252" y="2730"/>
                    <a:pt x="3256" y="2768"/>
                  </a:cubicBezTo>
                  <a:cubicBezTo>
                    <a:pt x="3257" y="2779"/>
                    <a:pt x="3245" y="2787"/>
                    <a:pt x="3234" y="2783"/>
                  </a:cubicBezTo>
                  <a:cubicBezTo>
                    <a:pt x="3220" y="2777"/>
                    <a:pt x="3220" y="2777"/>
                    <a:pt x="3220" y="2777"/>
                  </a:cubicBezTo>
                  <a:cubicBezTo>
                    <a:pt x="3217" y="2776"/>
                    <a:pt x="3215" y="2774"/>
                    <a:pt x="3213" y="2771"/>
                  </a:cubicBezTo>
                  <a:cubicBezTo>
                    <a:pt x="3187" y="2731"/>
                    <a:pt x="3187" y="2731"/>
                    <a:pt x="3187" y="2731"/>
                  </a:cubicBezTo>
                  <a:cubicBezTo>
                    <a:pt x="3186" y="2730"/>
                    <a:pt x="3186" y="2730"/>
                    <a:pt x="3185" y="2729"/>
                  </a:cubicBezTo>
                  <a:cubicBezTo>
                    <a:pt x="3145" y="2637"/>
                    <a:pt x="3145" y="2637"/>
                    <a:pt x="3145" y="2637"/>
                  </a:cubicBezTo>
                  <a:cubicBezTo>
                    <a:pt x="3144" y="2635"/>
                    <a:pt x="3143" y="2633"/>
                    <a:pt x="3142" y="2632"/>
                  </a:cubicBezTo>
                  <a:cubicBezTo>
                    <a:pt x="3127" y="2617"/>
                    <a:pt x="3127" y="2617"/>
                    <a:pt x="3127" y="2617"/>
                  </a:cubicBezTo>
                  <a:cubicBezTo>
                    <a:pt x="3126" y="2616"/>
                    <a:pt x="3126" y="2616"/>
                    <a:pt x="3125" y="2615"/>
                  </a:cubicBezTo>
                  <a:cubicBezTo>
                    <a:pt x="3115" y="2609"/>
                    <a:pt x="3051" y="2567"/>
                    <a:pt x="3048" y="2559"/>
                  </a:cubicBezTo>
                  <a:cubicBezTo>
                    <a:pt x="3045" y="2550"/>
                    <a:pt x="3021" y="2526"/>
                    <a:pt x="3021" y="2517"/>
                  </a:cubicBezTo>
                  <a:close/>
                  <a:moveTo>
                    <a:pt x="3480" y="3069"/>
                  </a:moveTo>
                  <a:cubicBezTo>
                    <a:pt x="3444" y="3051"/>
                    <a:pt x="3422" y="3045"/>
                    <a:pt x="3424" y="3036"/>
                  </a:cubicBezTo>
                  <a:cubicBezTo>
                    <a:pt x="3425" y="3030"/>
                    <a:pt x="3418" y="3020"/>
                    <a:pt x="3412" y="3013"/>
                  </a:cubicBezTo>
                  <a:cubicBezTo>
                    <a:pt x="3408" y="3009"/>
                    <a:pt x="3402" y="3007"/>
                    <a:pt x="3396" y="3009"/>
                  </a:cubicBezTo>
                  <a:cubicBezTo>
                    <a:pt x="3373" y="3015"/>
                    <a:pt x="3373" y="3015"/>
                    <a:pt x="3373" y="3015"/>
                  </a:cubicBezTo>
                  <a:cubicBezTo>
                    <a:pt x="3362" y="3018"/>
                    <a:pt x="3358" y="3030"/>
                    <a:pt x="3365" y="3039"/>
                  </a:cubicBezTo>
                  <a:cubicBezTo>
                    <a:pt x="3420" y="3111"/>
                    <a:pt x="3420" y="3111"/>
                    <a:pt x="3420" y="3111"/>
                  </a:cubicBezTo>
                  <a:cubicBezTo>
                    <a:pt x="3442" y="3141"/>
                    <a:pt x="3442" y="3141"/>
                    <a:pt x="3442" y="3141"/>
                  </a:cubicBezTo>
                  <a:cubicBezTo>
                    <a:pt x="3443" y="3143"/>
                    <a:pt x="3445" y="3145"/>
                    <a:pt x="3447" y="3146"/>
                  </a:cubicBezTo>
                  <a:cubicBezTo>
                    <a:pt x="3458" y="3151"/>
                    <a:pt x="3458" y="3151"/>
                    <a:pt x="3458" y="3151"/>
                  </a:cubicBezTo>
                  <a:cubicBezTo>
                    <a:pt x="3468" y="3156"/>
                    <a:pt x="3480" y="3149"/>
                    <a:pt x="3480" y="3137"/>
                  </a:cubicBezTo>
                  <a:cubicBezTo>
                    <a:pt x="3480" y="3133"/>
                    <a:pt x="3480" y="3133"/>
                    <a:pt x="3480" y="3133"/>
                  </a:cubicBezTo>
                  <a:cubicBezTo>
                    <a:pt x="3480" y="3132"/>
                    <a:pt x="3480" y="3132"/>
                    <a:pt x="3480" y="3132"/>
                  </a:cubicBezTo>
                  <a:cubicBezTo>
                    <a:pt x="3480" y="3127"/>
                    <a:pt x="3477" y="3096"/>
                    <a:pt x="3480" y="3092"/>
                  </a:cubicBezTo>
                  <a:cubicBezTo>
                    <a:pt x="3483" y="3087"/>
                    <a:pt x="3516" y="3087"/>
                    <a:pt x="3480" y="3069"/>
                  </a:cubicBezTo>
                  <a:close/>
                  <a:moveTo>
                    <a:pt x="1911" y="3154"/>
                  </a:moveTo>
                  <a:cubicBezTo>
                    <a:pt x="1906" y="3147"/>
                    <a:pt x="1896" y="3146"/>
                    <a:pt x="1889" y="3152"/>
                  </a:cubicBezTo>
                  <a:cubicBezTo>
                    <a:pt x="1882" y="3159"/>
                    <a:pt x="1882" y="3159"/>
                    <a:pt x="1882" y="3159"/>
                  </a:cubicBezTo>
                  <a:cubicBezTo>
                    <a:pt x="1879" y="3161"/>
                    <a:pt x="1877" y="3164"/>
                    <a:pt x="1877" y="3167"/>
                  </a:cubicBezTo>
                  <a:cubicBezTo>
                    <a:pt x="1864" y="3238"/>
                    <a:pt x="1864" y="3238"/>
                    <a:pt x="1864" y="3238"/>
                  </a:cubicBezTo>
                  <a:cubicBezTo>
                    <a:pt x="1864" y="3239"/>
                    <a:pt x="1864" y="3241"/>
                    <a:pt x="1863" y="3242"/>
                  </a:cubicBezTo>
                  <a:cubicBezTo>
                    <a:pt x="1828" y="3312"/>
                    <a:pt x="1828" y="3312"/>
                    <a:pt x="1828" y="3312"/>
                  </a:cubicBezTo>
                  <a:cubicBezTo>
                    <a:pt x="1827" y="3314"/>
                    <a:pt x="1827" y="3316"/>
                    <a:pt x="1827" y="3319"/>
                  </a:cubicBezTo>
                  <a:cubicBezTo>
                    <a:pt x="1827" y="3337"/>
                    <a:pt x="1827" y="3337"/>
                    <a:pt x="1827" y="3337"/>
                  </a:cubicBezTo>
                  <a:cubicBezTo>
                    <a:pt x="1827" y="3340"/>
                    <a:pt x="1828" y="3344"/>
                    <a:pt x="1830" y="3346"/>
                  </a:cubicBezTo>
                  <a:cubicBezTo>
                    <a:pt x="1852" y="3376"/>
                    <a:pt x="1852" y="3376"/>
                    <a:pt x="1852" y="3376"/>
                  </a:cubicBezTo>
                  <a:cubicBezTo>
                    <a:pt x="1853" y="3378"/>
                    <a:pt x="1854" y="3379"/>
                    <a:pt x="1855" y="3379"/>
                  </a:cubicBezTo>
                  <a:cubicBezTo>
                    <a:pt x="1887" y="3403"/>
                    <a:pt x="1887" y="3403"/>
                    <a:pt x="1887" y="3403"/>
                  </a:cubicBezTo>
                  <a:cubicBezTo>
                    <a:pt x="1895" y="3409"/>
                    <a:pt x="1906" y="3407"/>
                    <a:pt x="1910" y="3398"/>
                  </a:cubicBezTo>
                  <a:cubicBezTo>
                    <a:pt x="1934" y="3352"/>
                    <a:pt x="1934" y="3352"/>
                    <a:pt x="1934" y="3352"/>
                  </a:cubicBezTo>
                  <a:cubicBezTo>
                    <a:pt x="1934" y="3351"/>
                    <a:pt x="1935" y="3351"/>
                    <a:pt x="1935" y="3351"/>
                  </a:cubicBezTo>
                  <a:cubicBezTo>
                    <a:pt x="1953" y="3322"/>
                    <a:pt x="1953" y="3322"/>
                    <a:pt x="1953" y="3322"/>
                  </a:cubicBezTo>
                  <a:cubicBezTo>
                    <a:pt x="1955" y="3319"/>
                    <a:pt x="1956" y="3317"/>
                    <a:pt x="1956" y="3314"/>
                  </a:cubicBezTo>
                  <a:cubicBezTo>
                    <a:pt x="1956" y="3278"/>
                    <a:pt x="1956" y="3278"/>
                    <a:pt x="1956" y="3278"/>
                  </a:cubicBezTo>
                  <a:cubicBezTo>
                    <a:pt x="1956" y="3215"/>
                    <a:pt x="1956" y="3215"/>
                    <a:pt x="1956" y="3215"/>
                  </a:cubicBezTo>
                  <a:cubicBezTo>
                    <a:pt x="1956" y="3212"/>
                    <a:pt x="1954" y="3209"/>
                    <a:pt x="1952" y="3206"/>
                  </a:cubicBezTo>
                  <a:lnTo>
                    <a:pt x="1911" y="3154"/>
                  </a:lnTo>
                  <a:close/>
                  <a:moveTo>
                    <a:pt x="1683" y="3177"/>
                  </a:moveTo>
                  <a:cubicBezTo>
                    <a:pt x="1681" y="3169"/>
                    <a:pt x="1673" y="3164"/>
                    <a:pt x="1665" y="3166"/>
                  </a:cubicBezTo>
                  <a:cubicBezTo>
                    <a:pt x="1658" y="3167"/>
                    <a:pt x="1648" y="3169"/>
                    <a:pt x="1640" y="3170"/>
                  </a:cubicBezTo>
                  <a:cubicBezTo>
                    <a:pt x="1630" y="3170"/>
                    <a:pt x="1623" y="3180"/>
                    <a:pt x="1626" y="3190"/>
                  </a:cubicBezTo>
                  <a:cubicBezTo>
                    <a:pt x="1634" y="3212"/>
                    <a:pt x="1634" y="3212"/>
                    <a:pt x="1634" y="3212"/>
                  </a:cubicBezTo>
                  <a:cubicBezTo>
                    <a:pt x="1636" y="3218"/>
                    <a:pt x="1642" y="3222"/>
                    <a:pt x="1648" y="3222"/>
                  </a:cubicBezTo>
                  <a:cubicBezTo>
                    <a:pt x="1675" y="3222"/>
                    <a:pt x="1675" y="3222"/>
                    <a:pt x="1675" y="3222"/>
                  </a:cubicBezTo>
                  <a:cubicBezTo>
                    <a:pt x="1685" y="3222"/>
                    <a:pt x="1692" y="3213"/>
                    <a:pt x="1690" y="3203"/>
                  </a:cubicBezTo>
                  <a:lnTo>
                    <a:pt x="1683" y="3177"/>
                  </a:lnTo>
                  <a:close/>
                  <a:moveTo>
                    <a:pt x="117" y="2421"/>
                  </a:moveTo>
                  <a:cubicBezTo>
                    <a:pt x="65" y="2357"/>
                    <a:pt x="65" y="2357"/>
                    <a:pt x="65" y="2357"/>
                  </a:cubicBezTo>
                  <a:cubicBezTo>
                    <a:pt x="61" y="2352"/>
                    <a:pt x="54" y="2350"/>
                    <a:pt x="48" y="2352"/>
                  </a:cubicBezTo>
                  <a:cubicBezTo>
                    <a:pt x="10" y="2366"/>
                    <a:pt x="10" y="2366"/>
                    <a:pt x="10" y="2366"/>
                  </a:cubicBezTo>
                  <a:cubicBezTo>
                    <a:pt x="4" y="2368"/>
                    <a:pt x="0" y="2374"/>
                    <a:pt x="0" y="2381"/>
                  </a:cubicBezTo>
                  <a:cubicBezTo>
                    <a:pt x="15" y="2411"/>
                    <a:pt x="15" y="2411"/>
                    <a:pt x="15" y="2411"/>
                  </a:cubicBezTo>
                  <a:cubicBezTo>
                    <a:pt x="15" y="2453"/>
                    <a:pt x="15" y="2453"/>
                    <a:pt x="15" y="2453"/>
                  </a:cubicBezTo>
                  <a:cubicBezTo>
                    <a:pt x="15" y="2461"/>
                    <a:pt x="22" y="2468"/>
                    <a:pt x="30" y="2468"/>
                  </a:cubicBezTo>
                  <a:cubicBezTo>
                    <a:pt x="30" y="2468"/>
                    <a:pt x="30" y="2468"/>
                    <a:pt x="30" y="2468"/>
                  </a:cubicBezTo>
                  <a:cubicBezTo>
                    <a:pt x="38" y="2468"/>
                    <a:pt x="44" y="2474"/>
                    <a:pt x="45" y="2481"/>
                  </a:cubicBezTo>
                  <a:cubicBezTo>
                    <a:pt x="47" y="2492"/>
                    <a:pt x="48" y="2510"/>
                    <a:pt x="45" y="2534"/>
                  </a:cubicBezTo>
                  <a:cubicBezTo>
                    <a:pt x="39" y="2576"/>
                    <a:pt x="30" y="2581"/>
                    <a:pt x="30" y="2581"/>
                  </a:cubicBezTo>
                  <a:cubicBezTo>
                    <a:pt x="69" y="2593"/>
                    <a:pt x="69" y="2593"/>
                    <a:pt x="69" y="2593"/>
                  </a:cubicBezTo>
                  <a:cubicBezTo>
                    <a:pt x="73" y="2594"/>
                    <a:pt x="77" y="2594"/>
                    <a:pt x="80" y="2593"/>
                  </a:cubicBezTo>
                  <a:cubicBezTo>
                    <a:pt x="99" y="2584"/>
                    <a:pt x="99" y="2584"/>
                    <a:pt x="99" y="2584"/>
                  </a:cubicBezTo>
                  <a:cubicBezTo>
                    <a:pt x="103" y="2582"/>
                    <a:pt x="106" y="2579"/>
                    <a:pt x="107" y="2575"/>
                  </a:cubicBezTo>
                  <a:cubicBezTo>
                    <a:pt x="117" y="2548"/>
                    <a:pt x="117" y="2548"/>
                    <a:pt x="117" y="2548"/>
                  </a:cubicBezTo>
                  <a:cubicBezTo>
                    <a:pt x="117" y="2547"/>
                    <a:pt x="117" y="2547"/>
                    <a:pt x="117" y="2546"/>
                  </a:cubicBezTo>
                  <a:cubicBezTo>
                    <a:pt x="119" y="2539"/>
                    <a:pt x="138" y="2462"/>
                    <a:pt x="135" y="2451"/>
                  </a:cubicBezTo>
                  <a:cubicBezTo>
                    <a:pt x="132" y="2439"/>
                    <a:pt x="117" y="2421"/>
                    <a:pt x="117" y="2421"/>
                  </a:cubicBezTo>
                  <a:close/>
                  <a:moveTo>
                    <a:pt x="3421" y="3356"/>
                  </a:moveTo>
                  <a:cubicBezTo>
                    <a:pt x="3409" y="3353"/>
                    <a:pt x="3399" y="3332"/>
                    <a:pt x="3397" y="3325"/>
                  </a:cubicBezTo>
                  <a:cubicBezTo>
                    <a:pt x="3396" y="3324"/>
                    <a:pt x="3396" y="3322"/>
                    <a:pt x="3396" y="3321"/>
                  </a:cubicBezTo>
                  <a:cubicBezTo>
                    <a:pt x="3396" y="3231"/>
                    <a:pt x="3396" y="3231"/>
                    <a:pt x="3396" y="3231"/>
                  </a:cubicBezTo>
                  <a:cubicBezTo>
                    <a:pt x="3396" y="3229"/>
                    <a:pt x="3395" y="3227"/>
                    <a:pt x="3394" y="3225"/>
                  </a:cubicBezTo>
                  <a:cubicBezTo>
                    <a:pt x="3384" y="3209"/>
                    <a:pt x="3384" y="3209"/>
                    <a:pt x="3384" y="3209"/>
                  </a:cubicBezTo>
                  <a:cubicBezTo>
                    <a:pt x="3382" y="3205"/>
                    <a:pt x="3378" y="3203"/>
                    <a:pt x="3374" y="3203"/>
                  </a:cubicBezTo>
                  <a:cubicBezTo>
                    <a:pt x="3333" y="3203"/>
                    <a:pt x="3333" y="3203"/>
                    <a:pt x="3333" y="3203"/>
                  </a:cubicBezTo>
                  <a:cubicBezTo>
                    <a:pt x="3330" y="3203"/>
                    <a:pt x="3328" y="3202"/>
                    <a:pt x="3327" y="3201"/>
                  </a:cubicBezTo>
                  <a:cubicBezTo>
                    <a:pt x="3275" y="3173"/>
                    <a:pt x="3275" y="3173"/>
                    <a:pt x="3275" y="3173"/>
                  </a:cubicBezTo>
                  <a:cubicBezTo>
                    <a:pt x="3233" y="3151"/>
                    <a:pt x="3233" y="3151"/>
                    <a:pt x="3233" y="3151"/>
                  </a:cubicBezTo>
                  <a:cubicBezTo>
                    <a:pt x="3229" y="3149"/>
                    <a:pt x="3227" y="3144"/>
                    <a:pt x="3227" y="3140"/>
                  </a:cubicBezTo>
                  <a:cubicBezTo>
                    <a:pt x="3227" y="3000"/>
                    <a:pt x="3227" y="3000"/>
                    <a:pt x="3227" y="3000"/>
                  </a:cubicBezTo>
                  <a:cubicBezTo>
                    <a:pt x="3227" y="2998"/>
                    <a:pt x="3227" y="2996"/>
                    <a:pt x="3226" y="2995"/>
                  </a:cubicBezTo>
                  <a:cubicBezTo>
                    <a:pt x="3193" y="2913"/>
                    <a:pt x="3193" y="2913"/>
                    <a:pt x="3193" y="2913"/>
                  </a:cubicBezTo>
                  <a:cubicBezTo>
                    <a:pt x="3192" y="2909"/>
                    <a:pt x="3187" y="2906"/>
                    <a:pt x="3182" y="2906"/>
                  </a:cubicBezTo>
                  <a:cubicBezTo>
                    <a:pt x="3141" y="2906"/>
                    <a:pt x="3141" y="2906"/>
                    <a:pt x="3141" y="2906"/>
                  </a:cubicBezTo>
                  <a:cubicBezTo>
                    <a:pt x="3135" y="2906"/>
                    <a:pt x="3131" y="2902"/>
                    <a:pt x="3129" y="2897"/>
                  </a:cubicBezTo>
                  <a:cubicBezTo>
                    <a:pt x="3111" y="2840"/>
                    <a:pt x="3111" y="2840"/>
                    <a:pt x="3111" y="2840"/>
                  </a:cubicBezTo>
                  <a:cubicBezTo>
                    <a:pt x="3110" y="2837"/>
                    <a:pt x="3109" y="2835"/>
                    <a:pt x="3107" y="2834"/>
                  </a:cubicBezTo>
                  <a:cubicBezTo>
                    <a:pt x="3081" y="2813"/>
                    <a:pt x="3081" y="2813"/>
                    <a:pt x="3081" y="2813"/>
                  </a:cubicBezTo>
                  <a:cubicBezTo>
                    <a:pt x="3075" y="2808"/>
                    <a:pt x="3066" y="2809"/>
                    <a:pt x="3063" y="2816"/>
                  </a:cubicBezTo>
                  <a:cubicBezTo>
                    <a:pt x="3052" y="2836"/>
                    <a:pt x="3052" y="2836"/>
                    <a:pt x="3052" y="2836"/>
                  </a:cubicBezTo>
                  <a:cubicBezTo>
                    <a:pt x="3048" y="2843"/>
                    <a:pt x="3038" y="2844"/>
                    <a:pt x="3032" y="2838"/>
                  </a:cubicBezTo>
                  <a:cubicBezTo>
                    <a:pt x="3003" y="2807"/>
                    <a:pt x="3003" y="2807"/>
                    <a:pt x="3003" y="2807"/>
                  </a:cubicBezTo>
                  <a:cubicBezTo>
                    <a:pt x="3001" y="2804"/>
                    <a:pt x="3000" y="2802"/>
                    <a:pt x="3000" y="2798"/>
                  </a:cubicBezTo>
                  <a:cubicBezTo>
                    <a:pt x="3000" y="2759"/>
                    <a:pt x="3000" y="2759"/>
                    <a:pt x="3000" y="2759"/>
                  </a:cubicBezTo>
                  <a:cubicBezTo>
                    <a:pt x="3000" y="2715"/>
                    <a:pt x="3000" y="2715"/>
                    <a:pt x="3000" y="2715"/>
                  </a:cubicBezTo>
                  <a:cubicBezTo>
                    <a:pt x="3000" y="2672"/>
                    <a:pt x="3000" y="2672"/>
                    <a:pt x="3000" y="2672"/>
                  </a:cubicBezTo>
                  <a:cubicBezTo>
                    <a:pt x="3000" y="2669"/>
                    <a:pt x="2999" y="2667"/>
                    <a:pt x="2997" y="2665"/>
                  </a:cubicBezTo>
                  <a:cubicBezTo>
                    <a:pt x="2962" y="2620"/>
                    <a:pt x="2962" y="2620"/>
                    <a:pt x="2962" y="2620"/>
                  </a:cubicBezTo>
                  <a:cubicBezTo>
                    <a:pt x="2961" y="2618"/>
                    <a:pt x="2960" y="2615"/>
                    <a:pt x="2960" y="2612"/>
                  </a:cubicBezTo>
                  <a:cubicBezTo>
                    <a:pt x="2960" y="2558"/>
                    <a:pt x="2960" y="2558"/>
                    <a:pt x="2960" y="2558"/>
                  </a:cubicBezTo>
                  <a:cubicBezTo>
                    <a:pt x="2960" y="2556"/>
                    <a:pt x="2959" y="2553"/>
                    <a:pt x="2957" y="2551"/>
                  </a:cubicBezTo>
                  <a:cubicBezTo>
                    <a:pt x="2902" y="2474"/>
                    <a:pt x="2902" y="2474"/>
                    <a:pt x="2902" y="2474"/>
                  </a:cubicBezTo>
                  <a:cubicBezTo>
                    <a:pt x="2901" y="2474"/>
                    <a:pt x="2901" y="2474"/>
                    <a:pt x="2901" y="2473"/>
                  </a:cubicBezTo>
                  <a:cubicBezTo>
                    <a:pt x="2836" y="2401"/>
                    <a:pt x="2836" y="2401"/>
                    <a:pt x="2836" y="2401"/>
                  </a:cubicBezTo>
                  <a:cubicBezTo>
                    <a:pt x="2836" y="2401"/>
                    <a:pt x="2835" y="2400"/>
                    <a:pt x="2835" y="2400"/>
                  </a:cubicBezTo>
                  <a:cubicBezTo>
                    <a:pt x="2753" y="2329"/>
                    <a:pt x="2753" y="2329"/>
                    <a:pt x="2753" y="2329"/>
                  </a:cubicBezTo>
                  <a:cubicBezTo>
                    <a:pt x="2752" y="2328"/>
                    <a:pt x="2751" y="2327"/>
                    <a:pt x="2750" y="2325"/>
                  </a:cubicBezTo>
                  <a:cubicBezTo>
                    <a:pt x="2705" y="2217"/>
                    <a:pt x="2705" y="2217"/>
                    <a:pt x="2705" y="2217"/>
                  </a:cubicBezTo>
                  <a:cubicBezTo>
                    <a:pt x="2704" y="2215"/>
                    <a:pt x="2703" y="2213"/>
                    <a:pt x="2701" y="2212"/>
                  </a:cubicBezTo>
                  <a:cubicBezTo>
                    <a:pt x="2635" y="2159"/>
                    <a:pt x="2635" y="2159"/>
                    <a:pt x="2635" y="2159"/>
                  </a:cubicBezTo>
                  <a:cubicBezTo>
                    <a:pt x="2632" y="2157"/>
                    <a:pt x="2628" y="2156"/>
                    <a:pt x="2625" y="2157"/>
                  </a:cubicBezTo>
                  <a:cubicBezTo>
                    <a:pt x="2562" y="2172"/>
                    <a:pt x="2562" y="2172"/>
                    <a:pt x="2562" y="2172"/>
                  </a:cubicBezTo>
                  <a:cubicBezTo>
                    <a:pt x="2557" y="2173"/>
                    <a:pt x="2552" y="2171"/>
                    <a:pt x="2549" y="2167"/>
                  </a:cubicBezTo>
                  <a:cubicBezTo>
                    <a:pt x="2534" y="2144"/>
                    <a:pt x="2534" y="2144"/>
                    <a:pt x="2534" y="2144"/>
                  </a:cubicBezTo>
                  <a:cubicBezTo>
                    <a:pt x="2532" y="2142"/>
                    <a:pt x="2532" y="2140"/>
                    <a:pt x="2532" y="2137"/>
                  </a:cubicBezTo>
                  <a:cubicBezTo>
                    <a:pt x="2532" y="2086"/>
                    <a:pt x="2532" y="2086"/>
                    <a:pt x="2532" y="2086"/>
                  </a:cubicBezTo>
                  <a:cubicBezTo>
                    <a:pt x="2532" y="2036"/>
                    <a:pt x="2532" y="2036"/>
                    <a:pt x="2532" y="2036"/>
                  </a:cubicBezTo>
                  <a:cubicBezTo>
                    <a:pt x="2532" y="2029"/>
                    <a:pt x="2526" y="2024"/>
                    <a:pt x="2519" y="2024"/>
                  </a:cubicBezTo>
                  <a:cubicBezTo>
                    <a:pt x="2500" y="2024"/>
                    <a:pt x="2500" y="2024"/>
                    <a:pt x="2500" y="2024"/>
                  </a:cubicBezTo>
                  <a:cubicBezTo>
                    <a:pt x="2497" y="2024"/>
                    <a:pt x="2494" y="2022"/>
                    <a:pt x="2491" y="2020"/>
                  </a:cubicBezTo>
                  <a:cubicBezTo>
                    <a:pt x="2455" y="1983"/>
                    <a:pt x="2455" y="1983"/>
                    <a:pt x="2455" y="1983"/>
                  </a:cubicBezTo>
                  <a:cubicBezTo>
                    <a:pt x="2452" y="1981"/>
                    <a:pt x="2451" y="1978"/>
                    <a:pt x="2451" y="1975"/>
                  </a:cubicBezTo>
                  <a:cubicBezTo>
                    <a:pt x="2451" y="1938"/>
                    <a:pt x="2451" y="1938"/>
                    <a:pt x="2451" y="1938"/>
                  </a:cubicBezTo>
                  <a:cubicBezTo>
                    <a:pt x="2451" y="1934"/>
                    <a:pt x="2450" y="1931"/>
                    <a:pt x="2447" y="1929"/>
                  </a:cubicBezTo>
                  <a:cubicBezTo>
                    <a:pt x="2399" y="1887"/>
                    <a:pt x="2399" y="1887"/>
                    <a:pt x="2399" y="1887"/>
                  </a:cubicBezTo>
                  <a:cubicBezTo>
                    <a:pt x="2397" y="1885"/>
                    <a:pt x="2396" y="1883"/>
                    <a:pt x="2395" y="1881"/>
                  </a:cubicBezTo>
                  <a:cubicBezTo>
                    <a:pt x="2382" y="1834"/>
                    <a:pt x="2382" y="1834"/>
                    <a:pt x="2382" y="1834"/>
                  </a:cubicBezTo>
                  <a:cubicBezTo>
                    <a:pt x="2380" y="1826"/>
                    <a:pt x="2386" y="1819"/>
                    <a:pt x="2394" y="1819"/>
                  </a:cubicBezTo>
                  <a:cubicBezTo>
                    <a:pt x="2400" y="1819"/>
                    <a:pt x="2404" y="1815"/>
                    <a:pt x="2406" y="1809"/>
                  </a:cubicBezTo>
                  <a:cubicBezTo>
                    <a:pt x="2425" y="1725"/>
                    <a:pt x="2425" y="1725"/>
                    <a:pt x="2425" y="1725"/>
                  </a:cubicBezTo>
                  <a:cubicBezTo>
                    <a:pt x="2425" y="1724"/>
                    <a:pt x="2426" y="1723"/>
                    <a:pt x="2426" y="1722"/>
                  </a:cubicBezTo>
                  <a:cubicBezTo>
                    <a:pt x="2426" y="1650"/>
                    <a:pt x="2426" y="1650"/>
                    <a:pt x="2426" y="1650"/>
                  </a:cubicBezTo>
                  <a:cubicBezTo>
                    <a:pt x="2429" y="1578"/>
                    <a:pt x="2429" y="1578"/>
                    <a:pt x="2429" y="1578"/>
                  </a:cubicBezTo>
                  <a:cubicBezTo>
                    <a:pt x="2429" y="1575"/>
                    <a:pt x="2428" y="1572"/>
                    <a:pt x="2427" y="1570"/>
                  </a:cubicBezTo>
                  <a:cubicBezTo>
                    <a:pt x="2382" y="1507"/>
                    <a:pt x="2382" y="1507"/>
                    <a:pt x="2382" y="1507"/>
                  </a:cubicBezTo>
                  <a:cubicBezTo>
                    <a:pt x="2380" y="1503"/>
                    <a:pt x="2379" y="1498"/>
                    <a:pt x="2382" y="1494"/>
                  </a:cubicBezTo>
                  <a:cubicBezTo>
                    <a:pt x="2406" y="1451"/>
                    <a:pt x="2406" y="1451"/>
                    <a:pt x="2406" y="1451"/>
                  </a:cubicBezTo>
                  <a:cubicBezTo>
                    <a:pt x="2407" y="1450"/>
                    <a:pt x="2407" y="1449"/>
                    <a:pt x="2408" y="1447"/>
                  </a:cubicBezTo>
                  <a:cubicBezTo>
                    <a:pt x="2421" y="1377"/>
                    <a:pt x="2421" y="1377"/>
                    <a:pt x="2421" y="1377"/>
                  </a:cubicBezTo>
                  <a:cubicBezTo>
                    <a:pt x="2422" y="1374"/>
                    <a:pt x="2421" y="1371"/>
                    <a:pt x="2419" y="1368"/>
                  </a:cubicBezTo>
                  <a:cubicBezTo>
                    <a:pt x="2378" y="1299"/>
                    <a:pt x="2378" y="1299"/>
                    <a:pt x="2378" y="1299"/>
                  </a:cubicBezTo>
                  <a:cubicBezTo>
                    <a:pt x="2349" y="1249"/>
                    <a:pt x="2349" y="1249"/>
                    <a:pt x="2349" y="1249"/>
                  </a:cubicBezTo>
                  <a:cubicBezTo>
                    <a:pt x="2349" y="1248"/>
                    <a:pt x="2348" y="1248"/>
                    <a:pt x="2348" y="1247"/>
                  </a:cubicBezTo>
                  <a:cubicBezTo>
                    <a:pt x="2315" y="1207"/>
                    <a:pt x="2315" y="1207"/>
                    <a:pt x="2315" y="1207"/>
                  </a:cubicBezTo>
                  <a:cubicBezTo>
                    <a:pt x="2314" y="1205"/>
                    <a:pt x="2313" y="1202"/>
                    <a:pt x="2313" y="1200"/>
                  </a:cubicBezTo>
                  <a:cubicBezTo>
                    <a:pt x="2313" y="1089"/>
                    <a:pt x="2313" y="1089"/>
                    <a:pt x="2313" y="1089"/>
                  </a:cubicBezTo>
                  <a:cubicBezTo>
                    <a:pt x="2313" y="1087"/>
                    <a:pt x="2313" y="1086"/>
                    <a:pt x="2313" y="1085"/>
                  </a:cubicBezTo>
                  <a:cubicBezTo>
                    <a:pt x="2360" y="928"/>
                    <a:pt x="2360" y="928"/>
                    <a:pt x="2360" y="928"/>
                  </a:cubicBezTo>
                  <a:cubicBezTo>
                    <a:pt x="2360" y="927"/>
                    <a:pt x="2360" y="927"/>
                    <a:pt x="2360" y="927"/>
                  </a:cubicBezTo>
                  <a:cubicBezTo>
                    <a:pt x="2381" y="829"/>
                    <a:pt x="2381" y="829"/>
                    <a:pt x="2381" y="829"/>
                  </a:cubicBezTo>
                  <a:cubicBezTo>
                    <a:pt x="2381" y="828"/>
                    <a:pt x="2382" y="826"/>
                    <a:pt x="2383" y="825"/>
                  </a:cubicBezTo>
                  <a:cubicBezTo>
                    <a:pt x="2416" y="771"/>
                    <a:pt x="2416" y="771"/>
                    <a:pt x="2416" y="771"/>
                  </a:cubicBezTo>
                  <a:cubicBezTo>
                    <a:pt x="2418" y="770"/>
                    <a:pt x="2418" y="767"/>
                    <a:pt x="2418" y="765"/>
                  </a:cubicBezTo>
                  <a:cubicBezTo>
                    <a:pt x="2418" y="695"/>
                    <a:pt x="2418" y="695"/>
                    <a:pt x="2418" y="695"/>
                  </a:cubicBezTo>
                  <a:cubicBezTo>
                    <a:pt x="2410" y="643"/>
                    <a:pt x="2410" y="643"/>
                    <a:pt x="2410" y="643"/>
                  </a:cubicBezTo>
                  <a:cubicBezTo>
                    <a:pt x="2409" y="640"/>
                    <a:pt x="2408" y="638"/>
                    <a:pt x="2406" y="636"/>
                  </a:cubicBezTo>
                  <a:cubicBezTo>
                    <a:pt x="2350" y="579"/>
                    <a:pt x="2350" y="579"/>
                    <a:pt x="2350" y="579"/>
                  </a:cubicBezTo>
                  <a:cubicBezTo>
                    <a:pt x="2350" y="579"/>
                    <a:pt x="2349" y="578"/>
                    <a:pt x="2349" y="577"/>
                  </a:cubicBezTo>
                  <a:cubicBezTo>
                    <a:pt x="2315" y="526"/>
                    <a:pt x="2315" y="526"/>
                    <a:pt x="2315" y="526"/>
                  </a:cubicBezTo>
                  <a:cubicBezTo>
                    <a:pt x="2311" y="520"/>
                    <a:pt x="2312" y="513"/>
                    <a:pt x="2318" y="509"/>
                  </a:cubicBezTo>
                  <a:cubicBezTo>
                    <a:pt x="2343" y="491"/>
                    <a:pt x="2343" y="491"/>
                    <a:pt x="2343" y="491"/>
                  </a:cubicBezTo>
                  <a:cubicBezTo>
                    <a:pt x="2346" y="488"/>
                    <a:pt x="2348" y="485"/>
                    <a:pt x="2348" y="481"/>
                  </a:cubicBezTo>
                  <a:cubicBezTo>
                    <a:pt x="2348" y="415"/>
                    <a:pt x="2348" y="415"/>
                    <a:pt x="2348" y="415"/>
                  </a:cubicBezTo>
                  <a:cubicBezTo>
                    <a:pt x="2348" y="415"/>
                    <a:pt x="2348" y="414"/>
                    <a:pt x="2348" y="414"/>
                  </a:cubicBezTo>
                  <a:cubicBezTo>
                    <a:pt x="2356" y="321"/>
                    <a:pt x="2356" y="321"/>
                    <a:pt x="2356" y="321"/>
                  </a:cubicBezTo>
                  <a:cubicBezTo>
                    <a:pt x="2356" y="319"/>
                    <a:pt x="2357" y="318"/>
                    <a:pt x="2358" y="316"/>
                  </a:cubicBezTo>
                  <a:cubicBezTo>
                    <a:pt x="2399" y="241"/>
                    <a:pt x="2399" y="241"/>
                    <a:pt x="2399" y="241"/>
                  </a:cubicBezTo>
                  <a:cubicBezTo>
                    <a:pt x="2400" y="240"/>
                    <a:pt x="2400" y="240"/>
                    <a:pt x="2400" y="239"/>
                  </a:cubicBezTo>
                  <a:cubicBezTo>
                    <a:pt x="2462" y="159"/>
                    <a:pt x="2462" y="159"/>
                    <a:pt x="2462" y="159"/>
                  </a:cubicBezTo>
                  <a:cubicBezTo>
                    <a:pt x="2462" y="159"/>
                    <a:pt x="2462" y="158"/>
                    <a:pt x="2461" y="158"/>
                  </a:cubicBezTo>
                  <a:cubicBezTo>
                    <a:pt x="2452" y="97"/>
                    <a:pt x="2452" y="97"/>
                    <a:pt x="2452" y="97"/>
                  </a:cubicBezTo>
                  <a:cubicBezTo>
                    <a:pt x="2451" y="93"/>
                    <a:pt x="2452" y="90"/>
                    <a:pt x="2455" y="87"/>
                  </a:cubicBezTo>
                  <a:cubicBezTo>
                    <a:pt x="2483" y="52"/>
                    <a:pt x="2483" y="52"/>
                    <a:pt x="2483" y="52"/>
                  </a:cubicBezTo>
                  <a:cubicBezTo>
                    <a:pt x="2484" y="51"/>
                    <a:pt x="2484" y="51"/>
                    <a:pt x="2485" y="51"/>
                  </a:cubicBezTo>
                  <a:cubicBezTo>
                    <a:pt x="2518" y="21"/>
                    <a:pt x="2518" y="21"/>
                    <a:pt x="2518" y="21"/>
                  </a:cubicBezTo>
                  <a:cubicBezTo>
                    <a:pt x="2527" y="14"/>
                    <a:pt x="2522" y="0"/>
                    <a:pt x="2510" y="0"/>
                  </a:cubicBezTo>
                  <a:cubicBezTo>
                    <a:pt x="1088" y="0"/>
                    <a:pt x="1088" y="0"/>
                    <a:pt x="1088" y="0"/>
                  </a:cubicBezTo>
                  <a:cubicBezTo>
                    <a:pt x="1083" y="0"/>
                    <a:pt x="1078" y="4"/>
                    <a:pt x="1076" y="9"/>
                  </a:cubicBezTo>
                  <a:cubicBezTo>
                    <a:pt x="1062" y="69"/>
                    <a:pt x="1062" y="69"/>
                    <a:pt x="1062" y="69"/>
                  </a:cubicBezTo>
                  <a:cubicBezTo>
                    <a:pt x="1061" y="72"/>
                    <a:pt x="1061" y="75"/>
                    <a:pt x="1062" y="77"/>
                  </a:cubicBezTo>
                  <a:cubicBezTo>
                    <a:pt x="1097" y="153"/>
                    <a:pt x="1097" y="153"/>
                    <a:pt x="1097" y="153"/>
                  </a:cubicBezTo>
                  <a:cubicBezTo>
                    <a:pt x="1097" y="154"/>
                    <a:pt x="1097" y="154"/>
                    <a:pt x="1098" y="155"/>
                  </a:cubicBezTo>
                  <a:cubicBezTo>
                    <a:pt x="1154" y="229"/>
                    <a:pt x="1154" y="229"/>
                    <a:pt x="1154" y="229"/>
                  </a:cubicBezTo>
                  <a:cubicBezTo>
                    <a:pt x="1155" y="230"/>
                    <a:pt x="1156" y="231"/>
                    <a:pt x="1156" y="233"/>
                  </a:cubicBezTo>
                  <a:cubicBezTo>
                    <a:pt x="1185" y="340"/>
                    <a:pt x="1185" y="340"/>
                    <a:pt x="1185" y="340"/>
                  </a:cubicBezTo>
                  <a:cubicBezTo>
                    <a:pt x="1199" y="398"/>
                    <a:pt x="1199" y="398"/>
                    <a:pt x="1199" y="398"/>
                  </a:cubicBezTo>
                  <a:cubicBezTo>
                    <a:pt x="1199" y="401"/>
                    <a:pt x="1201" y="403"/>
                    <a:pt x="1203" y="405"/>
                  </a:cubicBezTo>
                  <a:cubicBezTo>
                    <a:pt x="1295" y="472"/>
                    <a:pt x="1295" y="472"/>
                    <a:pt x="1295" y="472"/>
                  </a:cubicBezTo>
                  <a:cubicBezTo>
                    <a:pt x="1295" y="472"/>
                    <a:pt x="1368" y="523"/>
                    <a:pt x="1364" y="534"/>
                  </a:cubicBezTo>
                  <a:cubicBezTo>
                    <a:pt x="1361" y="545"/>
                    <a:pt x="1331" y="589"/>
                    <a:pt x="1313" y="597"/>
                  </a:cubicBezTo>
                  <a:cubicBezTo>
                    <a:pt x="1305" y="600"/>
                    <a:pt x="1291" y="595"/>
                    <a:pt x="1277" y="588"/>
                  </a:cubicBezTo>
                  <a:cubicBezTo>
                    <a:pt x="1266" y="583"/>
                    <a:pt x="1255" y="595"/>
                    <a:pt x="1261" y="605"/>
                  </a:cubicBezTo>
                  <a:cubicBezTo>
                    <a:pt x="1285" y="648"/>
                    <a:pt x="1285" y="648"/>
                    <a:pt x="1285" y="648"/>
                  </a:cubicBezTo>
                  <a:cubicBezTo>
                    <a:pt x="1287" y="650"/>
                    <a:pt x="1287" y="653"/>
                    <a:pt x="1287" y="655"/>
                  </a:cubicBezTo>
                  <a:cubicBezTo>
                    <a:pt x="1282" y="693"/>
                    <a:pt x="1282" y="693"/>
                    <a:pt x="1282" y="693"/>
                  </a:cubicBezTo>
                  <a:cubicBezTo>
                    <a:pt x="1281" y="698"/>
                    <a:pt x="1276" y="703"/>
                    <a:pt x="1270" y="703"/>
                  </a:cubicBezTo>
                  <a:cubicBezTo>
                    <a:pt x="1257" y="704"/>
                    <a:pt x="1235" y="706"/>
                    <a:pt x="1232" y="714"/>
                  </a:cubicBezTo>
                  <a:cubicBezTo>
                    <a:pt x="1229" y="724"/>
                    <a:pt x="1263" y="768"/>
                    <a:pt x="1268" y="775"/>
                  </a:cubicBezTo>
                  <a:cubicBezTo>
                    <a:pt x="1269" y="776"/>
                    <a:pt x="1269" y="776"/>
                    <a:pt x="1270" y="777"/>
                  </a:cubicBezTo>
                  <a:cubicBezTo>
                    <a:pt x="1327" y="826"/>
                    <a:pt x="1327" y="826"/>
                    <a:pt x="1327" y="826"/>
                  </a:cubicBezTo>
                  <a:cubicBezTo>
                    <a:pt x="1327" y="827"/>
                    <a:pt x="1328" y="827"/>
                    <a:pt x="1328" y="828"/>
                  </a:cubicBezTo>
                  <a:cubicBezTo>
                    <a:pt x="1396" y="906"/>
                    <a:pt x="1396" y="906"/>
                    <a:pt x="1396" y="906"/>
                  </a:cubicBezTo>
                  <a:cubicBezTo>
                    <a:pt x="1397" y="907"/>
                    <a:pt x="1397" y="908"/>
                    <a:pt x="1398" y="909"/>
                  </a:cubicBezTo>
                  <a:cubicBezTo>
                    <a:pt x="1447" y="1019"/>
                    <a:pt x="1447" y="1019"/>
                    <a:pt x="1447" y="1019"/>
                  </a:cubicBezTo>
                  <a:cubicBezTo>
                    <a:pt x="1448" y="1020"/>
                    <a:pt x="1448" y="1022"/>
                    <a:pt x="1449" y="1023"/>
                  </a:cubicBezTo>
                  <a:cubicBezTo>
                    <a:pt x="1452" y="1096"/>
                    <a:pt x="1452" y="1096"/>
                    <a:pt x="1452" y="1096"/>
                  </a:cubicBezTo>
                  <a:cubicBezTo>
                    <a:pt x="1452" y="1097"/>
                    <a:pt x="1452" y="1099"/>
                    <a:pt x="1451" y="1100"/>
                  </a:cubicBezTo>
                  <a:cubicBezTo>
                    <a:pt x="1431" y="1166"/>
                    <a:pt x="1431" y="1166"/>
                    <a:pt x="1431" y="1166"/>
                  </a:cubicBezTo>
                  <a:cubicBezTo>
                    <a:pt x="1429" y="1174"/>
                    <a:pt x="1435" y="1182"/>
                    <a:pt x="1443" y="1182"/>
                  </a:cubicBezTo>
                  <a:cubicBezTo>
                    <a:pt x="1467" y="1182"/>
                    <a:pt x="1467" y="1182"/>
                    <a:pt x="1467" y="1182"/>
                  </a:cubicBezTo>
                  <a:cubicBezTo>
                    <a:pt x="1472" y="1182"/>
                    <a:pt x="1475" y="1184"/>
                    <a:pt x="1478" y="1188"/>
                  </a:cubicBezTo>
                  <a:cubicBezTo>
                    <a:pt x="1543" y="1288"/>
                    <a:pt x="1543" y="1288"/>
                    <a:pt x="1543" y="1288"/>
                  </a:cubicBezTo>
                  <a:cubicBezTo>
                    <a:pt x="1543" y="1288"/>
                    <a:pt x="1544" y="1288"/>
                    <a:pt x="1544" y="1289"/>
                  </a:cubicBezTo>
                  <a:cubicBezTo>
                    <a:pt x="1589" y="1369"/>
                    <a:pt x="1589" y="1369"/>
                    <a:pt x="1589" y="1369"/>
                  </a:cubicBezTo>
                  <a:cubicBezTo>
                    <a:pt x="1590" y="1371"/>
                    <a:pt x="1591" y="1374"/>
                    <a:pt x="1591" y="1376"/>
                  </a:cubicBezTo>
                  <a:cubicBezTo>
                    <a:pt x="1573" y="1519"/>
                    <a:pt x="1573" y="1519"/>
                    <a:pt x="1573" y="1519"/>
                  </a:cubicBezTo>
                  <a:cubicBezTo>
                    <a:pt x="1562" y="1592"/>
                    <a:pt x="1562" y="1592"/>
                    <a:pt x="1562" y="1592"/>
                  </a:cubicBezTo>
                  <a:cubicBezTo>
                    <a:pt x="1562" y="1594"/>
                    <a:pt x="1562" y="1597"/>
                    <a:pt x="1564" y="1599"/>
                  </a:cubicBezTo>
                  <a:cubicBezTo>
                    <a:pt x="1580" y="1632"/>
                    <a:pt x="1580" y="1632"/>
                    <a:pt x="1580" y="1632"/>
                  </a:cubicBezTo>
                  <a:cubicBezTo>
                    <a:pt x="1587" y="1597"/>
                    <a:pt x="1587" y="1597"/>
                    <a:pt x="1587" y="1597"/>
                  </a:cubicBezTo>
                  <a:cubicBezTo>
                    <a:pt x="1587" y="1596"/>
                    <a:pt x="1588" y="1595"/>
                    <a:pt x="1588" y="1594"/>
                  </a:cubicBezTo>
                  <a:cubicBezTo>
                    <a:pt x="1597" y="1575"/>
                    <a:pt x="1597" y="1575"/>
                    <a:pt x="1597" y="1575"/>
                  </a:cubicBezTo>
                  <a:cubicBezTo>
                    <a:pt x="1599" y="1568"/>
                    <a:pt x="1608" y="1566"/>
                    <a:pt x="1614" y="1570"/>
                  </a:cubicBezTo>
                  <a:cubicBezTo>
                    <a:pt x="1634" y="1582"/>
                    <a:pt x="1634" y="1582"/>
                    <a:pt x="1634" y="1582"/>
                  </a:cubicBezTo>
                  <a:cubicBezTo>
                    <a:pt x="1637" y="1583"/>
                    <a:pt x="1639" y="1587"/>
                    <a:pt x="1639" y="1590"/>
                  </a:cubicBezTo>
                  <a:cubicBezTo>
                    <a:pt x="1642" y="1609"/>
                    <a:pt x="1642" y="1609"/>
                    <a:pt x="1642" y="1609"/>
                  </a:cubicBezTo>
                  <a:cubicBezTo>
                    <a:pt x="1642" y="1612"/>
                    <a:pt x="1644" y="1615"/>
                    <a:pt x="1646" y="1617"/>
                  </a:cubicBezTo>
                  <a:cubicBezTo>
                    <a:pt x="1682" y="1643"/>
                    <a:pt x="1682" y="1643"/>
                    <a:pt x="1682" y="1643"/>
                  </a:cubicBezTo>
                  <a:cubicBezTo>
                    <a:pt x="1685" y="1646"/>
                    <a:pt x="1686" y="1649"/>
                    <a:pt x="1687" y="1652"/>
                  </a:cubicBezTo>
                  <a:cubicBezTo>
                    <a:pt x="1701" y="1846"/>
                    <a:pt x="1701" y="1846"/>
                    <a:pt x="1701" y="1846"/>
                  </a:cubicBezTo>
                  <a:cubicBezTo>
                    <a:pt x="1701" y="1847"/>
                    <a:pt x="1701" y="1849"/>
                    <a:pt x="1700" y="1850"/>
                  </a:cubicBezTo>
                  <a:cubicBezTo>
                    <a:pt x="1684" y="1903"/>
                    <a:pt x="1684" y="1903"/>
                    <a:pt x="1684" y="1903"/>
                  </a:cubicBezTo>
                  <a:cubicBezTo>
                    <a:pt x="1683" y="1905"/>
                    <a:pt x="1682" y="1907"/>
                    <a:pt x="1679" y="1909"/>
                  </a:cubicBezTo>
                  <a:cubicBezTo>
                    <a:pt x="1668" y="1917"/>
                    <a:pt x="1668" y="1917"/>
                    <a:pt x="1668" y="1917"/>
                  </a:cubicBezTo>
                  <a:cubicBezTo>
                    <a:pt x="1661" y="1923"/>
                    <a:pt x="1662" y="1933"/>
                    <a:pt x="1670" y="1938"/>
                  </a:cubicBezTo>
                  <a:cubicBezTo>
                    <a:pt x="1714" y="1962"/>
                    <a:pt x="1714" y="1962"/>
                    <a:pt x="1714" y="1962"/>
                  </a:cubicBezTo>
                  <a:cubicBezTo>
                    <a:pt x="1717" y="1964"/>
                    <a:pt x="1720" y="1967"/>
                    <a:pt x="1720" y="1971"/>
                  </a:cubicBezTo>
                  <a:cubicBezTo>
                    <a:pt x="1730" y="2030"/>
                    <a:pt x="1730" y="2030"/>
                    <a:pt x="1730" y="2030"/>
                  </a:cubicBezTo>
                  <a:cubicBezTo>
                    <a:pt x="1730" y="2031"/>
                    <a:pt x="1730" y="2031"/>
                    <a:pt x="1730" y="2032"/>
                  </a:cubicBezTo>
                  <a:cubicBezTo>
                    <a:pt x="1730" y="2083"/>
                    <a:pt x="1730" y="2083"/>
                    <a:pt x="1730" y="2083"/>
                  </a:cubicBezTo>
                  <a:cubicBezTo>
                    <a:pt x="1730" y="2085"/>
                    <a:pt x="1731" y="2087"/>
                    <a:pt x="1732" y="2089"/>
                  </a:cubicBezTo>
                  <a:cubicBezTo>
                    <a:pt x="1753" y="2129"/>
                    <a:pt x="1753" y="2129"/>
                    <a:pt x="1753" y="2129"/>
                  </a:cubicBezTo>
                  <a:cubicBezTo>
                    <a:pt x="1755" y="2132"/>
                    <a:pt x="1758" y="2134"/>
                    <a:pt x="1761" y="2135"/>
                  </a:cubicBezTo>
                  <a:cubicBezTo>
                    <a:pt x="1813" y="2147"/>
                    <a:pt x="1813" y="2147"/>
                    <a:pt x="1813" y="2147"/>
                  </a:cubicBezTo>
                  <a:cubicBezTo>
                    <a:pt x="1816" y="2148"/>
                    <a:pt x="1819" y="2150"/>
                    <a:pt x="1821" y="2153"/>
                  </a:cubicBezTo>
                  <a:cubicBezTo>
                    <a:pt x="1842" y="2189"/>
                    <a:pt x="1842" y="2189"/>
                    <a:pt x="1842" y="2189"/>
                  </a:cubicBezTo>
                  <a:cubicBezTo>
                    <a:pt x="1843" y="2191"/>
                    <a:pt x="1844" y="2193"/>
                    <a:pt x="1843" y="2196"/>
                  </a:cubicBezTo>
                  <a:cubicBezTo>
                    <a:pt x="1841" y="2226"/>
                    <a:pt x="1841" y="2226"/>
                    <a:pt x="1841" y="2226"/>
                  </a:cubicBezTo>
                  <a:cubicBezTo>
                    <a:pt x="1840" y="2232"/>
                    <a:pt x="1844" y="2237"/>
                    <a:pt x="1850" y="2239"/>
                  </a:cubicBezTo>
                  <a:cubicBezTo>
                    <a:pt x="1877" y="2246"/>
                    <a:pt x="1877" y="2246"/>
                    <a:pt x="1877" y="2246"/>
                  </a:cubicBezTo>
                  <a:cubicBezTo>
                    <a:pt x="1879" y="2247"/>
                    <a:pt x="1881" y="2248"/>
                    <a:pt x="1883" y="2249"/>
                  </a:cubicBezTo>
                  <a:cubicBezTo>
                    <a:pt x="1943" y="2314"/>
                    <a:pt x="1943" y="2314"/>
                    <a:pt x="1943" y="2314"/>
                  </a:cubicBezTo>
                  <a:cubicBezTo>
                    <a:pt x="1945" y="2316"/>
                    <a:pt x="1947" y="2317"/>
                    <a:pt x="1950" y="2317"/>
                  </a:cubicBezTo>
                  <a:cubicBezTo>
                    <a:pt x="2012" y="2330"/>
                    <a:pt x="2012" y="2330"/>
                    <a:pt x="2012" y="2330"/>
                  </a:cubicBezTo>
                  <a:cubicBezTo>
                    <a:pt x="2015" y="2331"/>
                    <a:pt x="2016" y="2332"/>
                    <a:pt x="2018" y="2333"/>
                  </a:cubicBezTo>
                  <a:cubicBezTo>
                    <a:pt x="2090" y="2398"/>
                    <a:pt x="2090" y="2398"/>
                    <a:pt x="2090" y="2398"/>
                  </a:cubicBezTo>
                  <a:cubicBezTo>
                    <a:pt x="2092" y="2400"/>
                    <a:pt x="2094" y="2401"/>
                    <a:pt x="2096" y="2401"/>
                  </a:cubicBezTo>
                  <a:cubicBezTo>
                    <a:pt x="2154" y="2414"/>
                    <a:pt x="2154" y="2414"/>
                    <a:pt x="2154" y="2414"/>
                  </a:cubicBezTo>
                  <a:cubicBezTo>
                    <a:pt x="2157" y="2415"/>
                    <a:pt x="2159" y="2417"/>
                    <a:pt x="2161" y="2419"/>
                  </a:cubicBezTo>
                  <a:cubicBezTo>
                    <a:pt x="2248" y="2542"/>
                    <a:pt x="2248" y="2542"/>
                    <a:pt x="2248" y="2542"/>
                  </a:cubicBezTo>
                  <a:cubicBezTo>
                    <a:pt x="2248" y="2543"/>
                    <a:pt x="2249" y="2544"/>
                    <a:pt x="2249" y="2544"/>
                  </a:cubicBezTo>
                  <a:cubicBezTo>
                    <a:pt x="2279" y="2573"/>
                    <a:pt x="2279" y="2573"/>
                    <a:pt x="2279" y="2573"/>
                  </a:cubicBezTo>
                  <a:cubicBezTo>
                    <a:pt x="2311" y="2604"/>
                    <a:pt x="2311" y="2604"/>
                    <a:pt x="2311" y="2604"/>
                  </a:cubicBezTo>
                  <a:cubicBezTo>
                    <a:pt x="2312" y="2605"/>
                    <a:pt x="2313" y="2606"/>
                    <a:pt x="2314" y="2608"/>
                  </a:cubicBezTo>
                  <a:cubicBezTo>
                    <a:pt x="2333" y="2652"/>
                    <a:pt x="2333" y="2652"/>
                    <a:pt x="2333" y="2652"/>
                  </a:cubicBezTo>
                  <a:cubicBezTo>
                    <a:pt x="2334" y="2653"/>
                    <a:pt x="2334" y="2654"/>
                    <a:pt x="2335" y="2655"/>
                  </a:cubicBezTo>
                  <a:cubicBezTo>
                    <a:pt x="2378" y="2704"/>
                    <a:pt x="2378" y="2704"/>
                    <a:pt x="2378" y="2704"/>
                  </a:cubicBezTo>
                  <a:cubicBezTo>
                    <a:pt x="2380" y="2706"/>
                    <a:pt x="2381" y="2710"/>
                    <a:pt x="2381" y="2713"/>
                  </a:cubicBezTo>
                  <a:cubicBezTo>
                    <a:pt x="2379" y="2725"/>
                    <a:pt x="2377" y="2752"/>
                    <a:pt x="2385" y="2767"/>
                  </a:cubicBezTo>
                  <a:cubicBezTo>
                    <a:pt x="2394" y="2781"/>
                    <a:pt x="2427" y="2782"/>
                    <a:pt x="2441" y="2782"/>
                  </a:cubicBezTo>
                  <a:cubicBezTo>
                    <a:pt x="2445" y="2781"/>
                    <a:pt x="2449" y="2784"/>
                    <a:pt x="2451" y="2787"/>
                  </a:cubicBezTo>
                  <a:cubicBezTo>
                    <a:pt x="2486" y="2841"/>
                    <a:pt x="2486" y="2841"/>
                    <a:pt x="2486" y="2841"/>
                  </a:cubicBezTo>
                  <a:cubicBezTo>
                    <a:pt x="2487" y="2843"/>
                    <a:pt x="2488" y="2844"/>
                    <a:pt x="2488" y="2846"/>
                  </a:cubicBezTo>
                  <a:cubicBezTo>
                    <a:pt x="2494" y="2880"/>
                    <a:pt x="2494" y="2880"/>
                    <a:pt x="2494" y="2880"/>
                  </a:cubicBezTo>
                  <a:cubicBezTo>
                    <a:pt x="2495" y="2884"/>
                    <a:pt x="2498" y="2888"/>
                    <a:pt x="2503" y="2889"/>
                  </a:cubicBezTo>
                  <a:cubicBezTo>
                    <a:pt x="2531" y="2897"/>
                    <a:pt x="2531" y="2897"/>
                    <a:pt x="2531" y="2897"/>
                  </a:cubicBezTo>
                  <a:cubicBezTo>
                    <a:pt x="2534" y="2898"/>
                    <a:pt x="2536" y="2900"/>
                    <a:pt x="2538" y="2902"/>
                  </a:cubicBezTo>
                  <a:cubicBezTo>
                    <a:pt x="2575" y="2957"/>
                    <a:pt x="2575" y="2957"/>
                    <a:pt x="2575" y="2957"/>
                  </a:cubicBezTo>
                  <a:cubicBezTo>
                    <a:pt x="2575" y="2957"/>
                    <a:pt x="2576" y="2957"/>
                    <a:pt x="2576" y="2957"/>
                  </a:cubicBezTo>
                  <a:cubicBezTo>
                    <a:pt x="2599" y="2998"/>
                    <a:pt x="2599" y="2998"/>
                    <a:pt x="2599" y="2998"/>
                  </a:cubicBezTo>
                  <a:cubicBezTo>
                    <a:pt x="2601" y="3000"/>
                    <a:pt x="2602" y="3001"/>
                    <a:pt x="2604" y="3002"/>
                  </a:cubicBezTo>
                  <a:cubicBezTo>
                    <a:pt x="2641" y="3021"/>
                    <a:pt x="2641" y="3021"/>
                    <a:pt x="2641" y="3021"/>
                  </a:cubicBezTo>
                  <a:cubicBezTo>
                    <a:pt x="2644" y="3022"/>
                    <a:pt x="2646" y="3024"/>
                    <a:pt x="2647" y="3026"/>
                  </a:cubicBezTo>
                  <a:cubicBezTo>
                    <a:pt x="2664" y="3061"/>
                    <a:pt x="2664" y="3061"/>
                    <a:pt x="2664" y="3061"/>
                  </a:cubicBezTo>
                  <a:cubicBezTo>
                    <a:pt x="2666" y="3065"/>
                    <a:pt x="2666" y="3069"/>
                    <a:pt x="2665" y="3072"/>
                  </a:cubicBezTo>
                  <a:cubicBezTo>
                    <a:pt x="2638" y="3127"/>
                    <a:pt x="2638" y="3127"/>
                    <a:pt x="2638" y="3127"/>
                  </a:cubicBezTo>
                  <a:cubicBezTo>
                    <a:pt x="2638" y="3128"/>
                    <a:pt x="2637" y="3129"/>
                    <a:pt x="2637" y="3130"/>
                  </a:cubicBezTo>
                  <a:cubicBezTo>
                    <a:pt x="2628" y="3141"/>
                    <a:pt x="2561" y="3221"/>
                    <a:pt x="2557" y="3231"/>
                  </a:cubicBezTo>
                  <a:cubicBezTo>
                    <a:pt x="2554" y="3241"/>
                    <a:pt x="2570" y="3267"/>
                    <a:pt x="2575" y="3274"/>
                  </a:cubicBezTo>
                  <a:cubicBezTo>
                    <a:pt x="2575" y="3275"/>
                    <a:pt x="2576" y="3276"/>
                    <a:pt x="2576" y="3277"/>
                  </a:cubicBezTo>
                  <a:cubicBezTo>
                    <a:pt x="2600" y="3359"/>
                    <a:pt x="2600" y="3359"/>
                    <a:pt x="2600" y="3359"/>
                  </a:cubicBezTo>
                  <a:cubicBezTo>
                    <a:pt x="2601" y="3362"/>
                    <a:pt x="2600" y="3365"/>
                    <a:pt x="2599" y="3367"/>
                  </a:cubicBezTo>
                  <a:cubicBezTo>
                    <a:pt x="2567" y="3438"/>
                    <a:pt x="2567" y="3438"/>
                    <a:pt x="2567" y="3438"/>
                  </a:cubicBezTo>
                  <a:cubicBezTo>
                    <a:pt x="2566" y="3439"/>
                    <a:pt x="2566" y="3440"/>
                    <a:pt x="2566" y="3441"/>
                  </a:cubicBezTo>
                  <a:cubicBezTo>
                    <a:pt x="3436" y="3524"/>
                    <a:pt x="3436" y="3524"/>
                    <a:pt x="3436" y="3524"/>
                  </a:cubicBezTo>
                  <a:cubicBezTo>
                    <a:pt x="3436" y="3522"/>
                    <a:pt x="3437" y="3521"/>
                    <a:pt x="3437" y="3520"/>
                  </a:cubicBezTo>
                  <a:cubicBezTo>
                    <a:pt x="3437" y="3473"/>
                    <a:pt x="3437" y="3473"/>
                    <a:pt x="3437" y="3473"/>
                  </a:cubicBezTo>
                  <a:cubicBezTo>
                    <a:pt x="3437" y="3411"/>
                    <a:pt x="3437" y="3411"/>
                    <a:pt x="3437" y="3411"/>
                  </a:cubicBezTo>
                  <a:cubicBezTo>
                    <a:pt x="3437" y="3411"/>
                    <a:pt x="3436" y="3359"/>
                    <a:pt x="3421" y="335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487;p84">
            <a:extLst>
              <a:ext uri="{FF2B5EF4-FFF2-40B4-BE49-F238E27FC236}">
                <a16:creationId xmlns:a16="http://schemas.microsoft.com/office/drawing/2014/main" id="{22534514-83EA-0024-1F53-A9C44242259D}"/>
              </a:ext>
            </a:extLst>
          </p:cNvPr>
          <p:cNvSpPr/>
          <p:nvPr/>
        </p:nvSpPr>
        <p:spPr>
          <a:xfrm>
            <a:off x="5117098" y="1602573"/>
            <a:ext cx="1544653" cy="1544651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" name="Google Shape;2488;p84">
            <a:extLst>
              <a:ext uri="{FF2B5EF4-FFF2-40B4-BE49-F238E27FC236}">
                <a16:creationId xmlns:a16="http://schemas.microsoft.com/office/drawing/2014/main" id="{7C199CB1-5D6B-70DF-2E41-E9207D8F29B1}"/>
              </a:ext>
            </a:extLst>
          </p:cNvPr>
          <p:cNvGrpSpPr/>
          <p:nvPr/>
        </p:nvGrpSpPr>
        <p:grpSpPr>
          <a:xfrm>
            <a:off x="5348128" y="2134541"/>
            <a:ext cx="1082594" cy="480715"/>
            <a:chOff x="7346951" y="4757943"/>
            <a:chExt cx="2165188" cy="961430"/>
          </a:xfrm>
        </p:grpSpPr>
        <p:sp>
          <p:nvSpPr>
            <p:cNvPr id="86" name="Google Shape;2489;p84">
              <a:extLst>
                <a:ext uri="{FF2B5EF4-FFF2-40B4-BE49-F238E27FC236}">
                  <a16:creationId xmlns:a16="http://schemas.microsoft.com/office/drawing/2014/main" id="{505B91BE-52E1-70B9-D37A-D07ACDC345F3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SONORA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" name="Google Shape;2490;p84">
              <a:extLst>
                <a:ext uri="{FF2B5EF4-FFF2-40B4-BE49-F238E27FC236}">
                  <a16:creationId xmlns:a16="http://schemas.microsoft.com/office/drawing/2014/main" id="{19D69356-505E-98D4-6D31-F5F36D2EFB4C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78%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88" name="Google Shape;2491;p84">
            <a:extLst>
              <a:ext uri="{FF2B5EF4-FFF2-40B4-BE49-F238E27FC236}">
                <a16:creationId xmlns:a16="http://schemas.microsoft.com/office/drawing/2014/main" id="{8A0A68EA-344C-5CB8-C768-98746A43F88A}"/>
              </a:ext>
            </a:extLst>
          </p:cNvPr>
          <p:cNvSpPr/>
          <p:nvPr/>
        </p:nvSpPr>
        <p:spPr>
          <a:xfrm>
            <a:off x="6850869" y="3122343"/>
            <a:ext cx="986871" cy="986870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2492;p84">
            <a:extLst>
              <a:ext uri="{FF2B5EF4-FFF2-40B4-BE49-F238E27FC236}">
                <a16:creationId xmlns:a16="http://schemas.microsoft.com/office/drawing/2014/main" id="{DC483DDC-46DA-D64C-5A4C-1BCC45E2E394}"/>
              </a:ext>
            </a:extLst>
          </p:cNvPr>
          <p:cNvGrpSpPr/>
          <p:nvPr/>
        </p:nvGrpSpPr>
        <p:grpSpPr>
          <a:xfrm>
            <a:off x="6803008" y="3416516"/>
            <a:ext cx="1082594" cy="480715"/>
            <a:chOff x="7346951" y="4757943"/>
            <a:chExt cx="2165188" cy="961430"/>
          </a:xfrm>
        </p:grpSpPr>
        <p:sp>
          <p:nvSpPr>
            <p:cNvPr id="90" name="Google Shape;2493;p84">
              <a:extLst>
                <a:ext uri="{FF2B5EF4-FFF2-40B4-BE49-F238E27FC236}">
                  <a16:creationId xmlns:a16="http://schemas.microsoft.com/office/drawing/2014/main" id="{4FB02E70-174C-C785-69CD-D628DA59B692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DURANGO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" name="Google Shape;2494;p84">
              <a:extLst>
                <a:ext uri="{FF2B5EF4-FFF2-40B4-BE49-F238E27FC236}">
                  <a16:creationId xmlns:a16="http://schemas.microsoft.com/office/drawing/2014/main" id="{33527A54-8BEC-E3CA-0F04-0B49ABF640A8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32%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2" name="Google Shape;2495;p84">
            <a:extLst>
              <a:ext uri="{FF2B5EF4-FFF2-40B4-BE49-F238E27FC236}">
                <a16:creationId xmlns:a16="http://schemas.microsoft.com/office/drawing/2014/main" id="{2995CF5D-1555-31D4-439D-56253CEE2C61}"/>
              </a:ext>
            </a:extLst>
          </p:cNvPr>
          <p:cNvSpPr/>
          <p:nvPr/>
        </p:nvSpPr>
        <p:spPr>
          <a:xfrm>
            <a:off x="8536664" y="4788397"/>
            <a:ext cx="1291128" cy="1291127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2496;p84">
            <a:extLst>
              <a:ext uri="{FF2B5EF4-FFF2-40B4-BE49-F238E27FC236}">
                <a16:creationId xmlns:a16="http://schemas.microsoft.com/office/drawing/2014/main" id="{CA7851A7-0F51-B5A6-895C-DEF44708FE69}"/>
              </a:ext>
            </a:extLst>
          </p:cNvPr>
          <p:cNvGrpSpPr/>
          <p:nvPr/>
        </p:nvGrpSpPr>
        <p:grpSpPr>
          <a:xfrm>
            <a:off x="8640931" y="5234699"/>
            <a:ext cx="1082594" cy="480715"/>
            <a:chOff x="7346951" y="4757943"/>
            <a:chExt cx="2165188" cy="961430"/>
          </a:xfrm>
        </p:grpSpPr>
        <p:sp>
          <p:nvSpPr>
            <p:cNvPr id="94" name="Google Shape;2497;p84">
              <a:extLst>
                <a:ext uri="{FF2B5EF4-FFF2-40B4-BE49-F238E27FC236}">
                  <a16:creationId xmlns:a16="http://schemas.microsoft.com/office/drawing/2014/main" id="{36728DD8-2B58-894C-E97D-D48BCD559F3E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OAXACA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" name="Google Shape;2498;p84">
              <a:extLst>
                <a:ext uri="{FF2B5EF4-FFF2-40B4-BE49-F238E27FC236}">
                  <a16:creationId xmlns:a16="http://schemas.microsoft.com/office/drawing/2014/main" id="{CA4FC8E4-E9E4-0245-14A9-68ADB3105AF5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63%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6" name="Google Shape;2499;p84">
            <a:extLst>
              <a:ext uri="{FF2B5EF4-FFF2-40B4-BE49-F238E27FC236}">
                <a16:creationId xmlns:a16="http://schemas.microsoft.com/office/drawing/2014/main" id="{9408B79E-5D52-19C2-9E34-FADDA8AE09E5}"/>
              </a:ext>
            </a:extLst>
          </p:cNvPr>
          <p:cNvSpPr/>
          <p:nvPr/>
        </p:nvSpPr>
        <p:spPr>
          <a:xfrm>
            <a:off x="7350384" y="4428629"/>
            <a:ext cx="540744" cy="540743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2500;p84">
            <a:extLst>
              <a:ext uri="{FF2B5EF4-FFF2-40B4-BE49-F238E27FC236}">
                <a16:creationId xmlns:a16="http://schemas.microsoft.com/office/drawing/2014/main" id="{C19C1C97-E70C-D61B-6060-90FEBF808861}"/>
              </a:ext>
            </a:extLst>
          </p:cNvPr>
          <p:cNvSpPr txBox="1"/>
          <p:nvPr/>
        </p:nvSpPr>
        <p:spPr>
          <a:xfrm>
            <a:off x="5717256" y="4810640"/>
            <a:ext cx="8925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200" dirty="0">
                <a:solidFill>
                  <a:schemeClr val="dk2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JALISCO</a:t>
            </a:r>
            <a:endParaRPr sz="1200" dirty="0">
              <a:solidFill>
                <a:schemeClr val="dk2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2501;p84">
            <a:extLst>
              <a:ext uri="{FF2B5EF4-FFF2-40B4-BE49-F238E27FC236}">
                <a16:creationId xmlns:a16="http://schemas.microsoft.com/office/drawing/2014/main" id="{C84CB9EE-C3F1-8568-FCB3-636F05005B93}"/>
              </a:ext>
            </a:extLst>
          </p:cNvPr>
          <p:cNvSpPr txBox="1"/>
          <p:nvPr/>
        </p:nvSpPr>
        <p:spPr>
          <a:xfrm>
            <a:off x="5717256" y="5014356"/>
            <a:ext cx="8925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99" name="Google Shape;2502;p84">
            <a:extLst>
              <a:ext uri="{FF2B5EF4-FFF2-40B4-BE49-F238E27FC236}">
                <a16:creationId xmlns:a16="http://schemas.microsoft.com/office/drawing/2014/main" id="{D6E747B7-01B8-76E1-9214-E68011DB9599}"/>
              </a:ext>
            </a:extLst>
          </p:cNvPr>
          <p:cNvCxnSpPr/>
          <p:nvPr/>
        </p:nvCxnSpPr>
        <p:spPr>
          <a:xfrm rot="10800000">
            <a:off x="5717256" y="4713581"/>
            <a:ext cx="18885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oval" w="lg" len="lg"/>
            <a:tailEnd type="none" w="sm" len="sm"/>
          </a:ln>
        </p:spPr>
      </p:cxnSp>
      <p:sp>
        <p:nvSpPr>
          <p:cNvPr id="100" name="Google Shape;2504;p84">
            <a:extLst>
              <a:ext uri="{FF2B5EF4-FFF2-40B4-BE49-F238E27FC236}">
                <a16:creationId xmlns:a16="http://schemas.microsoft.com/office/drawing/2014/main" id="{B90DCAFA-B52E-10BC-B092-476E9CA31643}"/>
              </a:ext>
            </a:extLst>
          </p:cNvPr>
          <p:cNvSpPr/>
          <p:nvPr/>
        </p:nvSpPr>
        <p:spPr>
          <a:xfrm>
            <a:off x="7996835" y="4301419"/>
            <a:ext cx="429714" cy="429713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" name="Google Shape;2505;p84">
            <a:extLst>
              <a:ext uri="{FF2B5EF4-FFF2-40B4-BE49-F238E27FC236}">
                <a16:creationId xmlns:a16="http://schemas.microsoft.com/office/drawing/2014/main" id="{18DECDE1-163D-9B47-E83A-4E2AF140D515}"/>
              </a:ext>
            </a:extLst>
          </p:cNvPr>
          <p:cNvCxnSpPr/>
          <p:nvPr/>
        </p:nvCxnSpPr>
        <p:spPr>
          <a:xfrm rot="10800000">
            <a:off x="8211692" y="4517357"/>
            <a:ext cx="1761904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02" name="Google Shape;2506;p84">
            <a:extLst>
              <a:ext uri="{FF2B5EF4-FFF2-40B4-BE49-F238E27FC236}">
                <a16:creationId xmlns:a16="http://schemas.microsoft.com/office/drawing/2014/main" id="{C57BDC42-1FD8-B0E5-342F-732D78E4149E}"/>
              </a:ext>
            </a:extLst>
          </p:cNvPr>
          <p:cNvSpPr txBox="1"/>
          <p:nvPr/>
        </p:nvSpPr>
        <p:spPr>
          <a:xfrm>
            <a:off x="8831030" y="3985294"/>
            <a:ext cx="11425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sz="1200" dirty="0">
                <a:solidFill>
                  <a:schemeClr val="dk2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GUANAJUATO</a:t>
            </a:r>
            <a:endParaRPr sz="1200" dirty="0">
              <a:solidFill>
                <a:schemeClr val="dk2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2507;p84">
            <a:extLst>
              <a:ext uri="{FF2B5EF4-FFF2-40B4-BE49-F238E27FC236}">
                <a16:creationId xmlns:a16="http://schemas.microsoft.com/office/drawing/2014/main" id="{3C512770-D9A6-E595-54C1-91FA0B7DE3A3}"/>
              </a:ext>
            </a:extLst>
          </p:cNvPr>
          <p:cNvSpPr txBox="1"/>
          <p:nvPr/>
        </p:nvSpPr>
        <p:spPr>
          <a:xfrm>
            <a:off x="8831030" y="4189010"/>
            <a:ext cx="11425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" name="Google Shape;2644;p86">
            <a:extLst>
              <a:ext uri="{FF2B5EF4-FFF2-40B4-BE49-F238E27FC236}">
                <a16:creationId xmlns:a16="http://schemas.microsoft.com/office/drawing/2014/main" id="{369A907E-F1CC-B022-CF03-952D2EC44EC6}"/>
              </a:ext>
            </a:extLst>
          </p:cNvPr>
          <p:cNvSpPr txBox="1"/>
          <p:nvPr/>
        </p:nvSpPr>
        <p:spPr>
          <a:xfrm>
            <a:off x="617282" y="2306696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  <a:endParaRPr sz="1100" dirty="0">
              <a:solidFill>
                <a:schemeClr val="dk1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5" name="Google Shape;2645;p86">
            <a:extLst>
              <a:ext uri="{FF2B5EF4-FFF2-40B4-BE49-F238E27FC236}">
                <a16:creationId xmlns:a16="http://schemas.microsoft.com/office/drawing/2014/main" id="{0BF9C006-9BD5-8D78-51BA-73FB7E19676E}"/>
              </a:ext>
            </a:extLst>
          </p:cNvPr>
          <p:cNvSpPr txBox="1"/>
          <p:nvPr/>
        </p:nvSpPr>
        <p:spPr>
          <a:xfrm>
            <a:off x="3982022" y="2410607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78%</a:t>
            </a:r>
            <a:endParaRPr sz="2700"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6" name="Google Shape;2646;p86">
            <a:extLst>
              <a:ext uri="{FF2B5EF4-FFF2-40B4-BE49-F238E27FC236}">
                <a16:creationId xmlns:a16="http://schemas.microsoft.com/office/drawing/2014/main" id="{8A7BED52-2183-75C1-0965-A2AE75EC70C0}"/>
              </a:ext>
            </a:extLst>
          </p:cNvPr>
          <p:cNvCxnSpPr/>
          <p:nvPr/>
        </p:nvCxnSpPr>
        <p:spPr>
          <a:xfrm>
            <a:off x="617283" y="2697354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2647;p86">
            <a:extLst>
              <a:ext uri="{FF2B5EF4-FFF2-40B4-BE49-F238E27FC236}">
                <a16:creationId xmlns:a16="http://schemas.microsoft.com/office/drawing/2014/main" id="{B366BCA1-2EB3-138E-400A-E21D51196629}"/>
              </a:ext>
            </a:extLst>
          </p:cNvPr>
          <p:cNvCxnSpPr/>
          <p:nvPr/>
        </p:nvCxnSpPr>
        <p:spPr>
          <a:xfrm>
            <a:off x="617283" y="2697354"/>
            <a:ext cx="943030" cy="0"/>
          </a:xfrm>
          <a:prstGeom prst="straightConnector1">
            <a:avLst/>
          </a:prstGeom>
          <a:noFill/>
          <a:ln w="190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2648;p86">
            <a:extLst>
              <a:ext uri="{FF2B5EF4-FFF2-40B4-BE49-F238E27FC236}">
                <a16:creationId xmlns:a16="http://schemas.microsoft.com/office/drawing/2014/main" id="{80EAC944-1F4A-8038-D09B-C1D94314354A}"/>
              </a:ext>
            </a:extLst>
          </p:cNvPr>
          <p:cNvSpPr txBox="1"/>
          <p:nvPr/>
        </p:nvSpPr>
        <p:spPr>
          <a:xfrm>
            <a:off x="617282" y="3033048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09" name="Google Shape;2649;p86">
            <a:extLst>
              <a:ext uri="{FF2B5EF4-FFF2-40B4-BE49-F238E27FC236}">
                <a16:creationId xmlns:a16="http://schemas.microsoft.com/office/drawing/2014/main" id="{74682452-A019-1E7F-FBEB-150CD481BE19}"/>
              </a:ext>
            </a:extLst>
          </p:cNvPr>
          <p:cNvSpPr txBox="1"/>
          <p:nvPr/>
        </p:nvSpPr>
        <p:spPr>
          <a:xfrm>
            <a:off x="3982022" y="3136959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18%</a:t>
            </a:r>
            <a:endParaRPr sz="2700" b="1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0" name="Google Shape;2650;p86">
            <a:extLst>
              <a:ext uri="{FF2B5EF4-FFF2-40B4-BE49-F238E27FC236}">
                <a16:creationId xmlns:a16="http://schemas.microsoft.com/office/drawing/2014/main" id="{66DDE1BA-F079-EE70-130A-A90A305C79BB}"/>
              </a:ext>
            </a:extLst>
          </p:cNvPr>
          <p:cNvCxnSpPr/>
          <p:nvPr/>
        </p:nvCxnSpPr>
        <p:spPr>
          <a:xfrm>
            <a:off x="617283" y="3423706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2651;p86">
            <a:extLst>
              <a:ext uri="{FF2B5EF4-FFF2-40B4-BE49-F238E27FC236}">
                <a16:creationId xmlns:a16="http://schemas.microsoft.com/office/drawing/2014/main" id="{A4CFAC3E-5682-7A14-25A8-B927785E6CDE}"/>
              </a:ext>
            </a:extLst>
          </p:cNvPr>
          <p:cNvCxnSpPr/>
          <p:nvPr/>
        </p:nvCxnSpPr>
        <p:spPr>
          <a:xfrm>
            <a:off x="617283" y="3423706"/>
            <a:ext cx="1752600" cy="0"/>
          </a:xfrm>
          <a:prstGeom prst="straightConnector1">
            <a:avLst/>
          </a:prstGeom>
          <a:noFill/>
          <a:ln w="1905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2652;p86">
            <a:extLst>
              <a:ext uri="{FF2B5EF4-FFF2-40B4-BE49-F238E27FC236}">
                <a16:creationId xmlns:a16="http://schemas.microsoft.com/office/drawing/2014/main" id="{5FAB2113-103E-2C5A-F4F0-70409A29762F}"/>
              </a:ext>
            </a:extLst>
          </p:cNvPr>
          <p:cNvSpPr txBox="1"/>
          <p:nvPr/>
        </p:nvSpPr>
        <p:spPr>
          <a:xfrm>
            <a:off x="617282" y="3759400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13" name="Google Shape;2653;p86">
            <a:extLst>
              <a:ext uri="{FF2B5EF4-FFF2-40B4-BE49-F238E27FC236}">
                <a16:creationId xmlns:a16="http://schemas.microsoft.com/office/drawing/2014/main" id="{FD548A3F-2630-BAE0-E63D-8371DB7453C0}"/>
              </a:ext>
            </a:extLst>
          </p:cNvPr>
          <p:cNvSpPr txBox="1"/>
          <p:nvPr/>
        </p:nvSpPr>
        <p:spPr>
          <a:xfrm>
            <a:off x="3982022" y="3863311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32%</a:t>
            </a:r>
            <a:endParaRPr sz="2700"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4" name="Google Shape;2654;p86">
            <a:extLst>
              <a:ext uri="{FF2B5EF4-FFF2-40B4-BE49-F238E27FC236}">
                <a16:creationId xmlns:a16="http://schemas.microsoft.com/office/drawing/2014/main" id="{401D27A7-C04C-35C9-1AF5-42ED5D4144E1}"/>
              </a:ext>
            </a:extLst>
          </p:cNvPr>
          <p:cNvCxnSpPr/>
          <p:nvPr/>
        </p:nvCxnSpPr>
        <p:spPr>
          <a:xfrm>
            <a:off x="617283" y="4150058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2655;p86">
            <a:extLst>
              <a:ext uri="{FF2B5EF4-FFF2-40B4-BE49-F238E27FC236}">
                <a16:creationId xmlns:a16="http://schemas.microsoft.com/office/drawing/2014/main" id="{031C4D3E-D6C0-8638-AB11-2FFB0861B206}"/>
              </a:ext>
            </a:extLst>
          </p:cNvPr>
          <p:cNvCxnSpPr/>
          <p:nvPr/>
        </p:nvCxnSpPr>
        <p:spPr>
          <a:xfrm>
            <a:off x="617283" y="4150058"/>
            <a:ext cx="2680574" cy="0"/>
          </a:xfrm>
          <a:prstGeom prst="straightConnector1">
            <a:avLst/>
          </a:prstGeom>
          <a:noFill/>
          <a:ln w="1905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6" name="Google Shape;2636;p86">
            <a:extLst>
              <a:ext uri="{FF2B5EF4-FFF2-40B4-BE49-F238E27FC236}">
                <a16:creationId xmlns:a16="http://schemas.microsoft.com/office/drawing/2014/main" id="{AAF83091-37C2-8D9F-7743-962F651944BB}"/>
              </a:ext>
            </a:extLst>
          </p:cNvPr>
          <p:cNvGrpSpPr/>
          <p:nvPr/>
        </p:nvGrpSpPr>
        <p:grpSpPr>
          <a:xfrm>
            <a:off x="729827" y="4890832"/>
            <a:ext cx="1506310" cy="707858"/>
            <a:chOff x="1713493" y="3720815"/>
            <a:chExt cx="3012620" cy="1415716"/>
          </a:xfrm>
        </p:grpSpPr>
        <p:sp>
          <p:nvSpPr>
            <p:cNvPr id="117" name="Google Shape;2637;p86">
              <a:extLst>
                <a:ext uri="{FF2B5EF4-FFF2-40B4-BE49-F238E27FC236}">
                  <a16:creationId xmlns:a16="http://schemas.microsoft.com/office/drawing/2014/main" id="{4E60CF72-0142-6451-2D59-60DD3FDC325D}"/>
                </a:ext>
              </a:extLst>
            </p:cNvPr>
            <p:cNvSpPr txBox="1"/>
            <p:nvPr/>
          </p:nvSpPr>
          <p:spPr>
            <a:xfrm>
              <a:off x="2541221" y="376208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88K</a:t>
              </a:r>
              <a:endParaRPr>
                <a:solidFill>
                  <a:schemeClr val="dk2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18" name="Google Shape;2638;p86">
              <a:extLst>
                <a:ext uri="{FF2B5EF4-FFF2-40B4-BE49-F238E27FC236}">
                  <a16:creationId xmlns:a16="http://schemas.microsoft.com/office/drawing/2014/main" id="{7C42748D-8AAE-4B3B-E29D-4066A748A101}"/>
                </a:ext>
              </a:extLst>
            </p:cNvPr>
            <p:cNvSpPr/>
            <p:nvPr/>
          </p:nvSpPr>
          <p:spPr>
            <a:xfrm>
              <a:off x="1713493" y="3720815"/>
              <a:ext cx="555201" cy="1415716"/>
            </a:xfrm>
            <a:custGeom>
              <a:avLst/>
              <a:gdLst/>
              <a:ahLst/>
              <a:cxnLst/>
              <a:rect l="0" t="0" r="0" b="0"/>
              <a:pathLst>
                <a:path w="1812925" h="4622800" extrusionOk="0">
                  <a:moveTo>
                    <a:pt x="489359" y="865187"/>
                  </a:moveTo>
                  <a:cubicBezTo>
                    <a:pt x="489359" y="865187"/>
                    <a:pt x="489359" y="865187"/>
                    <a:pt x="1323566" y="865187"/>
                  </a:cubicBezTo>
                  <a:cubicBezTo>
                    <a:pt x="1593985" y="865187"/>
                    <a:pt x="1812925" y="1084071"/>
                    <a:pt x="1812925" y="1353801"/>
                  </a:cubicBezTo>
                  <a:cubicBezTo>
                    <a:pt x="1812925" y="1353801"/>
                    <a:pt x="1812925" y="1353801"/>
                    <a:pt x="1812925" y="1421388"/>
                  </a:cubicBezTo>
                  <a:cubicBezTo>
                    <a:pt x="1812925" y="1421388"/>
                    <a:pt x="1812925" y="1421388"/>
                    <a:pt x="1812925" y="1469754"/>
                  </a:cubicBezTo>
                  <a:cubicBezTo>
                    <a:pt x="1812925" y="1469754"/>
                    <a:pt x="1812925" y="1469754"/>
                    <a:pt x="1812925" y="2536271"/>
                  </a:cubicBezTo>
                  <a:cubicBezTo>
                    <a:pt x="1812925" y="2624941"/>
                    <a:pt x="1740979" y="2696869"/>
                    <a:pt x="1652286" y="2696869"/>
                  </a:cubicBezTo>
                  <a:cubicBezTo>
                    <a:pt x="1563594" y="2696869"/>
                    <a:pt x="1492268" y="2624941"/>
                    <a:pt x="1492268" y="2536271"/>
                  </a:cubicBezTo>
                  <a:cubicBezTo>
                    <a:pt x="1492268" y="2536271"/>
                    <a:pt x="1492268" y="2536271"/>
                    <a:pt x="1492268" y="1469754"/>
                  </a:cubicBezTo>
                  <a:cubicBezTo>
                    <a:pt x="1492268" y="1469754"/>
                    <a:pt x="1492268" y="1469754"/>
                    <a:pt x="1373184" y="1469754"/>
                  </a:cubicBezTo>
                  <a:cubicBezTo>
                    <a:pt x="1373184" y="1469754"/>
                    <a:pt x="1373184" y="1469754"/>
                    <a:pt x="1373184" y="2523869"/>
                  </a:cubicBezTo>
                  <a:cubicBezTo>
                    <a:pt x="1373184" y="2523869"/>
                    <a:pt x="1373184" y="2523869"/>
                    <a:pt x="1373184" y="2782438"/>
                  </a:cubicBezTo>
                  <a:cubicBezTo>
                    <a:pt x="1373184" y="2782438"/>
                    <a:pt x="1373184" y="2782438"/>
                    <a:pt x="1373184" y="4425618"/>
                  </a:cubicBezTo>
                  <a:cubicBezTo>
                    <a:pt x="1373184" y="4534750"/>
                    <a:pt x="1284491" y="4622800"/>
                    <a:pt x="1175952" y="4622800"/>
                  </a:cubicBezTo>
                  <a:cubicBezTo>
                    <a:pt x="1066791" y="4622800"/>
                    <a:pt x="978719" y="4534750"/>
                    <a:pt x="978719" y="4425618"/>
                  </a:cubicBezTo>
                  <a:cubicBezTo>
                    <a:pt x="978719" y="4425618"/>
                    <a:pt x="978719" y="4425618"/>
                    <a:pt x="978719" y="2782438"/>
                  </a:cubicBezTo>
                  <a:cubicBezTo>
                    <a:pt x="978719" y="2782438"/>
                    <a:pt x="978719" y="2782438"/>
                    <a:pt x="834206" y="2782438"/>
                  </a:cubicBezTo>
                  <a:cubicBezTo>
                    <a:pt x="834206" y="2782438"/>
                    <a:pt x="834206" y="2782438"/>
                    <a:pt x="834206" y="4425618"/>
                  </a:cubicBezTo>
                  <a:cubicBezTo>
                    <a:pt x="834206" y="4534750"/>
                    <a:pt x="746134" y="4622800"/>
                    <a:pt x="636974" y="4622800"/>
                  </a:cubicBezTo>
                  <a:cubicBezTo>
                    <a:pt x="528434" y="4622800"/>
                    <a:pt x="439741" y="4534750"/>
                    <a:pt x="439741" y="4425618"/>
                  </a:cubicBezTo>
                  <a:cubicBezTo>
                    <a:pt x="439741" y="4425618"/>
                    <a:pt x="439741" y="4425618"/>
                    <a:pt x="439741" y="2782438"/>
                  </a:cubicBezTo>
                  <a:cubicBezTo>
                    <a:pt x="439741" y="2782438"/>
                    <a:pt x="439741" y="2782438"/>
                    <a:pt x="439741" y="2523869"/>
                  </a:cubicBezTo>
                  <a:cubicBezTo>
                    <a:pt x="439741" y="2523869"/>
                    <a:pt x="439741" y="2523869"/>
                    <a:pt x="439741" y="1469754"/>
                  </a:cubicBezTo>
                  <a:cubicBezTo>
                    <a:pt x="439741" y="1469754"/>
                    <a:pt x="439741" y="1469754"/>
                    <a:pt x="321278" y="1469754"/>
                  </a:cubicBezTo>
                  <a:cubicBezTo>
                    <a:pt x="321278" y="1469754"/>
                    <a:pt x="321278" y="1469754"/>
                    <a:pt x="321278" y="2536271"/>
                  </a:cubicBezTo>
                  <a:cubicBezTo>
                    <a:pt x="321278" y="2624941"/>
                    <a:pt x="249331" y="2696869"/>
                    <a:pt x="160639" y="2696869"/>
                  </a:cubicBezTo>
                  <a:cubicBezTo>
                    <a:pt x="71946" y="2696869"/>
                    <a:pt x="0" y="2624941"/>
                    <a:pt x="0" y="2536271"/>
                  </a:cubicBezTo>
                  <a:cubicBezTo>
                    <a:pt x="0" y="2536271"/>
                    <a:pt x="0" y="2536271"/>
                    <a:pt x="0" y="1469754"/>
                  </a:cubicBezTo>
                  <a:cubicBezTo>
                    <a:pt x="0" y="1469754"/>
                    <a:pt x="0" y="1469754"/>
                    <a:pt x="0" y="1421388"/>
                  </a:cubicBezTo>
                  <a:cubicBezTo>
                    <a:pt x="0" y="1421388"/>
                    <a:pt x="0" y="1421388"/>
                    <a:pt x="0" y="1353801"/>
                  </a:cubicBezTo>
                  <a:cubicBezTo>
                    <a:pt x="0" y="1084071"/>
                    <a:pt x="218940" y="865187"/>
                    <a:pt x="489359" y="865187"/>
                  </a:cubicBezTo>
                  <a:close/>
                  <a:moveTo>
                    <a:pt x="906463" y="0"/>
                  </a:moveTo>
                  <a:cubicBezTo>
                    <a:pt x="1116883" y="0"/>
                    <a:pt x="1287463" y="170580"/>
                    <a:pt x="1287463" y="381000"/>
                  </a:cubicBezTo>
                  <a:cubicBezTo>
                    <a:pt x="1287463" y="591420"/>
                    <a:pt x="1116883" y="762000"/>
                    <a:pt x="906463" y="762000"/>
                  </a:cubicBezTo>
                  <a:cubicBezTo>
                    <a:pt x="696043" y="762000"/>
                    <a:pt x="525463" y="591420"/>
                    <a:pt x="525463" y="381000"/>
                  </a:cubicBezTo>
                  <a:cubicBezTo>
                    <a:pt x="525463" y="170580"/>
                    <a:pt x="696043" y="0"/>
                    <a:pt x="906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mor Sans Pro" panose="02000503080000020003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639;p86">
              <a:extLst>
                <a:ext uri="{FF2B5EF4-FFF2-40B4-BE49-F238E27FC236}">
                  <a16:creationId xmlns:a16="http://schemas.microsoft.com/office/drawing/2014/main" id="{4943006B-4708-362F-6BA4-E495EA466629}"/>
                </a:ext>
              </a:extLst>
            </p:cNvPr>
            <p:cNvSpPr txBox="1"/>
            <p:nvPr/>
          </p:nvSpPr>
          <p:spPr>
            <a:xfrm>
              <a:off x="2541221" y="438929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>
                  <a:solidFill>
                    <a:schemeClr val="dk1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Male users</a:t>
              </a:r>
              <a:endParaRPr sz="110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20" name="Google Shape;2640;p86">
            <a:extLst>
              <a:ext uri="{FF2B5EF4-FFF2-40B4-BE49-F238E27FC236}">
                <a16:creationId xmlns:a16="http://schemas.microsoft.com/office/drawing/2014/main" id="{40A08BEC-49A4-865B-60FC-F23A3CA49A83}"/>
              </a:ext>
            </a:extLst>
          </p:cNvPr>
          <p:cNvGrpSpPr/>
          <p:nvPr/>
        </p:nvGrpSpPr>
        <p:grpSpPr>
          <a:xfrm>
            <a:off x="2372400" y="4890832"/>
            <a:ext cx="1520057" cy="707858"/>
            <a:chOff x="5650920" y="3642817"/>
            <a:chExt cx="3040113" cy="1415716"/>
          </a:xfrm>
        </p:grpSpPr>
        <p:sp>
          <p:nvSpPr>
            <p:cNvPr id="121" name="Google Shape;2641;p86">
              <a:extLst>
                <a:ext uri="{FF2B5EF4-FFF2-40B4-BE49-F238E27FC236}">
                  <a16:creationId xmlns:a16="http://schemas.microsoft.com/office/drawing/2014/main" id="{2B19535C-16FD-0F92-135E-F7A4605EB5C1}"/>
                </a:ext>
              </a:extLst>
            </p:cNvPr>
            <p:cNvSpPr/>
            <p:nvPr/>
          </p:nvSpPr>
          <p:spPr>
            <a:xfrm>
              <a:off x="5650920" y="3642817"/>
              <a:ext cx="659189" cy="1415716"/>
            </a:xfrm>
            <a:custGeom>
              <a:avLst/>
              <a:gdLst/>
              <a:ahLst/>
              <a:cxnLst/>
              <a:rect l="0" t="0" r="0" b="0"/>
              <a:pathLst>
                <a:path w="2152481" h="4622800" extrusionOk="0">
                  <a:moveTo>
                    <a:pt x="818678" y="865187"/>
                  </a:moveTo>
                  <a:cubicBezTo>
                    <a:pt x="818678" y="865187"/>
                    <a:pt x="818678" y="865187"/>
                    <a:pt x="1333803" y="865187"/>
                  </a:cubicBezTo>
                  <a:cubicBezTo>
                    <a:pt x="1569979" y="865187"/>
                    <a:pt x="1767103" y="1032606"/>
                    <a:pt x="1812354" y="1255210"/>
                  </a:cubicBezTo>
                  <a:cubicBezTo>
                    <a:pt x="1812354" y="1255210"/>
                    <a:pt x="1812354" y="1255210"/>
                    <a:pt x="2145853" y="2342190"/>
                  </a:cubicBezTo>
                  <a:cubicBezTo>
                    <a:pt x="2170028" y="2420938"/>
                    <a:pt x="2126016" y="2504027"/>
                    <a:pt x="2047291" y="2528210"/>
                  </a:cubicBezTo>
                  <a:cubicBezTo>
                    <a:pt x="1968565" y="2552393"/>
                    <a:pt x="1885501" y="2507748"/>
                    <a:pt x="1861325" y="2429619"/>
                  </a:cubicBezTo>
                  <a:cubicBezTo>
                    <a:pt x="1861325" y="2429619"/>
                    <a:pt x="1861325" y="2429619"/>
                    <a:pt x="1539605" y="1380464"/>
                  </a:cubicBezTo>
                  <a:cubicBezTo>
                    <a:pt x="1539605" y="1380464"/>
                    <a:pt x="1539605" y="1380464"/>
                    <a:pt x="1431125" y="1380464"/>
                  </a:cubicBezTo>
                  <a:cubicBezTo>
                    <a:pt x="1431125" y="1380464"/>
                    <a:pt x="1431125" y="1380464"/>
                    <a:pt x="1846448" y="3116655"/>
                  </a:cubicBezTo>
                  <a:cubicBezTo>
                    <a:pt x="1846448" y="3116655"/>
                    <a:pt x="1846448" y="3116655"/>
                    <a:pt x="1469558" y="3116655"/>
                  </a:cubicBezTo>
                  <a:cubicBezTo>
                    <a:pt x="1469558" y="3116655"/>
                    <a:pt x="1469558" y="3116655"/>
                    <a:pt x="1469558" y="4458482"/>
                  </a:cubicBezTo>
                  <a:cubicBezTo>
                    <a:pt x="1469558" y="4549632"/>
                    <a:pt x="1396411" y="4622800"/>
                    <a:pt x="1305288" y="4622800"/>
                  </a:cubicBezTo>
                  <a:cubicBezTo>
                    <a:pt x="1214785" y="4622800"/>
                    <a:pt x="1141019" y="4549632"/>
                    <a:pt x="1141019" y="4458482"/>
                  </a:cubicBezTo>
                  <a:cubicBezTo>
                    <a:pt x="1141019" y="4458482"/>
                    <a:pt x="1141019" y="4458482"/>
                    <a:pt x="1141019" y="3116655"/>
                  </a:cubicBezTo>
                  <a:cubicBezTo>
                    <a:pt x="1141019" y="3116655"/>
                    <a:pt x="1141019" y="3116655"/>
                    <a:pt x="1075931" y="3116655"/>
                  </a:cubicBezTo>
                  <a:cubicBezTo>
                    <a:pt x="1075931" y="3116655"/>
                    <a:pt x="1075931" y="3116655"/>
                    <a:pt x="1011463" y="3116655"/>
                  </a:cubicBezTo>
                  <a:cubicBezTo>
                    <a:pt x="1011463" y="3116655"/>
                    <a:pt x="1011463" y="3116655"/>
                    <a:pt x="1011463" y="4458482"/>
                  </a:cubicBezTo>
                  <a:cubicBezTo>
                    <a:pt x="1011463" y="4549632"/>
                    <a:pt x="937696" y="4622800"/>
                    <a:pt x="847193" y="4622800"/>
                  </a:cubicBezTo>
                  <a:cubicBezTo>
                    <a:pt x="756070" y="4622800"/>
                    <a:pt x="682923" y="4549632"/>
                    <a:pt x="682923" y="4458482"/>
                  </a:cubicBezTo>
                  <a:cubicBezTo>
                    <a:pt x="682923" y="4458482"/>
                    <a:pt x="682923" y="4458482"/>
                    <a:pt x="682923" y="3116655"/>
                  </a:cubicBezTo>
                  <a:cubicBezTo>
                    <a:pt x="682923" y="3116655"/>
                    <a:pt x="682923" y="3116655"/>
                    <a:pt x="306033" y="3116655"/>
                  </a:cubicBezTo>
                  <a:cubicBezTo>
                    <a:pt x="306033" y="3116655"/>
                    <a:pt x="306033" y="3116655"/>
                    <a:pt x="721356" y="1380464"/>
                  </a:cubicBezTo>
                  <a:cubicBezTo>
                    <a:pt x="721356" y="1380464"/>
                    <a:pt x="721356" y="1380464"/>
                    <a:pt x="612876" y="1380464"/>
                  </a:cubicBezTo>
                  <a:cubicBezTo>
                    <a:pt x="612876" y="1380464"/>
                    <a:pt x="612876" y="1380464"/>
                    <a:pt x="291156" y="2429619"/>
                  </a:cubicBezTo>
                  <a:cubicBezTo>
                    <a:pt x="266980" y="2507748"/>
                    <a:pt x="183915" y="2552393"/>
                    <a:pt x="105190" y="2528210"/>
                  </a:cubicBezTo>
                  <a:cubicBezTo>
                    <a:pt x="26465" y="2504027"/>
                    <a:pt x="-17547" y="2420938"/>
                    <a:pt x="6628" y="2342190"/>
                  </a:cubicBezTo>
                  <a:cubicBezTo>
                    <a:pt x="6628" y="2342190"/>
                    <a:pt x="6628" y="2342190"/>
                    <a:pt x="340127" y="1255210"/>
                  </a:cubicBezTo>
                  <a:cubicBezTo>
                    <a:pt x="385378" y="1032606"/>
                    <a:pt x="582502" y="865187"/>
                    <a:pt x="818678" y="865187"/>
                  </a:cubicBezTo>
                  <a:close/>
                  <a:moveTo>
                    <a:pt x="1076240" y="0"/>
                  </a:moveTo>
                  <a:cubicBezTo>
                    <a:pt x="1286660" y="0"/>
                    <a:pt x="1457240" y="170580"/>
                    <a:pt x="1457240" y="381000"/>
                  </a:cubicBezTo>
                  <a:cubicBezTo>
                    <a:pt x="1457240" y="591420"/>
                    <a:pt x="1286660" y="762000"/>
                    <a:pt x="1076240" y="762000"/>
                  </a:cubicBezTo>
                  <a:cubicBezTo>
                    <a:pt x="865820" y="762000"/>
                    <a:pt x="695240" y="591420"/>
                    <a:pt x="695240" y="381000"/>
                  </a:cubicBezTo>
                  <a:cubicBezTo>
                    <a:pt x="695240" y="170580"/>
                    <a:pt x="865820" y="0"/>
                    <a:pt x="1076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mor Sans Pro" panose="02000503080000020003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642;p86">
              <a:extLst>
                <a:ext uri="{FF2B5EF4-FFF2-40B4-BE49-F238E27FC236}">
                  <a16:creationId xmlns:a16="http://schemas.microsoft.com/office/drawing/2014/main" id="{37A6C607-414C-9A37-A9BE-5AF0F0A51C14}"/>
                </a:ext>
              </a:extLst>
            </p:cNvPr>
            <p:cNvSpPr txBox="1"/>
            <p:nvPr/>
          </p:nvSpPr>
          <p:spPr>
            <a:xfrm>
              <a:off x="6506141" y="381993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68K</a:t>
              </a:r>
              <a:endParaRPr>
                <a:solidFill>
                  <a:schemeClr val="dk2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23" name="Google Shape;2643;p86">
              <a:extLst>
                <a:ext uri="{FF2B5EF4-FFF2-40B4-BE49-F238E27FC236}">
                  <a16:creationId xmlns:a16="http://schemas.microsoft.com/office/drawing/2014/main" id="{3E3F12FB-61BD-F221-B196-740CDF9C4988}"/>
                </a:ext>
              </a:extLst>
            </p:cNvPr>
            <p:cNvSpPr txBox="1"/>
            <p:nvPr/>
          </p:nvSpPr>
          <p:spPr>
            <a:xfrm>
              <a:off x="6506141" y="444714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 dirty="0">
                  <a:solidFill>
                    <a:schemeClr val="dk1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Female users</a:t>
              </a:r>
              <a:endParaRPr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cxnSp>
        <p:nvCxnSpPr>
          <p:cNvPr id="124" name="Google Shape;1079;p52">
            <a:extLst>
              <a:ext uri="{FF2B5EF4-FFF2-40B4-BE49-F238E27FC236}">
                <a16:creationId xmlns:a16="http://schemas.microsoft.com/office/drawing/2014/main" id="{C7F4B334-C7D8-0A82-CB18-9E5A570E07EB}"/>
              </a:ext>
            </a:extLst>
          </p:cNvPr>
          <p:cNvCxnSpPr>
            <a:cxnSpLocks/>
          </p:cNvCxnSpPr>
          <p:nvPr/>
        </p:nvCxnSpPr>
        <p:spPr>
          <a:xfrm>
            <a:off x="4896422" y="1370834"/>
            <a:ext cx="0" cy="4877037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9295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8C17-28FC-A082-DBBE-4DDFFF7A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Paleta de Color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11E26-2B91-1544-0CA4-1DB997FB9F00}"/>
              </a:ext>
            </a:extLst>
          </p:cNvPr>
          <p:cNvSpPr txBox="1"/>
          <p:nvPr/>
        </p:nvSpPr>
        <p:spPr>
          <a:xfrm>
            <a:off x="587784" y="1399024"/>
            <a:ext cx="32484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D33266"/>
                </a:solidFill>
                <a:latin typeface="Amor Sans Pro" panose="02000503080000020003" pitchFamily="2" charset="77"/>
              </a:rPr>
              <a:t>Colores</a:t>
            </a:r>
            <a:r>
              <a:rPr lang="en-US" sz="1600" b="1" dirty="0">
                <a:solidFill>
                  <a:srgbClr val="D33266"/>
                </a:solidFill>
                <a:latin typeface="Amor Sans Pro" panose="02000503080000020003" pitchFamily="2" charset="77"/>
              </a:rPr>
              <a:t> </a:t>
            </a:r>
            <a:r>
              <a:rPr lang="en-US" sz="1600" b="1" dirty="0" err="1">
                <a:solidFill>
                  <a:srgbClr val="D33266"/>
                </a:solidFill>
                <a:latin typeface="Amor Sans Pro" panose="02000503080000020003" pitchFamily="2" charset="77"/>
              </a:rPr>
              <a:t>Principales</a:t>
            </a:r>
            <a:endParaRPr lang="en-US" sz="1600" b="1" dirty="0">
              <a:solidFill>
                <a:srgbClr val="D33266"/>
              </a:solidFill>
              <a:latin typeface="Amor Sans Pro" panose="02000503080000020003" pitchFamily="2" charset="77"/>
            </a:endParaRPr>
          </a:p>
          <a:p>
            <a:endParaRPr lang="en-US" dirty="0">
              <a:latin typeface="Amor Sans Pro" panose="02000503080000020003" pitchFamily="2" charset="77"/>
            </a:endParaRPr>
          </a:p>
          <a:p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Estos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colores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son la base de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identidad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Compartamos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Banco y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deberán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respetarse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para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asegurar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una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unidad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toda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comunicación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y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predominar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sobre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demás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E8418E4B-CC71-E3C7-367D-1012E8C443C0}"/>
              </a:ext>
            </a:extLst>
          </p:cNvPr>
          <p:cNvSpPr/>
          <p:nvPr/>
        </p:nvSpPr>
        <p:spPr>
          <a:xfrm rot="10800000" flipH="1">
            <a:off x="681394" y="2966543"/>
            <a:ext cx="3338419" cy="1415771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D29D2CCA-B9DB-7280-B4A4-767E35590A69}"/>
              </a:ext>
            </a:extLst>
          </p:cNvPr>
          <p:cNvSpPr/>
          <p:nvPr/>
        </p:nvSpPr>
        <p:spPr>
          <a:xfrm rot="10800000" flipH="1">
            <a:off x="681394" y="4585134"/>
            <a:ext cx="3338419" cy="1415771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282B2-4931-1FBC-9313-D8EF7BAED1D4}"/>
              </a:ext>
            </a:extLst>
          </p:cNvPr>
          <p:cNvSpPr txBox="1"/>
          <p:nvPr/>
        </p:nvSpPr>
        <p:spPr>
          <a:xfrm>
            <a:off x="903095" y="3079157"/>
            <a:ext cx="10833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MAGENTA</a:t>
            </a:r>
          </a:p>
          <a:p>
            <a:endParaRPr lang="en-US" dirty="0">
              <a:solidFill>
                <a:schemeClr val="bg1"/>
              </a:solidFill>
              <a:latin typeface="Amor Sans Pro" panose="02000503080000020003" pitchFamily="2" charset="77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213. 0. 87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#D50057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C0648-B856-2E70-2C46-A7067CF7DE18}"/>
              </a:ext>
            </a:extLst>
          </p:cNvPr>
          <p:cNvSpPr txBox="1"/>
          <p:nvPr/>
        </p:nvSpPr>
        <p:spPr>
          <a:xfrm>
            <a:off x="903095" y="4687239"/>
            <a:ext cx="10833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BLANCO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Amor Sans Pro" panose="02000503080000020003" pitchFamily="2" charset="77"/>
            </a:endParaRPr>
          </a:p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255. 255. 255</a:t>
            </a:r>
          </a:p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#FFFFFF</a:t>
            </a:r>
            <a:endParaRPr lang="en-MX" sz="1000" dirty="0">
              <a:solidFill>
                <a:schemeClr val="bg2">
                  <a:lumMod val="50000"/>
                </a:schemeClr>
              </a:solidFill>
              <a:latin typeface="Amor Sans Pro" panose="02000503080000020003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3D373-2535-FD43-79DE-9217EB911340}"/>
              </a:ext>
            </a:extLst>
          </p:cNvPr>
          <p:cNvCxnSpPr>
            <a:cxnSpLocks/>
          </p:cNvCxnSpPr>
          <p:nvPr/>
        </p:nvCxnSpPr>
        <p:spPr>
          <a:xfrm>
            <a:off x="4340773" y="1462084"/>
            <a:ext cx="0" cy="4707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76C9CE-A988-6472-B07D-49A903370775}"/>
              </a:ext>
            </a:extLst>
          </p:cNvPr>
          <p:cNvSpPr txBox="1"/>
          <p:nvPr/>
        </p:nvSpPr>
        <p:spPr>
          <a:xfrm>
            <a:off x="4573997" y="1399024"/>
            <a:ext cx="324849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D33266"/>
                </a:solidFill>
                <a:latin typeface="Amor Sans Pro" panose="02000503080000020003" pitchFamily="2" charset="77"/>
              </a:rPr>
              <a:t>Colores</a:t>
            </a:r>
            <a:r>
              <a:rPr lang="en-US" sz="1600" b="1" dirty="0">
                <a:solidFill>
                  <a:srgbClr val="D33266"/>
                </a:solidFill>
                <a:latin typeface="Amor Sans Pro" panose="02000503080000020003" pitchFamily="2" charset="77"/>
              </a:rPr>
              <a:t> </a:t>
            </a:r>
            <a:r>
              <a:rPr lang="en-US" sz="1600" b="1" dirty="0" err="1">
                <a:solidFill>
                  <a:srgbClr val="D33266"/>
                </a:solidFill>
                <a:latin typeface="Amor Sans Pro" panose="02000503080000020003" pitchFamily="2" charset="77"/>
              </a:rPr>
              <a:t>Secundarios</a:t>
            </a:r>
            <a:endParaRPr lang="en-US" sz="1600" b="1" dirty="0">
              <a:solidFill>
                <a:srgbClr val="D33266"/>
              </a:solidFill>
              <a:latin typeface="Amor Sans Pro" panose="02000503080000020003" pitchFamily="2" charset="77"/>
            </a:endParaRPr>
          </a:p>
          <a:p>
            <a:endParaRPr lang="en-US" dirty="0">
              <a:latin typeface="Amor Sans Pro" panose="02000503080000020003" pitchFamily="2" charset="77"/>
            </a:endParaRPr>
          </a:p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Se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pueden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agregar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colores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apoyo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cuando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</a:p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se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requiera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mayor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contraste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al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diseño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presentación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pero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siempre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deben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predominar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colores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principales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3E24C9AD-D268-424F-42D8-A0E7FEF6645B}"/>
              </a:ext>
            </a:extLst>
          </p:cNvPr>
          <p:cNvSpPr/>
          <p:nvPr/>
        </p:nvSpPr>
        <p:spPr>
          <a:xfrm rot="10800000" flipH="1">
            <a:off x="4667608" y="2966541"/>
            <a:ext cx="3043044" cy="964155"/>
          </a:xfrm>
          <a:prstGeom prst="round1Rect">
            <a:avLst>
              <a:gd name="adj" fmla="val 50000"/>
            </a:avLst>
          </a:prstGeom>
          <a:solidFill>
            <a:srgbClr val="99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AB65E46A-C070-2B15-A071-F99FFA344977}"/>
              </a:ext>
            </a:extLst>
          </p:cNvPr>
          <p:cNvSpPr/>
          <p:nvPr/>
        </p:nvSpPr>
        <p:spPr>
          <a:xfrm rot="10800000" flipH="1">
            <a:off x="4667608" y="4052391"/>
            <a:ext cx="3043044" cy="964155"/>
          </a:xfrm>
          <a:prstGeom prst="round1Rect">
            <a:avLst>
              <a:gd name="adj" fmla="val 50000"/>
            </a:avLst>
          </a:prstGeom>
          <a:solidFill>
            <a:srgbClr val="F9A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C68423D7-4DB4-7732-408C-531AA8CCBD4B}"/>
              </a:ext>
            </a:extLst>
          </p:cNvPr>
          <p:cNvSpPr/>
          <p:nvPr/>
        </p:nvSpPr>
        <p:spPr>
          <a:xfrm rot="10800000" flipH="1">
            <a:off x="4667608" y="5138241"/>
            <a:ext cx="3043044" cy="964155"/>
          </a:xfrm>
          <a:prstGeom prst="round1Rect">
            <a:avLst>
              <a:gd name="adj" fmla="val 50000"/>
            </a:avLst>
          </a:prstGeom>
          <a:solidFill>
            <a:srgbClr val="897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B5E7FC-3E83-A243-0168-75E40C7C2536}"/>
              </a:ext>
            </a:extLst>
          </p:cNvPr>
          <p:cNvSpPr txBox="1"/>
          <p:nvPr/>
        </p:nvSpPr>
        <p:spPr>
          <a:xfrm>
            <a:off x="4889307" y="3079157"/>
            <a:ext cx="10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VINO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40F38-9C50-486A-993E-1630D30538C8}"/>
              </a:ext>
            </a:extLst>
          </p:cNvPr>
          <p:cNvSpPr txBox="1"/>
          <p:nvPr/>
        </p:nvSpPr>
        <p:spPr>
          <a:xfrm>
            <a:off x="6655868" y="3079157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150. 0. 72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#960048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0189E-D1FA-3256-8C64-D593A3B00145}"/>
              </a:ext>
            </a:extLst>
          </p:cNvPr>
          <p:cNvSpPr txBox="1"/>
          <p:nvPr/>
        </p:nvSpPr>
        <p:spPr>
          <a:xfrm>
            <a:off x="4889307" y="4179294"/>
            <a:ext cx="10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MANGO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5243E3-F39B-8EF6-70C6-266EE22A4FA7}"/>
              </a:ext>
            </a:extLst>
          </p:cNvPr>
          <p:cNvSpPr txBox="1"/>
          <p:nvPr/>
        </p:nvSpPr>
        <p:spPr>
          <a:xfrm>
            <a:off x="6655868" y="4179294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255. 164. 0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#FFA400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6A911E-3DBE-EA21-3D02-656EE02937F2}"/>
              </a:ext>
            </a:extLst>
          </p:cNvPr>
          <p:cNvSpPr txBox="1"/>
          <p:nvPr/>
        </p:nvSpPr>
        <p:spPr>
          <a:xfrm>
            <a:off x="4889306" y="5279431"/>
            <a:ext cx="1387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GRIS CÁLIDO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F3C974-7376-E0F7-D827-C12115E6989F}"/>
              </a:ext>
            </a:extLst>
          </p:cNvPr>
          <p:cNvSpPr txBox="1"/>
          <p:nvPr/>
        </p:nvSpPr>
        <p:spPr>
          <a:xfrm>
            <a:off x="6655868" y="5279431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132. 119. 112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#847770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CD7F8E-E8B6-25DA-F8E1-834FAA0456E2}"/>
              </a:ext>
            </a:extLst>
          </p:cNvPr>
          <p:cNvCxnSpPr>
            <a:cxnSpLocks/>
          </p:cNvCxnSpPr>
          <p:nvPr/>
        </p:nvCxnSpPr>
        <p:spPr>
          <a:xfrm>
            <a:off x="8041236" y="1462084"/>
            <a:ext cx="0" cy="4707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012920-E59A-1EBA-FB29-E4FC2E3FD416}"/>
              </a:ext>
            </a:extLst>
          </p:cNvPr>
          <p:cNvSpPr txBox="1"/>
          <p:nvPr/>
        </p:nvSpPr>
        <p:spPr>
          <a:xfrm>
            <a:off x="8326190" y="1399024"/>
            <a:ext cx="313665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D33266"/>
                </a:solidFill>
                <a:latin typeface="Amor Sans Pro" panose="02000503080000020003" pitchFamily="2" charset="77"/>
              </a:rPr>
              <a:t>Colores</a:t>
            </a:r>
            <a:r>
              <a:rPr lang="en-US" sz="1600" b="1" dirty="0">
                <a:solidFill>
                  <a:srgbClr val="D33266"/>
                </a:solidFill>
                <a:latin typeface="Amor Sans Pro" panose="02000503080000020003" pitchFamily="2" charset="77"/>
              </a:rPr>
              <a:t> </a:t>
            </a:r>
            <a:r>
              <a:rPr lang="en-US" sz="1600" b="1" dirty="0" err="1">
                <a:solidFill>
                  <a:srgbClr val="D33266"/>
                </a:solidFill>
                <a:latin typeface="Amor Sans Pro" panose="02000503080000020003" pitchFamily="2" charset="77"/>
              </a:rPr>
              <a:t>Complementarios</a:t>
            </a:r>
            <a:endParaRPr lang="en-US" sz="1600" b="1" dirty="0">
              <a:solidFill>
                <a:srgbClr val="D33266"/>
              </a:solidFill>
              <a:latin typeface="Amor Sans Pro" panose="02000503080000020003" pitchFamily="2" charset="77"/>
            </a:endParaRPr>
          </a:p>
          <a:p>
            <a:endParaRPr lang="en-US" dirty="0">
              <a:latin typeface="Amor Sans Pro" panose="02000503080000020003" pitchFamily="2" charset="77"/>
            </a:endParaRPr>
          </a:p>
          <a:p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Estos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colores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complementarios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solo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podrán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utilizarse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cuando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gama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color no sea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suficiente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para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mostrar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división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varios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puntos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dentro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presentación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sp>
        <p:nvSpPr>
          <p:cNvPr id="22" name="Round Single Corner Rectangle 21">
            <a:extLst>
              <a:ext uri="{FF2B5EF4-FFF2-40B4-BE49-F238E27FC236}">
                <a16:creationId xmlns:a16="http://schemas.microsoft.com/office/drawing/2014/main" id="{12D2D413-A8CA-4843-8B4D-BF8CF4F2DA0D}"/>
              </a:ext>
            </a:extLst>
          </p:cNvPr>
          <p:cNvSpPr/>
          <p:nvPr/>
        </p:nvSpPr>
        <p:spPr>
          <a:xfrm rot="10800000" flipH="1">
            <a:off x="8419801" y="2966540"/>
            <a:ext cx="3043044" cy="693599"/>
          </a:xfrm>
          <a:prstGeom prst="round1Rect">
            <a:avLst>
              <a:gd name="adj" fmla="val 50000"/>
            </a:avLst>
          </a:prstGeom>
          <a:solidFill>
            <a:srgbClr val="E57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2235A6-846E-CD9E-4E59-5862ADF03307}"/>
              </a:ext>
            </a:extLst>
          </p:cNvPr>
          <p:cNvSpPr txBox="1"/>
          <p:nvPr/>
        </p:nvSpPr>
        <p:spPr>
          <a:xfrm>
            <a:off x="8644129" y="3140698"/>
            <a:ext cx="10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NARANJA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095E7-4B7F-E61B-7B74-D56EBCA70D1F}"/>
              </a:ext>
            </a:extLst>
          </p:cNvPr>
          <p:cNvSpPr txBox="1"/>
          <p:nvPr/>
        </p:nvSpPr>
        <p:spPr>
          <a:xfrm>
            <a:off x="10353672" y="2966542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238. 117. 35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#EE7623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25" name="Round Single Corner Rectangle 24">
            <a:extLst>
              <a:ext uri="{FF2B5EF4-FFF2-40B4-BE49-F238E27FC236}">
                <a16:creationId xmlns:a16="http://schemas.microsoft.com/office/drawing/2014/main" id="{782F1A8B-7E7E-F721-9E54-756EF7592392}"/>
              </a:ext>
            </a:extLst>
          </p:cNvPr>
          <p:cNvSpPr/>
          <p:nvPr/>
        </p:nvSpPr>
        <p:spPr>
          <a:xfrm rot="10800000" flipH="1">
            <a:off x="8419801" y="3775836"/>
            <a:ext cx="3043044" cy="693599"/>
          </a:xfrm>
          <a:prstGeom prst="round1Rect">
            <a:avLst>
              <a:gd name="adj" fmla="val 50000"/>
            </a:avLst>
          </a:prstGeom>
          <a:solidFill>
            <a:srgbClr val="866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BE73F1-FF61-5C67-000F-33078EB7AA7E}"/>
              </a:ext>
            </a:extLst>
          </p:cNvPr>
          <p:cNvSpPr txBox="1"/>
          <p:nvPr/>
        </p:nvSpPr>
        <p:spPr>
          <a:xfrm>
            <a:off x="8644129" y="3949994"/>
            <a:ext cx="10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MORADO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C4E275-1C4A-237C-1C5F-A4855E729823}"/>
              </a:ext>
            </a:extLst>
          </p:cNvPr>
          <p:cNvSpPr txBox="1"/>
          <p:nvPr/>
        </p:nvSpPr>
        <p:spPr>
          <a:xfrm>
            <a:off x="10353672" y="3775838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145. 100. 204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#9164CC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28" name="Round Single Corner Rectangle 27">
            <a:extLst>
              <a:ext uri="{FF2B5EF4-FFF2-40B4-BE49-F238E27FC236}">
                <a16:creationId xmlns:a16="http://schemas.microsoft.com/office/drawing/2014/main" id="{5445E0B1-F87C-F239-506A-54806BADE5F4}"/>
              </a:ext>
            </a:extLst>
          </p:cNvPr>
          <p:cNvSpPr/>
          <p:nvPr/>
        </p:nvSpPr>
        <p:spPr>
          <a:xfrm rot="10800000" flipH="1">
            <a:off x="8419801" y="4595513"/>
            <a:ext cx="3043044" cy="693599"/>
          </a:xfrm>
          <a:prstGeom prst="round1Rect">
            <a:avLst>
              <a:gd name="adj" fmla="val 50000"/>
            </a:avLst>
          </a:prstGeom>
          <a:solidFill>
            <a:srgbClr val="289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B350BA-013F-DFAD-6FDD-3646BF09220F}"/>
              </a:ext>
            </a:extLst>
          </p:cNvPr>
          <p:cNvSpPr txBox="1"/>
          <p:nvPr/>
        </p:nvSpPr>
        <p:spPr>
          <a:xfrm>
            <a:off x="8644129" y="4769671"/>
            <a:ext cx="10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AZUL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05DE81-DC1F-04B6-7AD9-3C117919F273}"/>
              </a:ext>
            </a:extLst>
          </p:cNvPr>
          <p:cNvSpPr txBox="1"/>
          <p:nvPr/>
        </p:nvSpPr>
        <p:spPr>
          <a:xfrm>
            <a:off x="10353672" y="4595515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0. 151. 206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#0097CE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31" name="Round Single Corner Rectangle 30">
            <a:extLst>
              <a:ext uri="{FF2B5EF4-FFF2-40B4-BE49-F238E27FC236}">
                <a16:creationId xmlns:a16="http://schemas.microsoft.com/office/drawing/2014/main" id="{4B0838AC-39D9-137E-EE89-B047A312BFD2}"/>
              </a:ext>
            </a:extLst>
          </p:cNvPr>
          <p:cNvSpPr/>
          <p:nvPr/>
        </p:nvSpPr>
        <p:spPr>
          <a:xfrm rot="10800000" flipH="1">
            <a:off x="8419801" y="5404939"/>
            <a:ext cx="3043044" cy="693599"/>
          </a:xfrm>
          <a:prstGeom prst="round1Rect">
            <a:avLst>
              <a:gd name="adj" fmla="val 50000"/>
            </a:avLst>
          </a:prstGeom>
          <a:solidFill>
            <a:srgbClr val="9CC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031B0D-411E-2FA2-FD98-9198A80A5EFF}"/>
              </a:ext>
            </a:extLst>
          </p:cNvPr>
          <p:cNvSpPr txBox="1"/>
          <p:nvPr/>
        </p:nvSpPr>
        <p:spPr>
          <a:xfrm>
            <a:off x="8644129" y="5579097"/>
            <a:ext cx="108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VERDE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F4B477-8648-1C0B-2C33-77A8126F5A84}"/>
              </a:ext>
            </a:extLst>
          </p:cNvPr>
          <p:cNvSpPr txBox="1"/>
          <p:nvPr/>
        </p:nvSpPr>
        <p:spPr>
          <a:xfrm>
            <a:off x="10353672" y="5404941"/>
            <a:ext cx="108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162. 212. 94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#A2D4SE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84944-5D07-82B8-F477-144AEBEFDAC5}"/>
              </a:ext>
            </a:extLst>
          </p:cNvPr>
          <p:cNvSpPr txBox="1"/>
          <p:nvPr/>
        </p:nvSpPr>
        <p:spPr>
          <a:xfrm>
            <a:off x="587784" y="6170636"/>
            <a:ext cx="6948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D33266"/>
                </a:solidFill>
                <a:latin typeface="Amor Sans Pro" panose="02000503080000020003" pitchFamily="2" charset="77"/>
              </a:rPr>
              <a:t>NOTA: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todos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colores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pueden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usarse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sus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respectivos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porcentajes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color,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siendo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el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mínimo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el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10%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9434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8882-8D8C-9027-3825-E2AECE7A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grpSp>
        <p:nvGrpSpPr>
          <p:cNvPr id="3" name="Google Shape;2406;p84">
            <a:extLst>
              <a:ext uri="{FF2B5EF4-FFF2-40B4-BE49-F238E27FC236}">
                <a16:creationId xmlns:a16="http://schemas.microsoft.com/office/drawing/2014/main" id="{F4C296BA-6EAE-F0A6-9DC4-C99D37819913}"/>
              </a:ext>
            </a:extLst>
          </p:cNvPr>
          <p:cNvGrpSpPr/>
          <p:nvPr/>
        </p:nvGrpSpPr>
        <p:grpSpPr>
          <a:xfrm>
            <a:off x="4773667" y="1681545"/>
            <a:ext cx="6468521" cy="4223164"/>
            <a:chOff x="5688013" y="3752850"/>
            <a:chExt cx="13011150" cy="8494713"/>
          </a:xfrm>
          <a:solidFill>
            <a:schemeClr val="bg2"/>
          </a:solidFill>
        </p:grpSpPr>
        <p:sp>
          <p:nvSpPr>
            <p:cNvPr id="4" name="Google Shape;2407;p84">
              <a:extLst>
                <a:ext uri="{FF2B5EF4-FFF2-40B4-BE49-F238E27FC236}">
                  <a16:creationId xmlns:a16="http://schemas.microsoft.com/office/drawing/2014/main" id="{ED97BE5A-2F9A-EDB5-A6E3-089DC94C626A}"/>
                </a:ext>
              </a:extLst>
            </p:cNvPr>
            <p:cNvSpPr/>
            <p:nvPr/>
          </p:nvSpPr>
          <p:spPr>
            <a:xfrm>
              <a:off x="7159626" y="3851275"/>
              <a:ext cx="2449513" cy="3016250"/>
            </a:xfrm>
            <a:custGeom>
              <a:avLst/>
              <a:gdLst/>
              <a:ahLst/>
              <a:cxnLst/>
              <a:rect l="0" t="0" r="0" b="0"/>
              <a:pathLst>
                <a:path w="3847" h="4739" extrusionOk="0">
                  <a:moveTo>
                    <a:pt x="3828" y="4278"/>
                  </a:moveTo>
                  <a:cubicBezTo>
                    <a:pt x="3817" y="4285"/>
                    <a:pt x="3817" y="4285"/>
                    <a:pt x="3817" y="4285"/>
                  </a:cubicBezTo>
                  <a:cubicBezTo>
                    <a:pt x="3783" y="4400"/>
                    <a:pt x="3783" y="4400"/>
                    <a:pt x="3783" y="4400"/>
                  </a:cubicBezTo>
                  <a:cubicBezTo>
                    <a:pt x="3783" y="4402"/>
                    <a:pt x="3781" y="4404"/>
                    <a:pt x="3779" y="4406"/>
                  </a:cubicBezTo>
                  <a:cubicBezTo>
                    <a:pt x="3738" y="4440"/>
                    <a:pt x="3738" y="4440"/>
                    <a:pt x="3738" y="4440"/>
                  </a:cubicBezTo>
                  <a:cubicBezTo>
                    <a:pt x="3389" y="4718"/>
                    <a:pt x="3389" y="4718"/>
                    <a:pt x="3389" y="4718"/>
                  </a:cubicBezTo>
                  <a:cubicBezTo>
                    <a:pt x="3387" y="4719"/>
                    <a:pt x="3385" y="4720"/>
                    <a:pt x="3384" y="4720"/>
                  </a:cubicBezTo>
                  <a:cubicBezTo>
                    <a:pt x="3301" y="4738"/>
                    <a:pt x="3301" y="4738"/>
                    <a:pt x="3301" y="4738"/>
                  </a:cubicBezTo>
                  <a:cubicBezTo>
                    <a:pt x="3295" y="4739"/>
                    <a:pt x="3288" y="4735"/>
                    <a:pt x="3287" y="4728"/>
                  </a:cubicBezTo>
                  <a:cubicBezTo>
                    <a:pt x="3257" y="4574"/>
                    <a:pt x="3257" y="4574"/>
                    <a:pt x="3257" y="4574"/>
                  </a:cubicBezTo>
                  <a:cubicBezTo>
                    <a:pt x="3257" y="4572"/>
                    <a:pt x="3256" y="4570"/>
                    <a:pt x="3254" y="4568"/>
                  </a:cubicBezTo>
                  <a:cubicBezTo>
                    <a:pt x="3165" y="4472"/>
                    <a:pt x="3165" y="4472"/>
                    <a:pt x="3165" y="4472"/>
                  </a:cubicBezTo>
                  <a:cubicBezTo>
                    <a:pt x="3163" y="4469"/>
                    <a:pt x="3160" y="4468"/>
                    <a:pt x="3156" y="4468"/>
                  </a:cubicBezTo>
                  <a:cubicBezTo>
                    <a:pt x="3022" y="4469"/>
                    <a:pt x="3022" y="4469"/>
                    <a:pt x="3022" y="4469"/>
                  </a:cubicBezTo>
                  <a:cubicBezTo>
                    <a:pt x="3021" y="4469"/>
                    <a:pt x="3019" y="4469"/>
                    <a:pt x="3018" y="4468"/>
                  </a:cubicBezTo>
                  <a:cubicBezTo>
                    <a:pt x="2969" y="4451"/>
                    <a:pt x="2969" y="4451"/>
                    <a:pt x="2969" y="4451"/>
                  </a:cubicBezTo>
                  <a:cubicBezTo>
                    <a:pt x="2966" y="4450"/>
                    <a:pt x="2964" y="4449"/>
                    <a:pt x="2963" y="4447"/>
                  </a:cubicBezTo>
                  <a:cubicBezTo>
                    <a:pt x="2902" y="4360"/>
                    <a:pt x="2902" y="4360"/>
                    <a:pt x="2902" y="4360"/>
                  </a:cubicBezTo>
                  <a:cubicBezTo>
                    <a:pt x="2901" y="4358"/>
                    <a:pt x="2901" y="4356"/>
                    <a:pt x="2900" y="4354"/>
                  </a:cubicBezTo>
                  <a:cubicBezTo>
                    <a:pt x="2889" y="4221"/>
                    <a:pt x="2889" y="4221"/>
                    <a:pt x="2889" y="4221"/>
                  </a:cubicBezTo>
                  <a:cubicBezTo>
                    <a:pt x="2889" y="4220"/>
                    <a:pt x="2889" y="4219"/>
                    <a:pt x="2888" y="4218"/>
                  </a:cubicBezTo>
                  <a:cubicBezTo>
                    <a:pt x="2868" y="4171"/>
                    <a:pt x="2868" y="4171"/>
                    <a:pt x="2868" y="4171"/>
                  </a:cubicBezTo>
                  <a:cubicBezTo>
                    <a:pt x="2866" y="4167"/>
                    <a:pt x="2863" y="4164"/>
                    <a:pt x="2859" y="4163"/>
                  </a:cubicBezTo>
                  <a:cubicBezTo>
                    <a:pt x="2816" y="4156"/>
                    <a:pt x="2816" y="4156"/>
                    <a:pt x="2816" y="4156"/>
                  </a:cubicBezTo>
                  <a:cubicBezTo>
                    <a:pt x="2816" y="4156"/>
                    <a:pt x="2815" y="4156"/>
                    <a:pt x="2814" y="4156"/>
                  </a:cubicBezTo>
                  <a:cubicBezTo>
                    <a:pt x="2639" y="4092"/>
                    <a:pt x="2639" y="4092"/>
                    <a:pt x="2639" y="4092"/>
                  </a:cubicBezTo>
                  <a:cubicBezTo>
                    <a:pt x="2637" y="4091"/>
                    <a:pt x="2635" y="4090"/>
                    <a:pt x="2634" y="4088"/>
                  </a:cubicBezTo>
                  <a:cubicBezTo>
                    <a:pt x="2561" y="3995"/>
                    <a:pt x="2561" y="3995"/>
                    <a:pt x="2561" y="3995"/>
                  </a:cubicBezTo>
                  <a:cubicBezTo>
                    <a:pt x="2560" y="3994"/>
                    <a:pt x="2560" y="3993"/>
                    <a:pt x="2559" y="3992"/>
                  </a:cubicBezTo>
                  <a:cubicBezTo>
                    <a:pt x="2556" y="3985"/>
                    <a:pt x="2539" y="3946"/>
                    <a:pt x="2535" y="3944"/>
                  </a:cubicBezTo>
                  <a:cubicBezTo>
                    <a:pt x="2533" y="3943"/>
                    <a:pt x="2510" y="3931"/>
                    <a:pt x="2499" y="3925"/>
                  </a:cubicBezTo>
                  <a:cubicBezTo>
                    <a:pt x="2495" y="3923"/>
                    <a:pt x="2493" y="3920"/>
                    <a:pt x="2492" y="3916"/>
                  </a:cubicBezTo>
                  <a:cubicBezTo>
                    <a:pt x="2478" y="3799"/>
                    <a:pt x="2478" y="3799"/>
                    <a:pt x="2478" y="3799"/>
                  </a:cubicBezTo>
                  <a:cubicBezTo>
                    <a:pt x="2478" y="3798"/>
                    <a:pt x="2478" y="3798"/>
                    <a:pt x="2478" y="3797"/>
                  </a:cubicBezTo>
                  <a:cubicBezTo>
                    <a:pt x="2460" y="3732"/>
                    <a:pt x="2460" y="3732"/>
                    <a:pt x="2460" y="3732"/>
                  </a:cubicBezTo>
                  <a:cubicBezTo>
                    <a:pt x="2458" y="3724"/>
                    <a:pt x="2464" y="3716"/>
                    <a:pt x="2472" y="3717"/>
                  </a:cubicBezTo>
                  <a:cubicBezTo>
                    <a:pt x="2472" y="3717"/>
                    <a:pt x="2472" y="3717"/>
                    <a:pt x="2472" y="3717"/>
                  </a:cubicBezTo>
                  <a:cubicBezTo>
                    <a:pt x="2479" y="3717"/>
                    <a:pt x="2485" y="3712"/>
                    <a:pt x="2485" y="3705"/>
                  </a:cubicBezTo>
                  <a:cubicBezTo>
                    <a:pt x="2486" y="3611"/>
                    <a:pt x="2486" y="3611"/>
                    <a:pt x="2486" y="3611"/>
                  </a:cubicBezTo>
                  <a:cubicBezTo>
                    <a:pt x="2486" y="3606"/>
                    <a:pt x="2490" y="3601"/>
                    <a:pt x="2495" y="3600"/>
                  </a:cubicBezTo>
                  <a:cubicBezTo>
                    <a:pt x="2514" y="3594"/>
                    <a:pt x="2514" y="3594"/>
                    <a:pt x="2514" y="3594"/>
                  </a:cubicBezTo>
                  <a:cubicBezTo>
                    <a:pt x="2524" y="3590"/>
                    <a:pt x="2525" y="3576"/>
                    <a:pt x="2516" y="3571"/>
                  </a:cubicBezTo>
                  <a:cubicBezTo>
                    <a:pt x="2510" y="3568"/>
                    <a:pt x="2510" y="3568"/>
                    <a:pt x="2510" y="3568"/>
                  </a:cubicBezTo>
                  <a:cubicBezTo>
                    <a:pt x="2509" y="3568"/>
                    <a:pt x="2508" y="3567"/>
                    <a:pt x="2507" y="3567"/>
                  </a:cubicBezTo>
                  <a:cubicBezTo>
                    <a:pt x="2422" y="3542"/>
                    <a:pt x="2422" y="3542"/>
                    <a:pt x="2422" y="3542"/>
                  </a:cubicBezTo>
                  <a:cubicBezTo>
                    <a:pt x="2421" y="3542"/>
                    <a:pt x="2420" y="3542"/>
                    <a:pt x="2420" y="3541"/>
                  </a:cubicBezTo>
                  <a:cubicBezTo>
                    <a:pt x="2337" y="3530"/>
                    <a:pt x="2337" y="3530"/>
                    <a:pt x="2337" y="3530"/>
                  </a:cubicBezTo>
                  <a:cubicBezTo>
                    <a:pt x="2332" y="3529"/>
                    <a:pt x="2327" y="3532"/>
                    <a:pt x="2324" y="3537"/>
                  </a:cubicBezTo>
                  <a:cubicBezTo>
                    <a:pt x="2312" y="3562"/>
                    <a:pt x="2312" y="3562"/>
                    <a:pt x="2312" y="3562"/>
                  </a:cubicBezTo>
                  <a:cubicBezTo>
                    <a:pt x="2308" y="3571"/>
                    <a:pt x="2296" y="3571"/>
                    <a:pt x="2291" y="3564"/>
                  </a:cubicBezTo>
                  <a:cubicBezTo>
                    <a:pt x="2249" y="3501"/>
                    <a:pt x="2249" y="3501"/>
                    <a:pt x="2249" y="3501"/>
                  </a:cubicBezTo>
                  <a:cubicBezTo>
                    <a:pt x="2247" y="3497"/>
                    <a:pt x="2250" y="3490"/>
                    <a:pt x="2252" y="3486"/>
                  </a:cubicBezTo>
                  <a:cubicBezTo>
                    <a:pt x="2242" y="3475"/>
                    <a:pt x="2242" y="3475"/>
                    <a:pt x="2242" y="3475"/>
                  </a:cubicBezTo>
                  <a:cubicBezTo>
                    <a:pt x="2183" y="3493"/>
                    <a:pt x="2183" y="3493"/>
                    <a:pt x="2183" y="3493"/>
                  </a:cubicBezTo>
                  <a:cubicBezTo>
                    <a:pt x="2179" y="3494"/>
                    <a:pt x="2174" y="3493"/>
                    <a:pt x="2171" y="3489"/>
                  </a:cubicBezTo>
                  <a:cubicBezTo>
                    <a:pt x="2087" y="3393"/>
                    <a:pt x="2087" y="3393"/>
                    <a:pt x="2087" y="3393"/>
                  </a:cubicBezTo>
                  <a:cubicBezTo>
                    <a:pt x="2086" y="3392"/>
                    <a:pt x="2086" y="3391"/>
                    <a:pt x="2085" y="3391"/>
                  </a:cubicBezTo>
                  <a:cubicBezTo>
                    <a:pt x="1968" y="3194"/>
                    <a:pt x="1968" y="3194"/>
                    <a:pt x="1968" y="3194"/>
                  </a:cubicBezTo>
                  <a:cubicBezTo>
                    <a:pt x="1966" y="3191"/>
                    <a:pt x="1966" y="3186"/>
                    <a:pt x="1968" y="3182"/>
                  </a:cubicBezTo>
                  <a:cubicBezTo>
                    <a:pt x="1969" y="3181"/>
                    <a:pt x="1969" y="3181"/>
                    <a:pt x="1969" y="3181"/>
                  </a:cubicBezTo>
                  <a:cubicBezTo>
                    <a:pt x="1972" y="3175"/>
                    <a:pt x="1970" y="3167"/>
                    <a:pt x="1964" y="3163"/>
                  </a:cubicBezTo>
                  <a:cubicBezTo>
                    <a:pt x="1840" y="3102"/>
                    <a:pt x="1840" y="3102"/>
                    <a:pt x="1840" y="3102"/>
                  </a:cubicBezTo>
                  <a:cubicBezTo>
                    <a:pt x="1838" y="3101"/>
                    <a:pt x="1836" y="3099"/>
                    <a:pt x="1835" y="3096"/>
                  </a:cubicBezTo>
                  <a:cubicBezTo>
                    <a:pt x="1812" y="3047"/>
                    <a:pt x="1812" y="3047"/>
                    <a:pt x="1812" y="3047"/>
                  </a:cubicBezTo>
                  <a:cubicBezTo>
                    <a:pt x="1812" y="3047"/>
                    <a:pt x="1812" y="3046"/>
                    <a:pt x="1811" y="3046"/>
                  </a:cubicBezTo>
                  <a:cubicBezTo>
                    <a:pt x="1710" y="2899"/>
                    <a:pt x="1710" y="2899"/>
                    <a:pt x="1710" y="2899"/>
                  </a:cubicBezTo>
                  <a:cubicBezTo>
                    <a:pt x="1710" y="2899"/>
                    <a:pt x="1710" y="2899"/>
                    <a:pt x="1710" y="2898"/>
                  </a:cubicBezTo>
                  <a:cubicBezTo>
                    <a:pt x="1708" y="2895"/>
                    <a:pt x="1694" y="2871"/>
                    <a:pt x="1690" y="2867"/>
                  </a:cubicBezTo>
                  <a:cubicBezTo>
                    <a:pt x="1685" y="2864"/>
                    <a:pt x="1694" y="2854"/>
                    <a:pt x="1694" y="2854"/>
                  </a:cubicBezTo>
                  <a:cubicBezTo>
                    <a:pt x="1715" y="2852"/>
                    <a:pt x="1715" y="2852"/>
                    <a:pt x="1715" y="2852"/>
                  </a:cubicBezTo>
                  <a:cubicBezTo>
                    <a:pt x="1719" y="2851"/>
                    <a:pt x="1723" y="2853"/>
                    <a:pt x="1726" y="2856"/>
                  </a:cubicBezTo>
                  <a:cubicBezTo>
                    <a:pt x="1737" y="2871"/>
                    <a:pt x="1737" y="2871"/>
                    <a:pt x="1737" y="2871"/>
                  </a:cubicBezTo>
                  <a:cubicBezTo>
                    <a:pt x="1738" y="2844"/>
                    <a:pt x="1738" y="2844"/>
                    <a:pt x="1738" y="2844"/>
                  </a:cubicBezTo>
                  <a:cubicBezTo>
                    <a:pt x="1738" y="2839"/>
                    <a:pt x="1735" y="2834"/>
                    <a:pt x="1731" y="2832"/>
                  </a:cubicBezTo>
                  <a:cubicBezTo>
                    <a:pt x="1648" y="2791"/>
                    <a:pt x="1648" y="2791"/>
                    <a:pt x="1648" y="2791"/>
                  </a:cubicBezTo>
                  <a:cubicBezTo>
                    <a:pt x="1645" y="2790"/>
                    <a:pt x="1643" y="2787"/>
                    <a:pt x="1642" y="2783"/>
                  </a:cubicBezTo>
                  <a:cubicBezTo>
                    <a:pt x="1634" y="2750"/>
                    <a:pt x="1634" y="2750"/>
                    <a:pt x="1634" y="2750"/>
                  </a:cubicBezTo>
                  <a:cubicBezTo>
                    <a:pt x="1633" y="2748"/>
                    <a:pt x="1632" y="2746"/>
                    <a:pt x="1630" y="2744"/>
                  </a:cubicBezTo>
                  <a:cubicBezTo>
                    <a:pt x="1571" y="2692"/>
                    <a:pt x="1571" y="2692"/>
                    <a:pt x="1571" y="2692"/>
                  </a:cubicBezTo>
                  <a:cubicBezTo>
                    <a:pt x="1568" y="2690"/>
                    <a:pt x="1567" y="2688"/>
                    <a:pt x="1567" y="2685"/>
                  </a:cubicBezTo>
                  <a:cubicBezTo>
                    <a:pt x="1547" y="2520"/>
                    <a:pt x="1547" y="2520"/>
                    <a:pt x="1547" y="2520"/>
                  </a:cubicBezTo>
                  <a:cubicBezTo>
                    <a:pt x="1537" y="2448"/>
                    <a:pt x="1537" y="2448"/>
                    <a:pt x="1537" y="2448"/>
                  </a:cubicBezTo>
                  <a:cubicBezTo>
                    <a:pt x="1536" y="2443"/>
                    <a:pt x="1533" y="2439"/>
                    <a:pt x="1528" y="2438"/>
                  </a:cubicBezTo>
                  <a:cubicBezTo>
                    <a:pt x="1494" y="2428"/>
                    <a:pt x="1494" y="2428"/>
                    <a:pt x="1494" y="2428"/>
                  </a:cubicBezTo>
                  <a:cubicBezTo>
                    <a:pt x="1491" y="2428"/>
                    <a:pt x="1489" y="2428"/>
                    <a:pt x="1486" y="2429"/>
                  </a:cubicBezTo>
                  <a:cubicBezTo>
                    <a:pt x="1469" y="2437"/>
                    <a:pt x="1469" y="2437"/>
                    <a:pt x="1469" y="2437"/>
                  </a:cubicBezTo>
                  <a:cubicBezTo>
                    <a:pt x="1464" y="2439"/>
                    <a:pt x="1457" y="2437"/>
                    <a:pt x="1454" y="2432"/>
                  </a:cubicBezTo>
                  <a:cubicBezTo>
                    <a:pt x="1430" y="2393"/>
                    <a:pt x="1430" y="2393"/>
                    <a:pt x="1430" y="2393"/>
                  </a:cubicBezTo>
                  <a:cubicBezTo>
                    <a:pt x="1429" y="2390"/>
                    <a:pt x="1428" y="2387"/>
                    <a:pt x="1429" y="2384"/>
                  </a:cubicBezTo>
                  <a:cubicBezTo>
                    <a:pt x="1450" y="2300"/>
                    <a:pt x="1450" y="2300"/>
                    <a:pt x="1450" y="2300"/>
                  </a:cubicBezTo>
                  <a:cubicBezTo>
                    <a:pt x="1451" y="2296"/>
                    <a:pt x="1450" y="2292"/>
                    <a:pt x="1447" y="2289"/>
                  </a:cubicBezTo>
                  <a:cubicBezTo>
                    <a:pt x="1398" y="2239"/>
                    <a:pt x="1398" y="2239"/>
                    <a:pt x="1398" y="2239"/>
                  </a:cubicBezTo>
                  <a:cubicBezTo>
                    <a:pt x="1397" y="2238"/>
                    <a:pt x="1396" y="2237"/>
                    <a:pt x="1395" y="2236"/>
                  </a:cubicBezTo>
                  <a:cubicBezTo>
                    <a:pt x="1289" y="2003"/>
                    <a:pt x="1289" y="2003"/>
                    <a:pt x="1289" y="2003"/>
                  </a:cubicBezTo>
                  <a:cubicBezTo>
                    <a:pt x="1288" y="2000"/>
                    <a:pt x="1286" y="1998"/>
                    <a:pt x="1284" y="1997"/>
                  </a:cubicBezTo>
                  <a:cubicBezTo>
                    <a:pt x="1264" y="1987"/>
                    <a:pt x="1264" y="1987"/>
                    <a:pt x="1264" y="1987"/>
                  </a:cubicBezTo>
                  <a:cubicBezTo>
                    <a:pt x="1260" y="1985"/>
                    <a:pt x="1257" y="1981"/>
                    <a:pt x="1257" y="1976"/>
                  </a:cubicBezTo>
                  <a:cubicBezTo>
                    <a:pt x="1252" y="1754"/>
                    <a:pt x="1252" y="1754"/>
                    <a:pt x="1252" y="1754"/>
                  </a:cubicBezTo>
                  <a:cubicBezTo>
                    <a:pt x="1252" y="1750"/>
                    <a:pt x="1251" y="1747"/>
                    <a:pt x="1248" y="1745"/>
                  </a:cubicBezTo>
                  <a:cubicBezTo>
                    <a:pt x="1208" y="1714"/>
                    <a:pt x="1208" y="1714"/>
                    <a:pt x="1208" y="1714"/>
                  </a:cubicBezTo>
                  <a:cubicBezTo>
                    <a:pt x="1204" y="1711"/>
                    <a:pt x="1202" y="1707"/>
                    <a:pt x="1203" y="1703"/>
                  </a:cubicBezTo>
                  <a:cubicBezTo>
                    <a:pt x="1214" y="1616"/>
                    <a:pt x="1214" y="1616"/>
                    <a:pt x="1214" y="1616"/>
                  </a:cubicBezTo>
                  <a:cubicBezTo>
                    <a:pt x="1215" y="1613"/>
                    <a:pt x="1214" y="1610"/>
                    <a:pt x="1212" y="1607"/>
                  </a:cubicBezTo>
                  <a:cubicBezTo>
                    <a:pt x="1128" y="1499"/>
                    <a:pt x="1128" y="1499"/>
                    <a:pt x="1128" y="1499"/>
                  </a:cubicBezTo>
                  <a:cubicBezTo>
                    <a:pt x="1127" y="1498"/>
                    <a:pt x="1127" y="1497"/>
                    <a:pt x="1126" y="1496"/>
                  </a:cubicBezTo>
                  <a:cubicBezTo>
                    <a:pt x="1070" y="1320"/>
                    <a:pt x="1070" y="1320"/>
                    <a:pt x="1070" y="1320"/>
                  </a:cubicBezTo>
                  <a:cubicBezTo>
                    <a:pt x="1069" y="1317"/>
                    <a:pt x="1069" y="1315"/>
                    <a:pt x="1070" y="1313"/>
                  </a:cubicBezTo>
                  <a:cubicBezTo>
                    <a:pt x="1112" y="1169"/>
                    <a:pt x="1112" y="1169"/>
                    <a:pt x="1112" y="1169"/>
                  </a:cubicBezTo>
                  <a:cubicBezTo>
                    <a:pt x="1112" y="1169"/>
                    <a:pt x="1112" y="1169"/>
                    <a:pt x="1112" y="1168"/>
                  </a:cubicBezTo>
                  <a:cubicBezTo>
                    <a:pt x="1131" y="1085"/>
                    <a:pt x="1131" y="1085"/>
                    <a:pt x="1131" y="1085"/>
                  </a:cubicBezTo>
                  <a:cubicBezTo>
                    <a:pt x="1131" y="1083"/>
                    <a:pt x="1131" y="1081"/>
                    <a:pt x="1131" y="1079"/>
                  </a:cubicBezTo>
                  <a:cubicBezTo>
                    <a:pt x="1107" y="1013"/>
                    <a:pt x="1107" y="1013"/>
                    <a:pt x="1107" y="1013"/>
                  </a:cubicBezTo>
                  <a:cubicBezTo>
                    <a:pt x="1104" y="1022"/>
                    <a:pt x="1104" y="1022"/>
                    <a:pt x="1104" y="1022"/>
                  </a:cubicBezTo>
                  <a:cubicBezTo>
                    <a:pt x="1101" y="1030"/>
                    <a:pt x="1091" y="1033"/>
                    <a:pt x="1084" y="1027"/>
                  </a:cubicBezTo>
                  <a:cubicBezTo>
                    <a:pt x="1053" y="1000"/>
                    <a:pt x="1053" y="1000"/>
                    <a:pt x="1053" y="1000"/>
                  </a:cubicBezTo>
                  <a:cubicBezTo>
                    <a:pt x="1052" y="998"/>
                    <a:pt x="1050" y="998"/>
                    <a:pt x="1048" y="997"/>
                  </a:cubicBezTo>
                  <a:cubicBezTo>
                    <a:pt x="994" y="986"/>
                    <a:pt x="994" y="986"/>
                    <a:pt x="994" y="986"/>
                  </a:cubicBezTo>
                  <a:cubicBezTo>
                    <a:pt x="881" y="958"/>
                    <a:pt x="881" y="958"/>
                    <a:pt x="881" y="958"/>
                  </a:cubicBezTo>
                  <a:cubicBezTo>
                    <a:pt x="879" y="958"/>
                    <a:pt x="878" y="958"/>
                    <a:pt x="877" y="957"/>
                  </a:cubicBezTo>
                  <a:cubicBezTo>
                    <a:pt x="797" y="911"/>
                    <a:pt x="797" y="911"/>
                    <a:pt x="797" y="911"/>
                  </a:cubicBezTo>
                  <a:cubicBezTo>
                    <a:pt x="793" y="909"/>
                    <a:pt x="791" y="905"/>
                    <a:pt x="791" y="901"/>
                  </a:cubicBezTo>
                  <a:cubicBezTo>
                    <a:pt x="787" y="790"/>
                    <a:pt x="787" y="790"/>
                    <a:pt x="787" y="790"/>
                  </a:cubicBezTo>
                  <a:cubicBezTo>
                    <a:pt x="786" y="786"/>
                    <a:pt x="784" y="782"/>
                    <a:pt x="781" y="780"/>
                  </a:cubicBezTo>
                  <a:cubicBezTo>
                    <a:pt x="645" y="699"/>
                    <a:pt x="645" y="699"/>
                    <a:pt x="645" y="699"/>
                  </a:cubicBezTo>
                  <a:cubicBezTo>
                    <a:pt x="644" y="698"/>
                    <a:pt x="643" y="698"/>
                    <a:pt x="642" y="698"/>
                  </a:cubicBezTo>
                  <a:cubicBezTo>
                    <a:pt x="619" y="692"/>
                    <a:pt x="619" y="692"/>
                    <a:pt x="619" y="692"/>
                  </a:cubicBezTo>
                  <a:cubicBezTo>
                    <a:pt x="616" y="691"/>
                    <a:pt x="613" y="690"/>
                    <a:pt x="612" y="687"/>
                  </a:cubicBezTo>
                  <a:cubicBezTo>
                    <a:pt x="599" y="667"/>
                    <a:pt x="599" y="667"/>
                    <a:pt x="599" y="667"/>
                  </a:cubicBezTo>
                  <a:cubicBezTo>
                    <a:pt x="598" y="666"/>
                    <a:pt x="598" y="665"/>
                    <a:pt x="597" y="663"/>
                  </a:cubicBezTo>
                  <a:cubicBezTo>
                    <a:pt x="588" y="665"/>
                    <a:pt x="588" y="665"/>
                    <a:pt x="588" y="665"/>
                  </a:cubicBezTo>
                  <a:cubicBezTo>
                    <a:pt x="587" y="708"/>
                    <a:pt x="587" y="708"/>
                    <a:pt x="587" y="708"/>
                  </a:cubicBezTo>
                  <a:cubicBezTo>
                    <a:pt x="586" y="711"/>
                    <a:pt x="588" y="715"/>
                    <a:pt x="590" y="717"/>
                  </a:cubicBezTo>
                  <a:cubicBezTo>
                    <a:pt x="599" y="727"/>
                    <a:pt x="599" y="727"/>
                    <a:pt x="599" y="727"/>
                  </a:cubicBezTo>
                  <a:cubicBezTo>
                    <a:pt x="559" y="764"/>
                    <a:pt x="559" y="764"/>
                    <a:pt x="559" y="764"/>
                  </a:cubicBezTo>
                  <a:cubicBezTo>
                    <a:pt x="557" y="766"/>
                    <a:pt x="554" y="767"/>
                    <a:pt x="551" y="767"/>
                  </a:cubicBezTo>
                  <a:cubicBezTo>
                    <a:pt x="487" y="765"/>
                    <a:pt x="487" y="765"/>
                    <a:pt x="487" y="765"/>
                  </a:cubicBezTo>
                  <a:cubicBezTo>
                    <a:pt x="484" y="765"/>
                    <a:pt x="482" y="764"/>
                    <a:pt x="480" y="763"/>
                  </a:cubicBezTo>
                  <a:cubicBezTo>
                    <a:pt x="335" y="658"/>
                    <a:pt x="335" y="658"/>
                    <a:pt x="335" y="658"/>
                  </a:cubicBezTo>
                  <a:cubicBezTo>
                    <a:pt x="334" y="657"/>
                    <a:pt x="333" y="657"/>
                    <a:pt x="332" y="656"/>
                  </a:cubicBezTo>
                  <a:cubicBezTo>
                    <a:pt x="242" y="547"/>
                    <a:pt x="242" y="547"/>
                    <a:pt x="242" y="547"/>
                  </a:cubicBezTo>
                  <a:cubicBezTo>
                    <a:pt x="240" y="545"/>
                    <a:pt x="237" y="543"/>
                    <a:pt x="234" y="543"/>
                  </a:cubicBezTo>
                  <a:cubicBezTo>
                    <a:pt x="190" y="537"/>
                    <a:pt x="190" y="537"/>
                    <a:pt x="190" y="537"/>
                  </a:cubicBezTo>
                  <a:cubicBezTo>
                    <a:pt x="189" y="537"/>
                    <a:pt x="188" y="536"/>
                    <a:pt x="187" y="536"/>
                  </a:cubicBezTo>
                  <a:cubicBezTo>
                    <a:pt x="136" y="512"/>
                    <a:pt x="136" y="512"/>
                    <a:pt x="136" y="512"/>
                  </a:cubicBezTo>
                  <a:cubicBezTo>
                    <a:pt x="139" y="524"/>
                    <a:pt x="139" y="524"/>
                    <a:pt x="139" y="524"/>
                  </a:cubicBezTo>
                  <a:cubicBezTo>
                    <a:pt x="140" y="524"/>
                    <a:pt x="140" y="525"/>
                    <a:pt x="141" y="526"/>
                  </a:cubicBezTo>
                  <a:cubicBezTo>
                    <a:pt x="158" y="542"/>
                    <a:pt x="158" y="542"/>
                    <a:pt x="158" y="542"/>
                  </a:cubicBezTo>
                  <a:cubicBezTo>
                    <a:pt x="159" y="542"/>
                    <a:pt x="159" y="543"/>
                    <a:pt x="159" y="543"/>
                  </a:cubicBezTo>
                  <a:cubicBezTo>
                    <a:pt x="180" y="567"/>
                    <a:pt x="180" y="567"/>
                    <a:pt x="180" y="567"/>
                  </a:cubicBezTo>
                  <a:cubicBezTo>
                    <a:pt x="181" y="569"/>
                    <a:pt x="182" y="572"/>
                    <a:pt x="183" y="575"/>
                  </a:cubicBezTo>
                  <a:cubicBezTo>
                    <a:pt x="183" y="583"/>
                    <a:pt x="183" y="583"/>
                    <a:pt x="183" y="583"/>
                  </a:cubicBezTo>
                  <a:cubicBezTo>
                    <a:pt x="183" y="590"/>
                    <a:pt x="178" y="595"/>
                    <a:pt x="171" y="596"/>
                  </a:cubicBezTo>
                  <a:cubicBezTo>
                    <a:pt x="156" y="596"/>
                    <a:pt x="156" y="596"/>
                    <a:pt x="156" y="596"/>
                  </a:cubicBezTo>
                  <a:cubicBezTo>
                    <a:pt x="155" y="596"/>
                    <a:pt x="154" y="596"/>
                    <a:pt x="153" y="596"/>
                  </a:cubicBezTo>
                  <a:cubicBezTo>
                    <a:pt x="132" y="591"/>
                    <a:pt x="132" y="591"/>
                    <a:pt x="132" y="591"/>
                  </a:cubicBezTo>
                  <a:cubicBezTo>
                    <a:pt x="128" y="590"/>
                    <a:pt x="125" y="587"/>
                    <a:pt x="124" y="584"/>
                  </a:cubicBezTo>
                  <a:cubicBezTo>
                    <a:pt x="109" y="552"/>
                    <a:pt x="109" y="552"/>
                    <a:pt x="109" y="552"/>
                  </a:cubicBezTo>
                  <a:cubicBezTo>
                    <a:pt x="109" y="551"/>
                    <a:pt x="108" y="550"/>
                    <a:pt x="108" y="549"/>
                  </a:cubicBezTo>
                  <a:cubicBezTo>
                    <a:pt x="99" y="490"/>
                    <a:pt x="99" y="490"/>
                    <a:pt x="99" y="490"/>
                  </a:cubicBezTo>
                  <a:cubicBezTo>
                    <a:pt x="98" y="487"/>
                    <a:pt x="97" y="485"/>
                    <a:pt x="95" y="483"/>
                  </a:cubicBezTo>
                  <a:cubicBezTo>
                    <a:pt x="39" y="426"/>
                    <a:pt x="39" y="426"/>
                    <a:pt x="39" y="426"/>
                  </a:cubicBezTo>
                  <a:cubicBezTo>
                    <a:pt x="39" y="426"/>
                    <a:pt x="38" y="425"/>
                    <a:pt x="38" y="424"/>
                  </a:cubicBezTo>
                  <a:cubicBezTo>
                    <a:pt x="4" y="373"/>
                    <a:pt x="4" y="373"/>
                    <a:pt x="4" y="373"/>
                  </a:cubicBezTo>
                  <a:cubicBezTo>
                    <a:pt x="0" y="367"/>
                    <a:pt x="1" y="360"/>
                    <a:pt x="7" y="356"/>
                  </a:cubicBezTo>
                  <a:cubicBezTo>
                    <a:pt x="32" y="338"/>
                    <a:pt x="32" y="338"/>
                    <a:pt x="32" y="338"/>
                  </a:cubicBezTo>
                  <a:cubicBezTo>
                    <a:pt x="35" y="335"/>
                    <a:pt x="37" y="332"/>
                    <a:pt x="37" y="328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7" y="262"/>
                    <a:pt x="37" y="261"/>
                    <a:pt x="37" y="261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5" y="166"/>
                    <a:pt x="46" y="165"/>
                    <a:pt x="47" y="163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4" y="1"/>
                    <a:pt x="160" y="0"/>
                    <a:pt x="165" y="2"/>
                  </a:cubicBezTo>
                  <a:cubicBezTo>
                    <a:pt x="2355" y="1019"/>
                    <a:pt x="2355" y="1019"/>
                    <a:pt x="2355" y="1019"/>
                  </a:cubicBezTo>
                  <a:cubicBezTo>
                    <a:pt x="2357" y="1020"/>
                    <a:pt x="2358" y="1020"/>
                    <a:pt x="2360" y="1020"/>
                  </a:cubicBezTo>
                  <a:cubicBezTo>
                    <a:pt x="3718" y="1088"/>
                    <a:pt x="3718" y="1088"/>
                    <a:pt x="3718" y="1088"/>
                  </a:cubicBezTo>
                  <a:cubicBezTo>
                    <a:pt x="3717" y="1097"/>
                    <a:pt x="3717" y="1104"/>
                    <a:pt x="3717" y="1106"/>
                  </a:cubicBezTo>
                  <a:cubicBezTo>
                    <a:pt x="3691" y="1181"/>
                    <a:pt x="3691" y="1181"/>
                    <a:pt x="3691" y="1181"/>
                  </a:cubicBezTo>
                  <a:cubicBezTo>
                    <a:pt x="3689" y="1186"/>
                    <a:pt x="3692" y="1192"/>
                    <a:pt x="3697" y="1195"/>
                  </a:cubicBezTo>
                  <a:cubicBezTo>
                    <a:pt x="3706" y="1200"/>
                    <a:pt x="3706" y="1200"/>
                    <a:pt x="3706" y="1200"/>
                  </a:cubicBezTo>
                  <a:cubicBezTo>
                    <a:pt x="3710" y="1202"/>
                    <a:pt x="3715" y="1202"/>
                    <a:pt x="3719" y="1200"/>
                  </a:cubicBezTo>
                  <a:cubicBezTo>
                    <a:pt x="3719" y="1200"/>
                    <a:pt x="3719" y="1200"/>
                    <a:pt x="3719" y="1200"/>
                  </a:cubicBezTo>
                  <a:cubicBezTo>
                    <a:pt x="3728" y="1195"/>
                    <a:pt x="3738" y="1202"/>
                    <a:pt x="3739" y="1212"/>
                  </a:cubicBezTo>
                  <a:cubicBezTo>
                    <a:pt x="3755" y="1589"/>
                    <a:pt x="3755" y="1589"/>
                    <a:pt x="3755" y="1589"/>
                  </a:cubicBezTo>
                  <a:cubicBezTo>
                    <a:pt x="3755" y="1592"/>
                    <a:pt x="3756" y="1594"/>
                    <a:pt x="3757" y="1596"/>
                  </a:cubicBezTo>
                  <a:cubicBezTo>
                    <a:pt x="3788" y="1642"/>
                    <a:pt x="3788" y="1642"/>
                    <a:pt x="3788" y="1642"/>
                  </a:cubicBezTo>
                  <a:cubicBezTo>
                    <a:pt x="3789" y="1643"/>
                    <a:pt x="3789" y="1645"/>
                    <a:pt x="3790" y="1647"/>
                  </a:cubicBezTo>
                  <a:cubicBezTo>
                    <a:pt x="3847" y="2095"/>
                    <a:pt x="3847" y="2095"/>
                    <a:pt x="3847" y="2095"/>
                  </a:cubicBezTo>
                  <a:cubicBezTo>
                    <a:pt x="3847" y="2096"/>
                    <a:pt x="3847" y="2097"/>
                    <a:pt x="3847" y="2098"/>
                  </a:cubicBezTo>
                  <a:cubicBezTo>
                    <a:pt x="3797" y="2496"/>
                    <a:pt x="3797" y="2496"/>
                    <a:pt x="3797" y="2496"/>
                  </a:cubicBezTo>
                  <a:cubicBezTo>
                    <a:pt x="3797" y="2502"/>
                    <a:pt x="3791" y="2506"/>
                    <a:pt x="3785" y="2506"/>
                  </a:cubicBezTo>
                  <a:cubicBezTo>
                    <a:pt x="3757" y="2506"/>
                    <a:pt x="3757" y="2506"/>
                    <a:pt x="3757" y="2506"/>
                  </a:cubicBezTo>
                  <a:cubicBezTo>
                    <a:pt x="3750" y="2506"/>
                    <a:pt x="3745" y="2512"/>
                    <a:pt x="3745" y="2519"/>
                  </a:cubicBezTo>
                  <a:cubicBezTo>
                    <a:pt x="3762" y="2946"/>
                    <a:pt x="3762" y="2946"/>
                    <a:pt x="3762" y="2946"/>
                  </a:cubicBezTo>
                  <a:cubicBezTo>
                    <a:pt x="3762" y="2949"/>
                    <a:pt x="3761" y="2951"/>
                    <a:pt x="3760" y="2953"/>
                  </a:cubicBezTo>
                  <a:cubicBezTo>
                    <a:pt x="3725" y="3009"/>
                    <a:pt x="3725" y="3009"/>
                    <a:pt x="3725" y="3009"/>
                  </a:cubicBezTo>
                  <a:cubicBezTo>
                    <a:pt x="3723" y="3012"/>
                    <a:pt x="3723" y="3015"/>
                    <a:pt x="3723" y="3018"/>
                  </a:cubicBezTo>
                  <a:cubicBezTo>
                    <a:pt x="3786" y="3324"/>
                    <a:pt x="3786" y="3324"/>
                    <a:pt x="3786" y="3324"/>
                  </a:cubicBezTo>
                  <a:cubicBezTo>
                    <a:pt x="3787" y="3328"/>
                    <a:pt x="3785" y="3332"/>
                    <a:pt x="3782" y="3335"/>
                  </a:cubicBezTo>
                  <a:cubicBezTo>
                    <a:pt x="3735" y="3377"/>
                    <a:pt x="3735" y="3377"/>
                    <a:pt x="3735" y="3377"/>
                  </a:cubicBezTo>
                  <a:cubicBezTo>
                    <a:pt x="3732" y="3380"/>
                    <a:pt x="3726" y="3381"/>
                    <a:pt x="3722" y="3378"/>
                  </a:cubicBezTo>
                  <a:cubicBezTo>
                    <a:pt x="3565" y="3301"/>
                    <a:pt x="3565" y="3301"/>
                    <a:pt x="3565" y="3301"/>
                  </a:cubicBezTo>
                  <a:cubicBezTo>
                    <a:pt x="3562" y="3300"/>
                    <a:pt x="3560" y="3300"/>
                    <a:pt x="3558" y="3300"/>
                  </a:cubicBezTo>
                  <a:cubicBezTo>
                    <a:pt x="3479" y="3311"/>
                    <a:pt x="3479" y="3311"/>
                    <a:pt x="3479" y="3311"/>
                  </a:cubicBezTo>
                  <a:cubicBezTo>
                    <a:pt x="3476" y="3311"/>
                    <a:pt x="3473" y="3313"/>
                    <a:pt x="3471" y="3316"/>
                  </a:cubicBezTo>
                  <a:cubicBezTo>
                    <a:pt x="3419" y="3381"/>
                    <a:pt x="3419" y="3381"/>
                    <a:pt x="3419" y="3381"/>
                  </a:cubicBezTo>
                  <a:cubicBezTo>
                    <a:pt x="3416" y="3385"/>
                    <a:pt x="3415" y="3390"/>
                    <a:pt x="3417" y="3394"/>
                  </a:cubicBezTo>
                  <a:cubicBezTo>
                    <a:pt x="3547" y="3673"/>
                    <a:pt x="3547" y="3673"/>
                    <a:pt x="3547" y="3673"/>
                  </a:cubicBezTo>
                  <a:cubicBezTo>
                    <a:pt x="3548" y="3674"/>
                    <a:pt x="3549" y="3676"/>
                    <a:pt x="3550" y="3677"/>
                  </a:cubicBezTo>
                  <a:cubicBezTo>
                    <a:pt x="3608" y="3727"/>
                    <a:pt x="3608" y="3727"/>
                    <a:pt x="3608" y="3727"/>
                  </a:cubicBezTo>
                  <a:cubicBezTo>
                    <a:pt x="3610" y="3729"/>
                    <a:pt x="3611" y="3731"/>
                    <a:pt x="3612" y="3734"/>
                  </a:cubicBezTo>
                  <a:cubicBezTo>
                    <a:pt x="3631" y="3820"/>
                    <a:pt x="3631" y="3820"/>
                    <a:pt x="3631" y="3820"/>
                  </a:cubicBezTo>
                  <a:cubicBezTo>
                    <a:pt x="3631" y="3823"/>
                    <a:pt x="3633" y="3825"/>
                    <a:pt x="3635" y="3827"/>
                  </a:cubicBezTo>
                  <a:cubicBezTo>
                    <a:pt x="3703" y="3881"/>
                    <a:pt x="3703" y="3881"/>
                    <a:pt x="3703" y="3881"/>
                  </a:cubicBezTo>
                  <a:cubicBezTo>
                    <a:pt x="3705" y="3883"/>
                    <a:pt x="3707" y="3886"/>
                    <a:pt x="3707" y="3889"/>
                  </a:cubicBezTo>
                  <a:cubicBezTo>
                    <a:pt x="3720" y="4034"/>
                    <a:pt x="3720" y="4034"/>
                    <a:pt x="3720" y="4034"/>
                  </a:cubicBezTo>
                  <a:cubicBezTo>
                    <a:pt x="3721" y="4036"/>
                    <a:pt x="3720" y="4037"/>
                    <a:pt x="3720" y="4039"/>
                  </a:cubicBezTo>
                  <a:cubicBezTo>
                    <a:pt x="3691" y="4124"/>
                    <a:pt x="3691" y="4124"/>
                    <a:pt x="3691" y="4124"/>
                  </a:cubicBezTo>
                  <a:cubicBezTo>
                    <a:pt x="3690" y="4126"/>
                    <a:pt x="3690" y="4129"/>
                    <a:pt x="3691" y="4131"/>
                  </a:cubicBezTo>
                  <a:cubicBezTo>
                    <a:pt x="3723" y="4235"/>
                    <a:pt x="3723" y="4235"/>
                    <a:pt x="3723" y="4235"/>
                  </a:cubicBezTo>
                  <a:cubicBezTo>
                    <a:pt x="3724" y="4239"/>
                    <a:pt x="3726" y="4241"/>
                    <a:pt x="3729" y="4243"/>
                  </a:cubicBezTo>
                  <a:cubicBezTo>
                    <a:pt x="3804" y="4279"/>
                    <a:pt x="3804" y="4279"/>
                    <a:pt x="3804" y="4279"/>
                  </a:cubicBezTo>
                  <a:cubicBezTo>
                    <a:pt x="3812" y="4283"/>
                    <a:pt x="3821" y="4282"/>
                    <a:pt x="3828" y="4278"/>
                  </a:cubicBezTo>
                  <a:close/>
                  <a:moveTo>
                    <a:pt x="1491" y="2643"/>
                  </a:moveTo>
                  <a:cubicBezTo>
                    <a:pt x="1491" y="2641"/>
                    <a:pt x="1490" y="2640"/>
                    <a:pt x="1490" y="2638"/>
                  </a:cubicBezTo>
                  <a:cubicBezTo>
                    <a:pt x="1490" y="2551"/>
                    <a:pt x="1490" y="2551"/>
                    <a:pt x="1490" y="2551"/>
                  </a:cubicBezTo>
                  <a:cubicBezTo>
                    <a:pt x="1490" y="2548"/>
                    <a:pt x="1489" y="2544"/>
                    <a:pt x="1487" y="2541"/>
                  </a:cubicBezTo>
                  <a:cubicBezTo>
                    <a:pt x="1458" y="2504"/>
                    <a:pt x="1458" y="2504"/>
                    <a:pt x="1458" y="2504"/>
                  </a:cubicBezTo>
                  <a:cubicBezTo>
                    <a:pt x="1455" y="2499"/>
                    <a:pt x="1449" y="2497"/>
                    <a:pt x="1443" y="2498"/>
                  </a:cubicBezTo>
                  <a:cubicBezTo>
                    <a:pt x="1375" y="2509"/>
                    <a:pt x="1375" y="2509"/>
                    <a:pt x="1375" y="2509"/>
                  </a:cubicBezTo>
                  <a:cubicBezTo>
                    <a:pt x="1368" y="2511"/>
                    <a:pt x="1362" y="2517"/>
                    <a:pt x="1362" y="2524"/>
                  </a:cubicBezTo>
                  <a:cubicBezTo>
                    <a:pt x="1354" y="2704"/>
                    <a:pt x="1354" y="2704"/>
                    <a:pt x="1354" y="2704"/>
                  </a:cubicBezTo>
                  <a:cubicBezTo>
                    <a:pt x="1354" y="2710"/>
                    <a:pt x="1350" y="2716"/>
                    <a:pt x="1344" y="2718"/>
                  </a:cubicBezTo>
                  <a:cubicBezTo>
                    <a:pt x="1325" y="2726"/>
                    <a:pt x="1325" y="2726"/>
                    <a:pt x="1325" y="2726"/>
                  </a:cubicBezTo>
                  <a:cubicBezTo>
                    <a:pt x="1314" y="2731"/>
                    <a:pt x="1312" y="2746"/>
                    <a:pt x="1321" y="2753"/>
                  </a:cubicBezTo>
                  <a:cubicBezTo>
                    <a:pt x="1398" y="2814"/>
                    <a:pt x="1398" y="2814"/>
                    <a:pt x="1398" y="2814"/>
                  </a:cubicBezTo>
                  <a:cubicBezTo>
                    <a:pt x="1399" y="2815"/>
                    <a:pt x="1400" y="2816"/>
                    <a:pt x="1400" y="2817"/>
                  </a:cubicBezTo>
                  <a:cubicBezTo>
                    <a:pt x="1446" y="2872"/>
                    <a:pt x="1446" y="2872"/>
                    <a:pt x="1446" y="2872"/>
                  </a:cubicBezTo>
                  <a:cubicBezTo>
                    <a:pt x="1455" y="2883"/>
                    <a:pt x="1473" y="2878"/>
                    <a:pt x="1475" y="2864"/>
                  </a:cubicBezTo>
                  <a:cubicBezTo>
                    <a:pt x="1489" y="2745"/>
                    <a:pt x="1489" y="2745"/>
                    <a:pt x="1489" y="2745"/>
                  </a:cubicBezTo>
                  <a:cubicBezTo>
                    <a:pt x="1490" y="2738"/>
                    <a:pt x="1494" y="2733"/>
                    <a:pt x="1500" y="2731"/>
                  </a:cubicBezTo>
                  <a:cubicBezTo>
                    <a:pt x="1500" y="2731"/>
                    <a:pt x="1500" y="2731"/>
                    <a:pt x="1500" y="2731"/>
                  </a:cubicBezTo>
                  <a:cubicBezTo>
                    <a:pt x="1509" y="2729"/>
                    <a:pt x="1514" y="2720"/>
                    <a:pt x="1511" y="2711"/>
                  </a:cubicBezTo>
                  <a:lnTo>
                    <a:pt x="1491" y="2643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408;p84">
              <a:extLst>
                <a:ext uri="{FF2B5EF4-FFF2-40B4-BE49-F238E27FC236}">
                  <a16:creationId xmlns:a16="http://schemas.microsoft.com/office/drawing/2014/main" id="{426F1A06-F765-1E52-320F-0AA540889063}"/>
                </a:ext>
              </a:extLst>
            </p:cNvPr>
            <p:cNvSpPr/>
            <p:nvPr/>
          </p:nvSpPr>
          <p:spPr>
            <a:xfrm>
              <a:off x="9334501" y="4343400"/>
              <a:ext cx="2344738" cy="2898775"/>
            </a:xfrm>
            <a:custGeom>
              <a:avLst/>
              <a:gdLst/>
              <a:ahLst/>
              <a:cxnLst/>
              <a:rect l="0" t="0" r="0" b="0"/>
              <a:pathLst>
                <a:path w="3683" h="4552" extrusionOk="0">
                  <a:moveTo>
                    <a:pt x="516" y="3475"/>
                  </a:moveTo>
                  <a:cubicBezTo>
                    <a:pt x="546" y="3522"/>
                    <a:pt x="546" y="3522"/>
                    <a:pt x="546" y="3522"/>
                  </a:cubicBezTo>
                  <a:cubicBezTo>
                    <a:pt x="549" y="3528"/>
                    <a:pt x="556" y="3532"/>
                    <a:pt x="563" y="3533"/>
                  </a:cubicBezTo>
                  <a:cubicBezTo>
                    <a:pt x="648" y="3545"/>
                    <a:pt x="648" y="3545"/>
                    <a:pt x="648" y="3545"/>
                  </a:cubicBezTo>
                  <a:cubicBezTo>
                    <a:pt x="658" y="3546"/>
                    <a:pt x="666" y="3554"/>
                    <a:pt x="668" y="3563"/>
                  </a:cubicBezTo>
                  <a:cubicBezTo>
                    <a:pt x="689" y="3660"/>
                    <a:pt x="689" y="3660"/>
                    <a:pt x="689" y="3660"/>
                  </a:cubicBezTo>
                  <a:cubicBezTo>
                    <a:pt x="690" y="3664"/>
                    <a:pt x="691" y="3667"/>
                    <a:pt x="693" y="3670"/>
                  </a:cubicBezTo>
                  <a:cubicBezTo>
                    <a:pt x="777" y="3783"/>
                    <a:pt x="777" y="3783"/>
                    <a:pt x="777" y="3783"/>
                  </a:cubicBezTo>
                  <a:cubicBezTo>
                    <a:pt x="780" y="3787"/>
                    <a:pt x="781" y="3791"/>
                    <a:pt x="782" y="3796"/>
                  </a:cubicBezTo>
                  <a:cubicBezTo>
                    <a:pt x="801" y="4087"/>
                    <a:pt x="801" y="4087"/>
                    <a:pt x="801" y="4087"/>
                  </a:cubicBezTo>
                  <a:cubicBezTo>
                    <a:pt x="801" y="4097"/>
                    <a:pt x="809" y="4106"/>
                    <a:pt x="819" y="4108"/>
                  </a:cubicBezTo>
                  <a:cubicBezTo>
                    <a:pt x="1054" y="4166"/>
                    <a:pt x="1054" y="4166"/>
                    <a:pt x="1054" y="4166"/>
                  </a:cubicBezTo>
                  <a:cubicBezTo>
                    <a:pt x="1062" y="4168"/>
                    <a:pt x="1069" y="4174"/>
                    <a:pt x="1071" y="4182"/>
                  </a:cubicBezTo>
                  <a:cubicBezTo>
                    <a:pt x="1117" y="4325"/>
                    <a:pt x="1117" y="4325"/>
                    <a:pt x="1117" y="4325"/>
                  </a:cubicBezTo>
                  <a:cubicBezTo>
                    <a:pt x="1118" y="4329"/>
                    <a:pt x="1120" y="4332"/>
                    <a:pt x="1122" y="4334"/>
                  </a:cubicBezTo>
                  <a:cubicBezTo>
                    <a:pt x="1187" y="4406"/>
                    <a:pt x="1187" y="4406"/>
                    <a:pt x="1187" y="4406"/>
                  </a:cubicBezTo>
                  <a:cubicBezTo>
                    <a:pt x="1190" y="4408"/>
                    <a:pt x="1191" y="4411"/>
                    <a:pt x="1192" y="4414"/>
                  </a:cubicBezTo>
                  <a:cubicBezTo>
                    <a:pt x="1242" y="4552"/>
                    <a:pt x="1242" y="4552"/>
                    <a:pt x="1242" y="4552"/>
                  </a:cubicBezTo>
                  <a:cubicBezTo>
                    <a:pt x="1450" y="4552"/>
                    <a:pt x="1450" y="4552"/>
                    <a:pt x="1450" y="4552"/>
                  </a:cubicBezTo>
                  <a:cubicBezTo>
                    <a:pt x="1456" y="4552"/>
                    <a:pt x="1462" y="4549"/>
                    <a:pt x="1466" y="4545"/>
                  </a:cubicBezTo>
                  <a:cubicBezTo>
                    <a:pt x="1583" y="4433"/>
                    <a:pt x="1583" y="4433"/>
                    <a:pt x="1583" y="4433"/>
                  </a:cubicBezTo>
                  <a:cubicBezTo>
                    <a:pt x="1587" y="4429"/>
                    <a:pt x="1590" y="4423"/>
                    <a:pt x="1590" y="4417"/>
                  </a:cubicBezTo>
                  <a:cubicBezTo>
                    <a:pt x="1599" y="4275"/>
                    <a:pt x="1599" y="4275"/>
                    <a:pt x="1599" y="4275"/>
                  </a:cubicBezTo>
                  <a:cubicBezTo>
                    <a:pt x="1600" y="4265"/>
                    <a:pt x="1606" y="4256"/>
                    <a:pt x="1616" y="4254"/>
                  </a:cubicBezTo>
                  <a:cubicBezTo>
                    <a:pt x="1642" y="4245"/>
                    <a:pt x="1694" y="4226"/>
                    <a:pt x="1700" y="4199"/>
                  </a:cubicBezTo>
                  <a:cubicBezTo>
                    <a:pt x="1707" y="4163"/>
                    <a:pt x="1703" y="4085"/>
                    <a:pt x="1674" y="4052"/>
                  </a:cubicBezTo>
                  <a:cubicBezTo>
                    <a:pt x="1673" y="4051"/>
                    <a:pt x="1672" y="4050"/>
                    <a:pt x="1672" y="4050"/>
                  </a:cubicBezTo>
                  <a:cubicBezTo>
                    <a:pt x="1659" y="4034"/>
                    <a:pt x="1669" y="4011"/>
                    <a:pt x="1689" y="4010"/>
                  </a:cubicBezTo>
                  <a:cubicBezTo>
                    <a:pt x="1714" y="4010"/>
                    <a:pt x="1749" y="4007"/>
                    <a:pt x="1764" y="3998"/>
                  </a:cubicBezTo>
                  <a:cubicBezTo>
                    <a:pt x="1789" y="3984"/>
                    <a:pt x="1817" y="3972"/>
                    <a:pt x="1819" y="3910"/>
                  </a:cubicBezTo>
                  <a:cubicBezTo>
                    <a:pt x="1821" y="3868"/>
                    <a:pt x="1832" y="3848"/>
                    <a:pt x="1838" y="3840"/>
                  </a:cubicBezTo>
                  <a:cubicBezTo>
                    <a:pt x="1842" y="3836"/>
                    <a:pt x="1844" y="3831"/>
                    <a:pt x="1844" y="3826"/>
                  </a:cubicBezTo>
                  <a:cubicBezTo>
                    <a:pt x="1853" y="3734"/>
                    <a:pt x="1853" y="3734"/>
                    <a:pt x="1853" y="3734"/>
                  </a:cubicBezTo>
                  <a:cubicBezTo>
                    <a:pt x="1854" y="3727"/>
                    <a:pt x="1859" y="3722"/>
                    <a:pt x="1866" y="3722"/>
                  </a:cubicBezTo>
                  <a:cubicBezTo>
                    <a:pt x="1872" y="3722"/>
                    <a:pt x="1872" y="3722"/>
                    <a:pt x="1872" y="3722"/>
                  </a:cubicBezTo>
                  <a:cubicBezTo>
                    <a:pt x="1876" y="3722"/>
                    <a:pt x="1880" y="3724"/>
                    <a:pt x="1883" y="3727"/>
                  </a:cubicBezTo>
                  <a:cubicBezTo>
                    <a:pt x="1885" y="3730"/>
                    <a:pt x="1885" y="3730"/>
                    <a:pt x="1885" y="3730"/>
                  </a:cubicBezTo>
                  <a:cubicBezTo>
                    <a:pt x="1891" y="3738"/>
                    <a:pt x="1903" y="3737"/>
                    <a:pt x="1908" y="3728"/>
                  </a:cubicBezTo>
                  <a:cubicBezTo>
                    <a:pt x="1927" y="3695"/>
                    <a:pt x="1927" y="3695"/>
                    <a:pt x="1927" y="3695"/>
                  </a:cubicBezTo>
                  <a:cubicBezTo>
                    <a:pt x="1934" y="3682"/>
                    <a:pt x="1951" y="3679"/>
                    <a:pt x="1963" y="3689"/>
                  </a:cubicBezTo>
                  <a:cubicBezTo>
                    <a:pt x="2096" y="3801"/>
                    <a:pt x="2096" y="3801"/>
                    <a:pt x="2096" y="3801"/>
                  </a:cubicBezTo>
                  <a:cubicBezTo>
                    <a:pt x="2104" y="3808"/>
                    <a:pt x="2117" y="3809"/>
                    <a:pt x="2125" y="3802"/>
                  </a:cubicBezTo>
                  <a:cubicBezTo>
                    <a:pt x="2137" y="3793"/>
                    <a:pt x="2156" y="3786"/>
                    <a:pt x="2180" y="3810"/>
                  </a:cubicBezTo>
                  <a:cubicBezTo>
                    <a:pt x="2213" y="3843"/>
                    <a:pt x="2245" y="3879"/>
                    <a:pt x="2253" y="3888"/>
                  </a:cubicBezTo>
                  <a:cubicBezTo>
                    <a:pt x="2254" y="3890"/>
                    <a:pt x="2255" y="3891"/>
                    <a:pt x="2257" y="3892"/>
                  </a:cubicBezTo>
                  <a:cubicBezTo>
                    <a:pt x="2355" y="3960"/>
                    <a:pt x="2355" y="3960"/>
                    <a:pt x="2355" y="3960"/>
                  </a:cubicBezTo>
                  <a:cubicBezTo>
                    <a:pt x="2362" y="3965"/>
                    <a:pt x="2372" y="3965"/>
                    <a:pt x="2379" y="3962"/>
                  </a:cubicBezTo>
                  <a:cubicBezTo>
                    <a:pt x="2480" y="3913"/>
                    <a:pt x="2480" y="3913"/>
                    <a:pt x="2480" y="3913"/>
                  </a:cubicBezTo>
                  <a:cubicBezTo>
                    <a:pt x="2489" y="3909"/>
                    <a:pt x="2500" y="3911"/>
                    <a:pt x="2508" y="3918"/>
                  </a:cubicBezTo>
                  <a:cubicBezTo>
                    <a:pt x="2545" y="3958"/>
                    <a:pt x="2545" y="3958"/>
                    <a:pt x="2545" y="3958"/>
                  </a:cubicBezTo>
                  <a:cubicBezTo>
                    <a:pt x="2550" y="3963"/>
                    <a:pt x="2557" y="3966"/>
                    <a:pt x="2564" y="3966"/>
                  </a:cubicBezTo>
                  <a:cubicBezTo>
                    <a:pt x="2602" y="3964"/>
                    <a:pt x="2602" y="3964"/>
                    <a:pt x="2602" y="3964"/>
                  </a:cubicBezTo>
                  <a:cubicBezTo>
                    <a:pt x="2606" y="3964"/>
                    <a:pt x="2611" y="3962"/>
                    <a:pt x="2613" y="3958"/>
                  </a:cubicBezTo>
                  <a:cubicBezTo>
                    <a:pt x="2615" y="3954"/>
                    <a:pt x="2615" y="3954"/>
                    <a:pt x="2615" y="3954"/>
                  </a:cubicBezTo>
                  <a:cubicBezTo>
                    <a:pt x="2620" y="3946"/>
                    <a:pt x="2631" y="3945"/>
                    <a:pt x="2637" y="3952"/>
                  </a:cubicBezTo>
                  <a:cubicBezTo>
                    <a:pt x="2640" y="3956"/>
                    <a:pt x="2640" y="3956"/>
                    <a:pt x="2640" y="3956"/>
                  </a:cubicBezTo>
                  <a:cubicBezTo>
                    <a:pt x="2643" y="3959"/>
                    <a:pt x="2647" y="3960"/>
                    <a:pt x="2651" y="3960"/>
                  </a:cubicBezTo>
                  <a:cubicBezTo>
                    <a:pt x="2659" y="3960"/>
                    <a:pt x="2659" y="3960"/>
                    <a:pt x="2659" y="3960"/>
                  </a:cubicBezTo>
                  <a:cubicBezTo>
                    <a:pt x="2664" y="3959"/>
                    <a:pt x="2668" y="3957"/>
                    <a:pt x="2670" y="3953"/>
                  </a:cubicBezTo>
                  <a:cubicBezTo>
                    <a:pt x="2670" y="3953"/>
                    <a:pt x="2670" y="3953"/>
                    <a:pt x="2670" y="3953"/>
                  </a:cubicBezTo>
                  <a:cubicBezTo>
                    <a:pt x="2675" y="3945"/>
                    <a:pt x="2687" y="3944"/>
                    <a:pt x="2693" y="3952"/>
                  </a:cubicBezTo>
                  <a:cubicBezTo>
                    <a:pt x="2696" y="3956"/>
                    <a:pt x="2696" y="3956"/>
                    <a:pt x="2696" y="3956"/>
                  </a:cubicBezTo>
                  <a:cubicBezTo>
                    <a:pt x="2698" y="3959"/>
                    <a:pt x="2701" y="3961"/>
                    <a:pt x="2704" y="3962"/>
                  </a:cubicBezTo>
                  <a:cubicBezTo>
                    <a:pt x="2746" y="3970"/>
                    <a:pt x="2746" y="3970"/>
                    <a:pt x="2746" y="3970"/>
                  </a:cubicBezTo>
                  <a:cubicBezTo>
                    <a:pt x="2749" y="3971"/>
                    <a:pt x="2752" y="3972"/>
                    <a:pt x="2755" y="3974"/>
                  </a:cubicBezTo>
                  <a:cubicBezTo>
                    <a:pt x="2848" y="4039"/>
                    <a:pt x="2848" y="4039"/>
                    <a:pt x="2848" y="4039"/>
                  </a:cubicBezTo>
                  <a:cubicBezTo>
                    <a:pt x="2858" y="4046"/>
                    <a:pt x="2873" y="4044"/>
                    <a:pt x="2881" y="4034"/>
                  </a:cubicBezTo>
                  <a:cubicBezTo>
                    <a:pt x="3086" y="3762"/>
                    <a:pt x="3086" y="3762"/>
                    <a:pt x="3086" y="3762"/>
                  </a:cubicBezTo>
                  <a:cubicBezTo>
                    <a:pt x="3091" y="3756"/>
                    <a:pt x="3099" y="3752"/>
                    <a:pt x="3107" y="3753"/>
                  </a:cubicBezTo>
                  <a:cubicBezTo>
                    <a:pt x="3271" y="3765"/>
                    <a:pt x="3271" y="3765"/>
                    <a:pt x="3271" y="3765"/>
                  </a:cubicBezTo>
                  <a:cubicBezTo>
                    <a:pt x="3273" y="3765"/>
                    <a:pt x="3275" y="3765"/>
                    <a:pt x="3277" y="3766"/>
                  </a:cubicBezTo>
                  <a:cubicBezTo>
                    <a:pt x="3445" y="3817"/>
                    <a:pt x="3445" y="3817"/>
                    <a:pt x="3445" y="3817"/>
                  </a:cubicBezTo>
                  <a:cubicBezTo>
                    <a:pt x="3266" y="2932"/>
                    <a:pt x="3266" y="2932"/>
                    <a:pt x="3266" y="2932"/>
                  </a:cubicBezTo>
                  <a:cubicBezTo>
                    <a:pt x="3265" y="2926"/>
                    <a:pt x="3266" y="2921"/>
                    <a:pt x="3269" y="2916"/>
                  </a:cubicBezTo>
                  <a:cubicBezTo>
                    <a:pt x="3683" y="2114"/>
                    <a:pt x="3683" y="2114"/>
                    <a:pt x="3683" y="2114"/>
                  </a:cubicBezTo>
                  <a:cubicBezTo>
                    <a:pt x="3632" y="2093"/>
                    <a:pt x="3632" y="2093"/>
                    <a:pt x="3632" y="2093"/>
                  </a:cubicBezTo>
                  <a:cubicBezTo>
                    <a:pt x="3599" y="2080"/>
                    <a:pt x="3599" y="2080"/>
                    <a:pt x="3599" y="2080"/>
                  </a:cubicBezTo>
                  <a:cubicBezTo>
                    <a:pt x="3595" y="2078"/>
                    <a:pt x="3591" y="2075"/>
                    <a:pt x="3589" y="2071"/>
                  </a:cubicBezTo>
                  <a:cubicBezTo>
                    <a:pt x="3549" y="2015"/>
                    <a:pt x="3549" y="2015"/>
                    <a:pt x="3549" y="2015"/>
                  </a:cubicBezTo>
                  <a:cubicBezTo>
                    <a:pt x="3545" y="2011"/>
                    <a:pt x="3540" y="2007"/>
                    <a:pt x="3534" y="2006"/>
                  </a:cubicBezTo>
                  <a:cubicBezTo>
                    <a:pt x="3464" y="1992"/>
                    <a:pt x="3464" y="1992"/>
                    <a:pt x="3464" y="1992"/>
                  </a:cubicBezTo>
                  <a:cubicBezTo>
                    <a:pt x="3460" y="1991"/>
                    <a:pt x="3456" y="1989"/>
                    <a:pt x="3453" y="1986"/>
                  </a:cubicBezTo>
                  <a:cubicBezTo>
                    <a:pt x="3362" y="1908"/>
                    <a:pt x="3362" y="1908"/>
                    <a:pt x="3362" y="1908"/>
                  </a:cubicBezTo>
                  <a:cubicBezTo>
                    <a:pt x="3358" y="1905"/>
                    <a:pt x="3354" y="1903"/>
                    <a:pt x="3349" y="1903"/>
                  </a:cubicBezTo>
                  <a:cubicBezTo>
                    <a:pt x="3248" y="1892"/>
                    <a:pt x="3248" y="1892"/>
                    <a:pt x="3248" y="1892"/>
                  </a:cubicBezTo>
                  <a:cubicBezTo>
                    <a:pt x="3244" y="1891"/>
                    <a:pt x="3239" y="1889"/>
                    <a:pt x="3236" y="1886"/>
                  </a:cubicBezTo>
                  <a:cubicBezTo>
                    <a:pt x="3118" y="1792"/>
                    <a:pt x="3118" y="1792"/>
                    <a:pt x="3118" y="1792"/>
                  </a:cubicBezTo>
                  <a:cubicBezTo>
                    <a:pt x="3115" y="1789"/>
                    <a:pt x="3113" y="1786"/>
                    <a:pt x="3111" y="1782"/>
                  </a:cubicBezTo>
                  <a:cubicBezTo>
                    <a:pt x="3096" y="1745"/>
                    <a:pt x="3096" y="1745"/>
                    <a:pt x="3096" y="1745"/>
                  </a:cubicBezTo>
                  <a:cubicBezTo>
                    <a:pt x="3094" y="1739"/>
                    <a:pt x="3089" y="1735"/>
                    <a:pt x="3084" y="1732"/>
                  </a:cubicBezTo>
                  <a:cubicBezTo>
                    <a:pt x="2983" y="1688"/>
                    <a:pt x="2983" y="1688"/>
                    <a:pt x="2983" y="1688"/>
                  </a:cubicBezTo>
                  <a:cubicBezTo>
                    <a:pt x="2980" y="1687"/>
                    <a:pt x="2978" y="1685"/>
                    <a:pt x="2976" y="1683"/>
                  </a:cubicBezTo>
                  <a:cubicBezTo>
                    <a:pt x="2916" y="1622"/>
                    <a:pt x="2916" y="1622"/>
                    <a:pt x="2916" y="1622"/>
                  </a:cubicBezTo>
                  <a:cubicBezTo>
                    <a:pt x="2914" y="1619"/>
                    <a:pt x="2912" y="1616"/>
                    <a:pt x="2911" y="1613"/>
                  </a:cubicBezTo>
                  <a:cubicBezTo>
                    <a:pt x="2870" y="1498"/>
                    <a:pt x="2870" y="1498"/>
                    <a:pt x="2870" y="1498"/>
                  </a:cubicBezTo>
                  <a:cubicBezTo>
                    <a:pt x="2869" y="1497"/>
                    <a:pt x="2869" y="1496"/>
                    <a:pt x="2868" y="1494"/>
                  </a:cubicBezTo>
                  <a:cubicBezTo>
                    <a:pt x="2831" y="1432"/>
                    <a:pt x="2831" y="1432"/>
                    <a:pt x="2831" y="1432"/>
                  </a:cubicBezTo>
                  <a:cubicBezTo>
                    <a:pt x="2829" y="1429"/>
                    <a:pt x="2828" y="1425"/>
                    <a:pt x="2828" y="1422"/>
                  </a:cubicBezTo>
                  <a:cubicBezTo>
                    <a:pt x="2819" y="1330"/>
                    <a:pt x="2819" y="1330"/>
                    <a:pt x="2819" y="1330"/>
                  </a:cubicBezTo>
                  <a:cubicBezTo>
                    <a:pt x="2819" y="1329"/>
                    <a:pt x="2819" y="1328"/>
                    <a:pt x="2819" y="1328"/>
                  </a:cubicBezTo>
                  <a:cubicBezTo>
                    <a:pt x="2820" y="1225"/>
                    <a:pt x="2820" y="1225"/>
                    <a:pt x="2820" y="1225"/>
                  </a:cubicBezTo>
                  <a:cubicBezTo>
                    <a:pt x="2820" y="1220"/>
                    <a:pt x="2818" y="1215"/>
                    <a:pt x="2815" y="1211"/>
                  </a:cubicBezTo>
                  <a:cubicBezTo>
                    <a:pt x="2730" y="1093"/>
                    <a:pt x="2730" y="1093"/>
                    <a:pt x="2730" y="1093"/>
                  </a:cubicBezTo>
                  <a:cubicBezTo>
                    <a:pt x="2728" y="1090"/>
                    <a:pt x="2727" y="1087"/>
                    <a:pt x="2726" y="1084"/>
                  </a:cubicBezTo>
                  <a:cubicBezTo>
                    <a:pt x="2691" y="942"/>
                    <a:pt x="2691" y="942"/>
                    <a:pt x="2691" y="942"/>
                  </a:cubicBezTo>
                  <a:cubicBezTo>
                    <a:pt x="2689" y="933"/>
                    <a:pt x="2682" y="926"/>
                    <a:pt x="2673" y="924"/>
                  </a:cubicBezTo>
                  <a:cubicBezTo>
                    <a:pt x="2664" y="922"/>
                    <a:pt x="2664" y="922"/>
                    <a:pt x="2664" y="922"/>
                  </a:cubicBezTo>
                  <a:cubicBezTo>
                    <a:pt x="2655" y="920"/>
                    <a:pt x="2648" y="913"/>
                    <a:pt x="2645" y="905"/>
                  </a:cubicBezTo>
                  <a:cubicBezTo>
                    <a:pt x="2641" y="886"/>
                    <a:pt x="2641" y="886"/>
                    <a:pt x="2641" y="886"/>
                  </a:cubicBezTo>
                  <a:cubicBezTo>
                    <a:pt x="2638" y="875"/>
                    <a:pt x="2628" y="868"/>
                    <a:pt x="2617" y="868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605" y="868"/>
                    <a:pt x="2600" y="865"/>
                    <a:pt x="2595" y="861"/>
                  </a:cubicBezTo>
                  <a:cubicBezTo>
                    <a:pt x="2513" y="785"/>
                    <a:pt x="2513" y="785"/>
                    <a:pt x="2513" y="785"/>
                  </a:cubicBezTo>
                  <a:cubicBezTo>
                    <a:pt x="2511" y="783"/>
                    <a:pt x="2508" y="782"/>
                    <a:pt x="2506" y="780"/>
                  </a:cubicBezTo>
                  <a:cubicBezTo>
                    <a:pt x="2413" y="743"/>
                    <a:pt x="2413" y="743"/>
                    <a:pt x="2413" y="743"/>
                  </a:cubicBezTo>
                  <a:cubicBezTo>
                    <a:pt x="2404" y="740"/>
                    <a:pt x="2398" y="732"/>
                    <a:pt x="2398" y="722"/>
                  </a:cubicBezTo>
                  <a:cubicBezTo>
                    <a:pt x="2398" y="716"/>
                    <a:pt x="2398" y="716"/>
                    <a:pt x="2398" y="716"/>
                  </a:cubicBezTo>
                  <a:cubicBezTo>
                    <a:pt x="2397" y="710"/>
                    <a:pt x="2394" y="704"/>
                    <a:pt x="2390" y="699"/>
                  </a:cubicBezTo>
                  <a:cubicBezTo>
                    <a:pt x="2291" y="613"/>
                    <a:pt x="2291" y="613"/>
                    <a:pt x="2291" y="613"/>
                  </a:cubicBezTo>
                  <a:cubicBezTo>
                    <a:pt x="2286" y="609"/>
                    <a:pt x="2283" y="603"/>
                    <a:pt x="2283" y="597"/>
                  </a:cubicBezTo>
                  <a:cubicBezTo>
                    <a:pt x="2280" y="575"/>
                    <a:pt x="2280" y="575"/>
                    <a:pt x="2280" y="575"/>
                  </a:cubicBezTo>
                  <a:cubicBezTo>
                    <a:pt x="2280" y="568"/>
                    <a:pt x="2275" y="561"/>
                    <a:pt x="2268" y="557"/>
                  </a:cubicBezTo>
                  <a:cubicBezTo>
                    <a:pt x="2179" y="507"/>
                    <a:pt x="2179" y="507"/>
                    <a:pt x="2179" y="507"/>
                  </a:cubicBezTo>
                  <a:cubicBezTo>
                    <a:pt x="2175" y="505"/>
                    <a:pt x="2171" y="501"/>
                    <a:pt x="2169" y="496"/>
                  </a:cubicBezTo>
                  <a:cubicBezTo>
                    <a:pt x="2158" y="472"/>
                    <a:pt x="2158" y="472"/>
                    <a:pt x="2158" y="472"/>
                  </a:cubicBezTo>
                  <a:cubicBezTo>
                    <a:pt x="2157" y="469"/>
                    <a:pt x="2155" y="466"/>
                    <a:pt x="2153" y="464"/>
                  </a:cubicBezTo>
                  <a:cubicBezTo>
                    <a:pt x="2076" y="393"/>
                    <a:pt x="2076" y="393"/>
                    <a:pt x="2076" y="393"/>
                  </a:cubicBezTo>
                  <a:cubicBezTo>
                    <a:pt x="2071" y="389"/>
                    <a:pt x="2068" y="383"/>
                    <a:pt x="2068" y="376"/>
                  </a:cubicBezTo>
                  <a:cubicBezTo>
                    <a:pt x="2068" y="366"/>
                    <a:pt x="2068" y="366"/>
                    <a:pt x="2068" y="366"/>
                  </a:cubicBezTo>
                  <a:cubicBezTo>
                    <a:pt x="2067" y="356"/>
                    <a:pt x="2061" y="347"/>
                    <a:pt x="2051" y="344"/>
                  </a:cubicBezTo>
                  <a:cubicBezTo>
                    <a:pt x="1942" y="307"/>
                    <a:pt x="1942" y="307"/>
                    <a:pt x="1942" y="307"/>
                  </a:cubicBezTo>
                  <a:cubicBezTo>
                    <a:pt x="1937" y="305"/>
                    <a:pt x="1932" y="302"/>
                    <a:pt x="1929" y="297"/>
                  </a:cubicBezTo>
                  <a:cubicBezTo>
                    <a:pt x="1781" y="54"/>
                    <a:pt x="1781" y="54"/>
                    <a:pt x="1781" y="54"/>
                  </a:cubicBezTo>
                  <a:cubicBezTo>
                    <a:pt x="1777" y="47"/>
                    <a:pt x="1769" y="42"/>
                    <a:pt x="1761" y="42"/>
                  </a:cubicBezTo>
                  <a:cubicBezTo>
                    <a:pt x="1703" y="42"/>
                    <a:pt x="1703" y="42"/>
                    <a:pt x="1703" y="42"/>
                  </a:cubicBezTo>
                  <a:cubicBezTo>
                    <a:pt x="704" y="0"/>
                    <a:pt x="704" y="0"/>
                    <a:pt x="704" y="0"/>
                  </a:cubicBezTo>
                  <a:cubicBezTo>
                    <a:pt x="694" y="310"/>
                    <a:pt x="694" y="310"/>
                    <a:pt x="694" y="310"/>
                  </a:cubicBezTo>
                  <a:cubicBezTo>
                    <a:pt x="693" y="323"/>
                    <a:pt x="682" y="333"/>
                    <a:pt x="669" y="333"/>
                  </a:cubicBezTo>
                  <a:cubicBezTo>
                    <a:pt x="306" y="314"/>
                    <a:pt x="306" y="314"/>
                    <a:pt x="306" y="314"/>
                  </a:cubicBezTo>
                  <a:cubicBezTo>
                    <a:pt x="278" y="397"/>
                    <a:pt x="278" y="397"/>
                    <a:pt x="278" y="397"/>
                  </a:cubicBezTo>
                  <a:cubicBezTo>
                    <a:pt x="275" y="408"/>
                    <a:pt x="279" y="420"/>
                    <a:pt x="289" y="426"/>
                  </a:cubicBezTo>
                  <a:cubicBezTo>
                    <a:pt x="290" y="426"/>
                    <a:pt x="290" y="426"/>
                    <a:pt x="290" y="426"/>
                  </a:cubicBezTo>
                  <a:cubicBezTo>
                    <a:pt x="294" y="428"/>
                    <a:pt x="299" y="428"/>
                    <a:pt x="303" y="426"/>
                  </a:cubicBezTo>
                  <a:cubicBezTo>
                    <a:pt x="303" y="426"/>
                    <a:pt x="303" y="426"/>
                    <a:pt x="303" y="426"/>
                  </a:cubicBezTo>
                  <a:cubicBezTo>
                    <a:pt x="312" y="421"/>
                    <a:pt x="322" y="428"/>
                    <a:pt x="323" y="438"/>
                  </a:cubicBezTo>
                  <a:cubicBezTo>
                    <a:pt x="339" y="812"/>
                    <a:pt x="339" y="812"/>
                    <a:pt x="339" y="812"/>
                  </a:cubicBezTo>
                  <a:cubicBezTo>
                    <a:pt x="339" y="816"/>
                    <a:pt x="340" y="821"/>
                    <a:pt x="343" y="824"/>
                  </a:cubicBezTo>
                  <a:cubicBezTo>
                    <a:pt x="370" y="866"/>
                    <a:pt x="370" y="866"/>
                    <a:pt x="370" y="866"/>
                  </a:cubicBezTo>
                  <a:cubicBezTo>
                    <a:pt x="372" y="869"/>
                    <a:pt x="373" y="872"/>
                    <a:pt x="374" y="876"/>
                  </a:cubicBezTo>
                  <a:cubicBezTo>
                    <a:pt x="431" y="1320"/>
                    <a:pt x="431" y="1320"/>
                    <a:pt x="431" y="1320"/>
                  </a:cubicBezTo>
                  <a:cubicBezTo>
                    <a:pt x="431" y="1322"/>
                    <a:pt x="431" y="1324"/>
                    <a:pt x="431" y="1326"/>
                  </a:cubicBezTo>
                  <a:cubicBezTo>
                    <a:pt x="383" y="1711"/>
                    <a:pt x="383" y="1711"/>
                    <a:pt x="383" y="1711"/>
                  </a:cubicBezTo>
                  <a:cubicBezTo>
                    <a:pt x="381" y="1723"/>
                    <a:pt x="371" y="1732"/>
                    <a:pt x="359" y="1732"/>
                  </a:cubicBezTo>
                  <a:cubicBezTo>
                    <a:pt x="353" y="1732"/>
                    <a:pt x="353" y="1732"/>
                    <a:pt x="353" y="1732"/>
                  </a:cubicBezTo>
                  <a:cubicBezTo>
                    <a:pt x="340" y="1732"/>
                    <a:pt x="329" y="1743"/>
                    <a:pt x="330" y="1757"/>
                  </a:cubicBezTo>
                  <a:cubicBezTo>
                    <a:pt x="346" y="2169"/>
                    <a:pt x="346" y="2169"/>
                    <a:pt x="346" y="2169"/>
                  </a:cubicBezTo>
                  <a:cubicBezTo>
                    <a:pt x="346" y="2174"/>
                    <a:pt x="344" y="2178"/>
                    <a:pt x="342" y="2182"/>
                  </a:cubicBezTo>
                  <a:cubicBezTo>
                    <a:pt x="311" y="2231"/>
                    <a:pt x="311" y="2231"/>
                    <a:pt x="311" y="2231"/>
                  </a:cubicBezTo>
                  <a:cubicBezTo>
                    <a:pt x="308" y="2237"/>
                    <a:pt x="307" y="2243"/>
                    <a:pt x="308" y="2249"/>
                  </a:cubicBezTo>
                  <a:cubicBezTo>
                    <a:pt x="369" y="2543"/>
                    <a:pt x="369" y="2543"/>
                    <a:pt x="369" y="2543"/>
                  </a:cubicBezTo>
                  <a:cubicBezTo>
                    <a:pt x="370" y="2551"/>
                    <a:pt x="368" y="2560"/>
                    <a:pt x="361" y="2566"/>
                  </a:cubicBezTo>
                  <a:cubicBezTo>
                    <a:pt x="325" y="2597"/>
                    <a:pt x="325" y="2597"/>
                    <a:pt x="325" y="2597"/>
                  </a:cubicBezTo>
                  <a:cubicBezTo>
                    <a:pt x="318" y="2604"/>
                    <a:pt x="308" y="2605"/>
                    <a:pt x="299" y="2601"/>
                  </a:cubicBezTo>
                  <a:cubicBezTo>
                    <a:pt x="152" y="2529"/>
                    <a:pt x="152" y="2529"/>
                    <a:pt x="152" y="2529"/>
                  </a:cubicBezTo>
                  <a:cubicBezTo>
                    <a:pt x="148" y="2527"/>
                    <a:pt x="143" y="2526"/>
                    <a:pt x="138" y="2527"/>
                  </a:cubicBezTo>
                  <a:cubicBezTo>
                    <a:pt x="67" y="2536"/>
                    <a:pt x="67" y="2536"/>
                    <a:pt x="67" y="2536"/>
                  </a:cubicBezTo>
                  <a:cubicBezTo>
                    <a:pt x="61" y="2537"/>
                    <a:pt x="56" y="2540"/>
                    <a:pt x="52" y="2545"/>
                  </a:cubicBezTo>
                  <a:cubicBezTo>
                    <a:pt x="7" y="2602"/>
                    <a:pt x="7" y="2602"/>
                    <a:pt x="7" y="2602"/>
                  </a:cubicBezTo>
                  <a:cubicBezTo>
                    <a:pt x="1" y="2609"/>
                    <a:pt x="0" y="2618"/>
                    <a:pt x="4" y="2626"/>
                  </a:cubicBezTo>
                  <a:cubicBezTo>
                    <a:pt x="130" y="2896"/>
                    <a:pt x="130" y="2896"/>
                    <a:pt x="130" y="2896"/>
                  </a:cubicBezTo>
                  <a:cubicBezTo>
                    <a:pt x="131" y="2899"/>
                    <a:pt x="133" y="2902"/>
                    <a:pt x="136" y="2904"/>
                  </a:cubicBezTo>
                  <a:cubicBezTo>
                    <a:pt x="189" y="2951"/>
                    <a:pt x="189" y="2951"/>
                    <a:pt x="189" y="2951"/>
                  </a:cubicBezTo>
                  <a:cubicBezTo>
                    <a:pt x="193" y="2954"/>
                    <a:pt x="196" y="2959"/>
                    <a:pt x="197" y="2964"/>
                  </a:cubicBezTo>
                  <a:cubicBezTo>
                    <a:pt x="214" y="3042"/>
                    <a:pt x="214" y="3042"/>
                    <a:pt x="214" y="3042"/>
                  </a:cubicBezTo>
                  <a:cubicBezTo>
                    <a:pt x="215" y="3047"/>
                    <a:pt x="218" y="3052"/>
                    <a:pt x="222" y="3055"/>
                  </a:cubicBezTo>
                  <a:cubicBezTo>
                    <a:pt x="283" y="3104"/>
                    <a:pt x="283" y="3104"/>
                    <a:pt x="283" y="3104"/>
                  </a:cubicBezTo>
                  <a:cubicBezTo>
                    <a:pt x="288" y="3108"/>
                    <a:pt x="291" y="3114"/>
                    <a:pt x="292" y="3120"/>
                  </a:cubicBezTo>
                  <a:cubicBezTo>
                    <a:pt x="304" y="3258"/>
                    <a:pt x="304" y="3258"/>
                    <a:pt x="304" y="3258"/>
                  </a:cubicBezTo>
                  <a:cubicBezTo>
                    <a:pt x="305" y="3261"/>
                    <a:pt x="304" y="3264"/>
                    <a:pt x="303" y="3267"/>
                  </a:cubicBezTo>
                  <a:cubicBezTo>
                    <a:pt x="276" y="3346"/>
                    <a:pt x="276" y="3346"/>
                    <a:pt x="276" y="3346"/>
                  </a:cubicBezTo>
                  <a:cubicBezTo>
                    <a:pt x="275" y="3351"/>
                    <a:pt x="275" y="3356"/>
                    <a:pt x="276" y="3361"/>
                  </a:cubicBezTo>
                  <a:cubicBezTo>
                    <a:pt x="305" y="3457"/>
                    <a:pt x="305" y="3457"/>
                    <a:pt x="305" y="3457"/>
                  </a:cubicBezTo>
                  <a:cubicBezTo>
                    <a:pt x="307" y="3463"/>
                    <a:pt x="312" y="3468"/>
                    <a:pt x="318" y="3471"/>
                  </a:cubicBezTo>
                  <a:cubicBezTo>
                    <a:pt x="388" y="3505"/>
                    <a:pt x="388" y="3505"/>
                    <a:pt x="388" y="3505"/>
                  </a:cubicBezTo>
                  <a:cubicBezTo>
                    <a:pt x="396" y="3509"/>
                    <a:pt x="405" y="3508"/>
                    <a:pt x="412" y="3504"/>
                  </a:cubicBezTo>
                  <a:cubicBezTo>
                    <a:pt x="457" y="3474"/>
                    <a:pt x="457" y="3474"/>
                    <a:pt x="457" y="3474"/>
                  </a:cubicBezTo>
                  <a:cubicBezTo>
                    <a:pt x="460" y="3472"/>
                    <a:pt x="462" y="3471"/>
                    <a:pt x="464" y="3471"/>
                  </a:cubicBezTo>
                  <a:cubicBezTo>
                    <a:pt x="490" y="3464"/>
                    <a:pt x="490" y="3464"/>
                    <a:pt x="490" y="3464"/>
                  </a:cubicBezTo>
                  <a:cubicBezTo>
                    <a:pt x="500" y="3462"/>
                    <a:pt x="511" y="3466"/>
                    <a:pt x="516" y="347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409;p84">
              <a:extLst>
                <a:ext uri="{FF2B5EF4-FFF2-40B4-BE49-F238E27FC236}">
                  <a16:creationId xmlns:a16="http://schemas.microsoft.com/office/drawing/2014/main" id="{E4B73EEF-D979-9348-5156-4594E903D396}"/>
                </a:ext>
              </a:extLst>
            </p:cNvPr>
            <p:cNvSpPr/>
            <p:nvPr/>
          </p:nvSpPr>
          <p:spPr>
            <a:xfrm>
              <a:off x="10102851" y="6686550"/>
              <a:ext cx="1885950" cy="2087563"/>
            </a:xfrm>
            <a:custGeom>
              <a:avLst/>
              <a:gdLst/>
              <a:ahLst/>
              <a:cxnLst/>
              <a:rect l="0" t="0" r="0" b="0"/>
              <a:pathLst>
                <a:path w="2963" h="3280" extrusionOk="0">
                  <a:moveTo>
                    <a:pt x="2960" y="1495"/>
                  </a:moveTo>
                  <a:cubicBezTo>
                    <a:pt x="2866" y="1321"/>
                    <a:pt x="2866" y="1321"/>
                    <a:pt x="2866" y="1321"/>
                  </a:cubicBezTo>
                  <a:cubicBezTo>
                    <a:pt x="2758" y="1460"/>
                    <a:pt x="2758" y="1460"/>
                    <a:pt x="2758" y="1460"/>
                  </a:cubicBezTo>
                  <a:cubicBezTo>
                    <a:pt x="2754" y="1465"/>
                    <a:pt x="2753" y="1470"/>
                    <a:pt x="2753" y="1476"/>
                  </a:cubicBezTo>
                  <a:cubicBezTo>
                    <a:pt x="2758" y="1533"/>
                    <a:pt x="2758" y="1533"/>
                    <a:pt x="2758" y="1533"/>
                  </a:cubicBezTo>
                  <a:cubicBezTo>
                    <a:pt x="2760" y="1553"/>
                    <a:pt x="2737" y="1566"/>
                    <a:pt x="2721" y="1553"/>
                  </a:cubicBezTo>
                  <a:cubicBezTo>
                    <a:pt x="2664" y="1508"/>
                    <a:pt x="2664" y="1508"/>
                    <a:pt x="2664" y="1508"/>
                  </a:cubicBezTo>
                  <a:cubicBezTo>
                    <a:pt x="2661" y="1506"/>
                    <a:pt x="2658" y="1504"/>
                    <a:pt x="2654" y="1504"/>
                  </a:cubicBezTo>
                  <a:cubicBezTo>
                    <a:pt x="2536" y="1481"/>
                    <a:pt x="2536" y="1481"/>
                    <a:pt x="2536" y="1481"/>
                  </a:cubicBezTo>
                  <a:cubicBezTo>
                    <a:pt x="2530" y="1480"/>
                    <a:pt x="2524" y="1476"/>
                    <a:pt x="2521" y="1471"/>
                  </a:cubicBezTo>
                  <a:cubicBezTo>
                    <a:pt x="2484" y="1412"/>
                    <a:pt x="2484" y="1412"/>
                    <a:pt x="2484" y="1412"/>
                  </a:cubicBezTo>
                  <a:cubicBezTo>
                    <a:pt x="2483" y="1410"/>
                    <a:pt x="2482" y="1406"/>
                    <a:pt x="2481" y="1403"/>
                  </a:cubicBezTo>
                  <a:cubicBezTo>
                    <a:pt x="2472" y="1324"/>
                    <a:pt x="2472" y="1324"/>
                    <a:pt x="2472" y="1324"/>
                  </a:cubicBezTo>
                  <a:cubicBezTo>
                    <a:pt x="2471" y="1317"/>
                    <a:pt x="2468" y="1312"/>
                    <a:pt x="2463" y="1308"/>
                  </a:cubicBezTo>
                  <a:cubicBezTo>
                    <a:pt x="2388" y="1252"/>
                    <a:pt x="2388" y="1252"/>
                    <a:pt x="2388" y="1252"/>
                  </a:cubicBezTo>
                  <a:cubicBezTo>
                    <a:pt x="2386" y="1250"/>
                    <a:pt x="2384" y="1248"/>
                    <a:pt x="2383" y="1246"/>
                  </a:cubicBezTo>
                  <a:cubicBezTo>
                    <a:pt x="2328" y="1161"/>
                    <a:pt x="2328" y="1161"/>
                    <a:pt x="2328" y="1161"/>
                  </a:cubicBezTo>
                  <a:cubicBezTo>
                    <a:pt x="2323" y="1153"/>
                    <a:pt x="2324" y="1141"/>
                    <a:pt x="2331" y="1134"/>
                  </a:cubicBezTo>
                  <a:cubicBezTo>
                    <a:pt x="2366" y="1094"/>
                    <a:pt x="2366" y="1094"/>
                    <a:pt x="2366" y="1094"/>
                  </a:cubicBezTo>
                  <a:cubicBezTo>
                    <a:pt x="2372" y="1088"/>
                    <a:pt x="2374" y="1078"/>
                    <a:pt x="2370" y="1070"/>
                  </a:cubicBezTo>
                  <a:cubicBezTo>
                    <a:pt x="2338" y="997"/>
                    <a:pt x="2338" y="997"/>
                    <a:pt x="2338" y="997"/>
                  </a:cubicBezTo>
                  <a:cubicBezTo>
                    <a:pt x="2335" y="990"/>
                    <a:pt x="2336" y="982"/>
                    <a:pt x="2340" y="975"/>
                  </a:cubicBezTo>
                  <a:cubicBezTo>
                    <a:pt x="2440" y="819"/>
                    <a:pt x="2440" y="819"/>
                    <a:pt x="2440" y="819"/>
                  </a:cubicBezTo>
                  <a:cubicBezTo>
                    <a:pt x="2443" y="815"/>
                    <a:pt x="2444" y="811"/>
                    <a:pt x="2444" y="806"/>
                  </a:cubicBezTo>
                  <a:cubicBezTo>
                    <a:pt x="2441" y="557"/>
                    <a:pt x="2441" y="557"/>
                    <a:pt x="2441" y="557"/>
                  </a:cubicBezTo>
                  <a:cubicBezTo>
                    <a:pt x="2441" y="555"/>
                    <a:pt x="2441" y="553"/>
                    <a:pt x="2441" y="550"/>
                  </a:cubicBezTo>
                  <a:cubicBezTo>
                    <a:pt x="2470" y="448"/>
                    <a:pt x="2470" y="448"/>
                    <a:pt x="2470" y="448"/>
                  </a:cubicBezTo>
                  <a:cubicBezTo>
                    <a:pt x="2472" y="443"/>
                    <a:pt x="2471" y="437"/>
                    <a:pt x="2469" y="432"/>
                  </a:cubicBezTo>
                  <a:cubicBezTo>
                    <a:pt x="2429" y="343"/>
                    <a:pt x="2429" y="343"/>
                    <a:pt x="2429" y="343"/>
                  </a:cubicBezTo>
                  <a:cubicBezTo>
                    <a:pt x="2428" y="341"/>
                    <a:pt x="2427" y="338"/>
                    <a:pt x="2425" y="337"/>
                  </a:cubicBezTo>
                  <a:cubicBezTo>
                    <a:pt x="2239" y="138"/>
                    <a:pt x="2239" y="138"/>
                    <a:pt x="2239" y="138"/>
                  </a:cubicBezTo>
                  <a:cubicBezTo>
                    <a:pt x="2071" y="87"/>
                    <a:pt x="2071" y="87"/>
                    <a:pt x="2071" y="87"/>
                  </a:cubicBezTo>
                  <a:cubicBezTo>
                    <a:pt x="2069" y="86"/>
                    <a:pt x="2067" y="86"/>
                    <a:pt x="2065" y="86"/>
                  </a:cubicBezTo>
                  <a:cubicBezTo>
                    <a:pt x="1901" y="74"/>
                    <a:pt x="1901" y="74"/>
                    <a:pt x="1901" y="74"/>
                  </a:cubicBezTo>
                  <a:cubicBezTo>
                    <a:pt x="1893" y="73"/>
                    <a:pt x="1885" y="77"/>
                    <a:pt x="1880" y="83"/>
                  </a:cubicBezTo>
                  <a:cubicBezTo>
                    <a:pt x="1675" y="355"/>
                    <a:pt x="1675" y="355"/>
                    <a:pt x="1675" y="355"/>
                  </a:cubicBezTo>
                  <a:cubicBezTo>
                    <a:pt x="1667" y="365"/>
                    <a:pt x="1652" y="367"/>
                    <a:pt x="1642" y="360"/>
                  </a:cubicBezTo>
                  <a:cubicBezTo>
                    <a:pt x="1549" y="295"/>
                    <a:pt x="1549" y="295"/>
                    <a:pt x="1549" y="295"/>
                  </a:cubicBezTo>
                  <a:cubicBezTo>
                    <a:pt x="1546" y="293"/>
                    <a:pt x="1543" y="292"/>
                    <a:pt x="1540" y="291"/>
                  </a:cubicBezTo>
                  <a:cubicBezTo>
                    <a:pt x="1498" y="283"/>
                    <a:pt x="1498" y="283"/>
                    <a:pt x="1498" y="283"/>
                  </a:cubicBezTo>
                  <a:cubicBezTo>
                    <a:pt x="1495" y="282"/>
                    <a:pt x="1492" y="280"/>
                    <a:pt x="1490" y="277"/>
                  </a:cubicBezTo>
                  <a:cubicBezTo>
                    <a:pt x="1487" y="273"/>
                    <a:pt x="1487" y="273"/>
                    <a:pt x="1487" y="273"/>
                  </a:cubicBezTo>
                  <a:cubicBezTo>
                    <a:pt x="1481" y="265"/>
                    <a:pt x="1469" y="266"/>
                    <a:pt x="1464" y="274"/>
                  </a:cubicBezTo>
                  <a:cubicBezTo>
                    <a:pt x="1462" y="278"/>
                    <a:pt x="1458" y="280"/>
                    <a:pt x="1453" y="281"/>
                  </a:cubicBezTo>
                  <a:cubicBezTo>
                    <a:pt x="1445" y="281"/>
                    <a:pt x="1445" y="281"/>
                    <a:pt x="1445" y="281"/>
                  </a:cubicBezTo>
                  <a:cubicBezTo>
                    <a:pt x="1441" y="281"/>
                    <a:pt x="1437" y="280"/>
                    <a:pt x="1434" y="277"/>
                  </a:cubicBezTo>
                  <a:cubicBezTo>
                    <a:pt x="1431" y="273"/>
                    <a:pt x="1431" y="273"/>
                    <a:pt x="1431" y="273"/>
                  </a:cubicBezTo>
                  <a:cubicBezTo>
                    <a:pt x="1425" y="266"/>
                    <a:pt x="1414" y="267"/>
                    <a:pt x="1409" y="275"/>
                  </a:cubicBezTo>
                  <a:cubicBezTo>
                    <a:pt x="1407" y="279"/>
                    <a:pt x="1407" y="279"/>
                    <a:pt x="1407" y="279"/>
                  </a:cubicBezTo>
                  <a:cubicBezTo>
                    <a:pt x="1405" y="283"/>
                    <a:pt x="1400" y="285"/>
                    <a:pt x="1396" y="285"/>
                  </a:cubicBezTo>
                  <a:cubicBezTo>
                    <a:pt x="1358" y="287"/>
                    <a:pt x="1358" y="287"/>
                    <a:pt x="1358" y="287"/>
                  </a:cubicBezTo>
                  <a:cubicBezTo>
                    <a:pt x="1351" y="287"/>
                    <a:pt x="1344" y="284"/>
                    <a:pt x="1339" y="279"/>
                  </a:cubicBezTo>
                  <a:cubicBezTo>
                    <a:pt x="1302" y="239"/>
                    <a:pt x="1302" y="239"/>
                    <a:pt x="1302" y="239"/>
                  </a:cubicBezTo>
                  <a:cubicBezTo>
                    <a:pt x="1294" y="232"/>
                    <a:pt x="1283" y="230"/>
                    <a:pt x="1274" y="234"/>
                  </a:cubicBezTo>
                  <a:cubicBezTo>
                    <a:pt x="1173" y="283"/>
                    <a:pt x="1173" y="283"/>
                    <a:pt x="1173" y="283"/>
                  </a:cubicBezTo>
                  <a:cubicBezTo>
                    <a:pt x="1166" y="286"/>
                    <a:pt x="1156" y="286"/>
                    <a:pt x="1149" y="281"/>
                  </a:cubicBezTo>
                  <a:cubicBezTo>
                    <a:pt x="1051" y="213"/>
                    <a:pt x="1051" y="213"/>
                    <a:pt x="1051" y="213"/>
                  </a:cubicBezTo>
                  <a:cubicBezTo>
                    <a:pt x="1049" y="212"/>
                    <a:pt x="1048" y="211"/>
                    <a:pt x="1047" y="209"/>
                  </a:cubicBezTo>
                  <a:cubicBezTo>
                    <a:pt x="1039" y="200"/>
                    <a:pt x="1007" y="164"/>
                    <a:pt x="974" y="131"/>
                  </a:cubicBezTo>
                  <a:cubicBezTo>
                    <a:pt x="950" y="107"/>
                    <a:pt x="931" y="114"/>
                    <a:pt x="919" y="123"/>
                  </a:cubicBezTo>
                  <a:cubicBezTo>
                    <a:pt x="911" y="130"/>
                    <a:pt x="898" y="129"/>
                    <a:pt x="890" y="122"/>
                  </a:cubicBezTo>
                  <a:cubicBezTo>
                    <a:pt x="757" y="10"/>
                    <a:pt x="757" y="10"/>
                    <a:pt x="757" y="10"/>
                  </a:cubicBezTo>
                  <a:cubicBezTo>
                    <a:pt x="745" y="0"/>
                    <a:pt x="728" y="3"/>
                    <a:pt x="721" y="16"/>
                  </a:cubicBezTo>
                  <a:cubicBezTo>
                    <a:pt x="702" y="49"/>
                    <a:pt x="702" y="49"/>
                    <a:pt x="702" y="49"/>
                  </a:cubicBezTo>
                  <a:cubicBezTo>
                    <a:pt x="697" y="58"/>
                    <a:pt x="685" y="59"/>
                    <a:pt x="679" y="51"/>
                  </a:cubicBezTo>
                  <a:cubicBezTo>
                    <a:pt x="677" y="48"/>
                    <a:pt x="677" y="48"/>
                    <a:pt x="677" y="48"/>
                  </a:cubicBezTo>
                  <a:cubicBezTo>
                    <a:pt x="674" y="45"/>
                    <a:pt x="670" y="43"/>
                    <a:pt x="666" y="43"/>
                  </a:cubicBezTo>
                  <a:cubicBezTo>
                    <a:pt x="660" y="43"/>
                    <a:pt x="660" y="43"/>
                    <a:pt x="660" y="43"/>
                  </a:cubicBezTo>
                  <a:cubicBezTo>
                    <a:pt x="653" y="43"/>
                    <a:pt x="648" y="48"/>
                    <a:pt x="647" y="55"/>
                  </a:cubicBezTo>
                  <a:cubicBezTo>
                    <a:pt x="638" y="147"/>
                    <a:pt x="638" y="147"/>
                    <a:pt x="638" y="147"/>
                  </a:cubicBezTo>
                  <a:cubicBezTo>
                    <a:pt x="638" y="153"/>
                    <a:pt x="636" y="157"/>
                    <a:pt x="632" y="161"/>
                  </a:cubicBezTo>
                  <a:cubicBezTo>
                    <a:pt x="626" y="169"/>
                    <a:pt x="615" y="188"/>
                    <a:pt x="613" y="231"/>
                  </a:cubicBezTo>
                  <a:cubicBezTo>
                    <a:pt x="611" y="293"/>
                    <a:pt x="583" y="305"/>
                    <a:pt x="558" y="319"/>
                  </a:cubicBezTo>
                  <a:cubicBezTo>
                    <a:pt x="543" y="328"/>
                    <a:pt x="508" y="331"/>
                    <a:pt x="483" y="331"/>
                  </a:cubicBezTo>
                  <a:cubicBezTo>
                    <a:pt x="463" y="332"/>
                    <a:pt x="453" y="355"/>
                    <a:pt x="466" y="371"/>
                  </a:cubicBezTo>
                  <a:cubicBezTo>
                    <a:pt x="466" y="371"/>
                    <a:pt x="467" y="372"/>
                    <a:pt x="468" y="373"/>
                  </a:cubicBezTo>
                  <a:cubicBezTo>
                    <a:pt x="497" y="406"/>
                    <a:pt x="501" y="484"/>
                    <a:pt x="494" y="520"/>
                  </a:cubicBezTo>
                  <a:cubicBezTo>
                    <a:pt x="488" y="547"/>
                    <a:pt x="436" y="566"/>
                    <a:pt x="410" y="575"/>
                  </a:cubicBezTo>
                  <a:cubicBezTo>
                    <a:pt x="400" y="577"/>
                    <a:pt x="394" y="586"/>
                    <a:pt x="393" y="596"/>
                  </a:cubicBezTo>
                  <a:cubicBezTo>
                    <a:pt x="384" y="738"/>
                    <a:pt x="384" y="738"/>
                    <a:pt x="384" y="738"/>
                  </a:cubicBezTo>
                  <a:cubicBezTo>
                    <a:pt x="384" y="744"/>
                    <a:pt x="381" y="750"/>
                    <a:pt x="377" y="754"/>
                  </a:cubicBezTo>
                  <a:cubicBezTo>
                    <a:pt x="260" y="866"/>
                    <a:pt x="260" y="866"/>
                    <a:pt x="260" y="866"/>
                  </a:cubicBezTo>
                  <a:cubicBezTo>
                    <a:pt x="256" y="870"/>
                    <a:pt x="250" y="873"/>
                    <a:pt x="244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20" y="1006"/>
                    <a:pt x="20" y="1006"/>
                    <a:pt x="20" y="1006"/>
                  </a:cubicBezTo>
                  <a:cubicBezTo>
                    <a:pt x="20" y="1008"/>
                    <a:pt x="19" y="1009"/>
                    <a:pt x="19" y="1010"/>
                  </a:cubicBezTo>
                  <a:cubicBezTo>
                    <a:pt x="1" y="1074"/>
                    <a:pt x="1" y="1074"/>
                    <a:pt x="1" y="1074"/>
                  </a:cubicBezTo>
                  <a:cubicBezTo>
                    <a:pt x="0" y="1076"/>
                    <a:pt x="0" y="1079"/>
                    <a:pt x="0" y="1082"/>
                  </a:cubicBezTo>
                  <a:cubicBezTo>
                    <a:pt x="9" y="1247"/>
                    <a:pt x="9" y="1247"/>
                    <a:pt x="9" y="1247"/>
                  </a:cubicBezTo>
                  <a:cubicBezTo>
                    <a:pt x="9" y="1251"/>
                    <a:pt x="10" y="1255"/>
                    <a:pt x="12" y="1258"/>
                  </a:cubicBezTo>
                  <a:cubicBezTo>
                    <a:pt x="147" y="1491"/>
                    <a:pt x="147" y="1491"/>
                    <a:pt x="147" y="1491"/>
                  </a:cubicBezTo>
                  <a:cubicBezTo>
                    <a:pt x="148" y="1493"/>
                    <a:pt x="149" y="1494"/>
                    <a:pt x="151" y="1496"/>
                  </a:cubicBezTo>
                  <a:cubicBezTo>
                    <a:pt x="289" y="1633"/>
                    <a:pt x="289" y="1633"/>
                    <a:pt x="289" y="1633"/>
                  </a:cubicBezTo>
                  <a:cubicBezTo>
                    <a:pt x="292" y="1636"/>
                    <a:pt x="294" y="1640"/>
                    <a:pt x="295" y="1643"/>
                  </a:cubicBezTo>
                  <a:cubicBezTo>
                    <a:pt x="341" y="1804"/>
                    <a:pt x="341" y="1804"/>
                    <a:pt x="341" y="1804"/>
                  </a:cubicBezTo>
                  <a:cubicBezTo>
                    <a:pt x="342" y="1807"/>
                    <a:pt x="344" y="1810"/>
                    <a:pt x="347" y="1813"/>
                  </a:cubicBezTo>
                  <a:cubicBezTo>
                    <a:pt x="385" y="1852"/>
                    <a:pt x="385" y="1852"/>
                    <a:pt x="385" y="1852"/>
                  </a:cubicBezTo>
                  <a:cubicBezTo>
                    <a:pt x="390" y="1858"/>
                    <a:pt x="398" y="1860"/>
                    <a:pt x="406" y="1859"/>
                  </a:cubicBezTo>
                  <a:cubicBezTo>
                    <a:pt x="461" y="1848"/>
                    <a:pt x="461" y="1848"/>
                    <a:pt x="461" y="1848"/>
                  </a:cubicBezTo>
                  <a:cubicBezTo>
                    <a:pt x="464" y="1847"/>
                    <a:pt x="468" y="1846"/>
                    <a:pt x="471" y="1843"/>
                  </a:cubicBezTo>
                  <a:cubicBezTo>
                    <a:pt x="532" y="1795"/>
                    <a:pt x="532" y="1795"/>
                    <a:pt x="532" y="1795"/>
                  </a:cubicBezTo>
                  <a:cubicBezTo>
                    <a:pt x="541" y="1788"/>
                    <a:pt x="554" y="1788"/>
                    <a:pt x="562" y="1796"/>
                  </a:cubicBezTo>
                  <a:cubicBezTo>
                    <a:pt x="701" y="1922"/>
                    <a:pt x="701" y="1922"/>
                    <a:pt x="701" y="1922"/>
                  </a:cubicBezTo>
                  <a:cubicBezTo>
                    <a:pt x="704" y="1925"/>
                    <a:pt x="706" y="1928"/>
                    <a:pt x="707" y="1932"/>
                  </a:cubicBezTo>
                  <a:cubicBezTo>
                    <a:pt x="732" y="2012"/>
                    <a:pt x="732" y="2012"/>
                    <a:pt x="732" y="2012"/>
                  </a:cubicBezTo>
                  <a:cubicBezTo>
                    <a:pt x="733" y="2013"/>
                    <a:pt x="733" y="2014"/>
                    <a:pt x="733" y="2015"/>
                  </a:cubicBezTo>
                  <a:cubicBezTo>
                    <a:pt x="782" y="2294"/>
                    <a:pt x="782" y="2294"/>
                    <a:pt x="782" y="2294"/>
                  </a:cubicBezTo>
                  <a:cubicBezTo>
                    <a:pt x="782" y="2296"/>
                    <a:pt x="783" y="2299"/>
                    <a:pt x="784" y="2301"/>
                  </a:cubicBezTo>
                  <a:cubicBezTo>
                    <a:pt x="859" y="2444"/>
                    <a:pt x="859" y="2444"/>
                    <a:pt x="859" y="2444"/>
                  </a:cubicBezTo>
                  <a:cubicBezTo>
                    <a:pt x="860" y="2446"/>
                    <a:pt x="861" y="2449"/>
                    <a:pt x="861" y="2451"/>
                  </a:cubicBezTo>
                  <a:cubicBezTo>
                    <a:pt x="890" y="2601"/>
                    <a:pt x="890" y="2601"/>
                    <a:pt x="890" y="2601"/>
                  </a:cubicBezTo>
                  <a:cubicBezTo>
                    <a:pt x="891" y="2605"/>
                    <a:pt x="893" y="2609"/>
                    <a:pt x="896" y="2613"/>
                  </a:cubicBezTo>
                  <a:cubicBezTo>
                    <a:pt x="983" y="2705"/>
                    <a:pt x="983" y="2705"/>
                    <a:pt x="983" y="2705"/>
                  </a:cubicBezTo>
                  <a:cubicBezTo>
                    <a:pt x="987" y="2710"/>
                    <a:pt x="993" y="2712"/>
                    <a:pt x="1000" y="2712"/>
                  </a:cubicBezTo>
                  <a:cubicBezTo>
                    <a:pt x="1046" y="2712"/>
                    <a:pt x="1046" y="2712"/>
                    <a:pt x="1046" y="2712"/>
                  </a:cubicBezTo>
                  <a:cubicBezTo>
                    <a:pt x="1057" y="2712"/>
                    <a:pt x="1067" y="2721"/>
                    <a:pt x="1069" y="2733"/>
                  </a:cubicBezTo>
                  <a:cubicBezTo>
                    <a:pt x="1073" y="2772"/>
                    <a:pt x="1073" y="2772"/>
                    <a:pt x="1073" y="2772"/>
                  </a:cubicBezTo>
                  <a:cubicBezTo>
                    <a:pt x="1075" y="2783"/>
                    <a:pt x="1084" y="2792"/>
                    <a:pt x="1096" y="2792"/>
                  </a:cubicBezTo>
                  <a:cubicBezTo>
                    <a:pt x="1222" y="2792"/>
                    <a:pt x="1222" y="2792"/>
                    <a:pt x="1222" y="2792"/>
                  </a:cubicBezTo>
                  <a:cubicBezTo>
                    <a:pt x="1226" y="2792"/>
                    <a:pt x="1230" y="2793"/>
                    <a:pt x="1233" y="2795"/>
                  </a:cubicBezTo>
                  <a:cubicBezTo>
                    <a:pt x="1369" y="2870"/>
                    <a:pt x="1369" y="2870"/>
                    <a:pt x="1369" y="2870"/>
                  </a:cubicBezTo>
                  <a:cubicBezTo>
                    <a:pt x="1375" y="2873"/>
                    <a:pt x="1379" y="2879"/>
                    <a:pt x="1380" y="2885"/>
                  </a:cubicBezTo>
                  <a:cubicBezTo>
                    <a:pt x="1402" y="2977"/>
                    <a:pt x="1402" y="2977"/>
                    <a:pt x="1402" y="2977"/>
                  </a:cubicBezTo>
                  <a:cubicBezTo>
                    <a:pt x="1404" y="2985"/>
                    <a:pt x="1402" y="2993"/>
                    <a:pt x="1396" y="2999"/>
                  </a:cubicBezTo>
                  <a:cubicBezTo>
                    <a:pt x="1334" y="3057"/>
                    <a:pt x="1334" y="3057"/>
                    <a:pt x="1334" y="3057"/>
                  </a:cubicBezTo>
                  <a:cubicBezTo>
                    <a:pt x="1329" y="3062"/>
                    <a:pt x="1327" y="3068"/>
                    <a:pt x="1327" y="3075"/>
                  </a:cubicBezTo>
                  <a:cubicBezTo>
                    <a:pt x="1330" y="3114"/>
                    <a:pt x="1330" y="3114"/>
                    <a:pt x="1330" y="3114"/>
                  </a:cubicBezTo>
                  <a:cubicBezTo>
                    <a:pt x="1331" y="3132"/>
                    <a:pt x="1351" y="3142"/>
                    <a:pt x="1366" y="3132"/>
                  </a:cubicBezTo>
                  <a:cubicBezTo>
                    <a:pt x="1451" y="3072"/>
                    <a:pt x="1451" y="3072"/>
                    <a:pt x="1451" y="3072"/>
                  </a:cubicBezTo>
                  <a:cubicBezTo>
                    <a:pt x="1459" y="3067"/>
                    <a:pt x="1469" y="3067"/>
                    <a:pt x="1477" y="3071"/>
                  </a:cubicBezTo>
                  <a:cubicBezTo>
                    <a:pt x="1554" y="3118"/>
                    <a:pt x="1554" y="3118"/>
                    <a:pt x="1554" y="3118"/>
                  </a:cubicBezTo>
                  <a:cubicBezTo>
                    <a:pt x="1559" y="3121"/>
                    <a:pt x="1562" y="3126"/>
                    <a:pt x="1564" y="3132"/>
                  </a:cubicBezTo>
                  <a:cubicBezTo>
                    <a:pt x="1584" y="3207"/>
                    <a:pt x="1584" y="3207"/>
                    <a:pt x="1584" y="3207"/>
                  </a:cubicBezTo>
                  <a:cubicBezTo>
                    <a:pt x="1586" y="3213"/>
                    <a:pt x="1590" y="3219"/>
                    <a:pt x="1596" y="3222"/>
                  </a:cubicBezTo>
                  <a:cubicBezTo>
                    <a:pt x="1659" y="3253"/>
                    <a:pt x="1659" y="3253"/>
                    <a:pt x="1659" y="3253"/>
                  </a:cubicBezTo>
                  <a:cubicBezTo>
                    <a:pt x="1664" y="3256"/>
                    <a:pt x="1670" y="3256"/>
                    <a:pt x="1675" y="3255"/>
                  </a:cubicBezTo>
                  <a:cubicBezTo>
                    <a:pt x="1731" y="3240"/>
                    <a:pt x="1731" y="3240"/>
                    <a:pt x="1731" y="3240"/>
                  </a:cubicBezTo>
                  <a:cubicBezTo>
                    <a:pt x="1744" y="3236"/>
                    <a:pt x="1757" y="3244"/>
                    <a:pt x="1760" y="3256"/>
                  </a:cubicBezTo>
                  <a:cubicBezTo>
                    <a:pt x="1760" y="3257"/>
                    <a:pt x="1760" y="3257"/>
                    <a:pt x="1760" y="3257"/>
                  </a:cubicBezTo>
                  <a:cubicBezTo>
                    <a:pt x="1765" y="3280"/>
                    <a:pt x="1798" y="3280"/>
                    <a:pt x="1804" y="3257"/>
                  </a:cubicBezTo>
                  <a:cubicBezTo>
                    <a:pt x="1819" y="3203"/>
                    <a:pt x="1819" y="3203"/>
                    <a:pt x="1819" y="3203"/>
                  </a:cubicBezTo>
                  <a:cubicBezTo>
                    <a:pt x="1819" y="3202"/>
                    <a:pt x="1819" y="3201"/>
                    <a:pt x="1820" y="3199"/>
                  </a:cubicBezTo>
                  <a:cubicBezTo>
                    <a:pt x="1858" y="2759"/>
                    <a:pt x="1858" y="2759"/>
                    <a:pt x="1858" y="2759"/>
                  </a:cubicBezTo>
                  <a:cubicBezTo>
                    <a:pt x="1858" y="2754"/>
                    <a:pt x="1861" y="2749"/>
                    <a:pt x="1865" y="2745"/>
                  </a:cubicBezTo>
                  <a:cubicBezTo>
                    <a:pt x="1920" y="2688"/>
                    <a:pt x="1920" y="2688"/>
                    <a:pt x="1920" y="2688"/>
                  </a:cubicBezTo>
                  <a:cubicBezTo>
                    <a:pt x="1924" y="2684"/>
                    <a:pt x="1927" y="2679"/>
                    <a:pt x="1927" y="2674"/>
                  </a:cubicBezTo>
                  <a:cubicBezTo>
                    <a:pt x="1938" y="2481"/>
                    <a:pt x="1938" y="2481"/>
                    <a:pt x="1938" y="2481"/>
                  </a:cubicBezTo>
                  <a:cubicBezTo>
                    <a:pt x="1938" y="2475"/>
                    <a:pt x="1941" y="2469"/>
                    <a:pt x="1946" y="2465"/>
                  </a:cubicBezTo>
                  <a:cubicBezTo>
                    <a:pt x="2059" y="2368"/>
                    <a:pt x="2059" y="2368"/>
                    <a:pt x="2059" y="2368"/>
                  </a:cubicBezTo>
                  <a:cubicBezTo>
                    <a:pt x="2062" y="2366"/>
                    <a:pt x="2064" y="2365"/>
                    <a:pt x="2067" y="2364"/>
                  </a:cubicBezTo>
                  <a:cubicBezTo>
                    <a:pt x="2095" y="2354"/>
                    <a:pt x="2095" y="2354"/>
                    <a:pt x="2095" y="2354"/>
                  </a:cubicBezTo>
                  <a:cubicBezTo>
                    <a:pt x="2107" y="2350"/>
                    <a:pt x="2113" y="2337"/>
                    <a:pt x="2109" y="2325"/>
                  </a:cubicBezTo>
                  <a:cubicBezTo>
                    <a:pt x="2086" y="2256"/>
                    <a:pt x="2086" y="2256"/>
                    <a:pt x="2086" y="2256"/>
                  </a:cubicBezTo>
                  <a:cubicBezTo>
                    <a:pt x="2085" y="2253"/>
                    <a:pt x="2085" y="2251"/>
                    <a:pt x="2085" y="2248"/>
                  </a:cubicBezTo>
                  <a:cubicBezTo>
                    <a:pt x="2098" y="2045"/>
                    <a:pt x="2098" y="2045"/>
                    <a:pt x="2098" y="2045"/>
                  </a:cubicBezTo>
                  <a:cubicBezTo>
                    <a:pt x="2098" y="2037"/>
                    <a:pt x="2104" y="2029"/>
                    <a:pt x="2112" y="2026"/>
                  </a:cubicBezTo>
                  <a:cubicBezTo>
                    <a:pt x="2236" y="1975"/>
                    <a:pt x="2236" y="1975"/>
                    <a:pt x="2236" y="1975"/>
                  </a:cubicBezTo>
                  <a:cubicBezTo>
                    <a:pt x="2244" y="1972"/>
                    <a:pt x="2250" y="1965"/>
                    <a:pt x="2251" y="1956"/>
                  </a:cubicBezTo>
                  <a:cubicBezTo>
                    <a:pt x="2255" y="1902"/>
                    <a:pt x="2255" y="1902"/>
                    <a:pt x="2255" y="1902"/>
                  </a:cubicBezTo>
                  <a:cubicBezTo>
                    <a:pt x="2256" y="1895"/>
                    <a:pt x="2260" y="1888"/>
                    <a:pt x="2266" y="1884"/>
                  </a:cubicBezTo>
                  <a:cubicBezTo>
                    <a:pt x="2463" y="1759"/>
                    <a:pt x="2463" y="1759"/>
                    <a:pt x="2463" y="1759"/>
                  </a:cubicBezTo>
                  <a:cubicBezTo>
                    <a:pt x="2467" y="1757"/>
                    <a:pt x="2472" y="1755"/>
                    <a:pt x="2477" y="1756"/>
                  </a:cubicBezTo>
                  <a:cubicBezTo>
                    <a:pt x="2791" y="1783"/>
                    <a:pt x="2791" y="1783"/>
                    <a:pt x="2791" y="1783"/>
                  </a:cubicBezTo>
                  <a:cubicBezTo>
                    <a:pt x="2792" y="1783"/>
                    <a:pt x="2793" y="1783"/>
                    <a:pt x="2795" y="1783"/>
                  </a:cubicBezTo>
                  <a:cubicBezTo>
                    <a:pt x="2942" y="1773"/>
                    <a:pt x="2942" y="1773"/>
                    <a:pt x="2942" y="1773"/>
                  </a:cubicBezTo>
                  <a:cubicBezTo>
                    <a:pt x="2954" y="1772"/>
                    <a:pt x="2963" y="1762"/>
                    <a:pt x="2963" y="1750"/>
                  </a:cubicBezTo>
                  <a:cubicBezTo>
                    <a:pt x="2963" y="1506"/>
                    <a:pt x="2963" y="1506"/>
                    <a:pt x="2963" y="1506"/>
                  </a:cubicBezTo>
                  <a:cubicBezTo>
                    <a:pt x="2963" y="1502"/>
                    <a:pt x="2962" y="1498"/>
                    <a:pt x="2960" y="149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410;p84">
              <a:extLst>
                <a:ext uri="{FF2B5EF4-FFF2-40B4-BE49-F238E27FC236}">
                  <a16:creationId xmlns:a16="http://schemas.microsoft.com/office/drawing/2014/main" id="{6AE6353A-33EA-9527-8113-23E81965314C}"/>
                </a:ext>
              </a:extLst>
            </p:cNvPr>
            <p:cNvSpPr/>
            <p:nvPr/>
          </p:nvSpPr>
          <p:spPr>
            <a:xfrm>
              <a:off x="11412538" y="5280025"/>
              <a:ext cx="1654175" cy="2465388"/>
            </a:xfrm>
            <a:custGeom>
              <a:avLst/>
              <a:gdLst/>
              <a:ahLst/>
              <a:cxnLst/>
              <a:rect l="0" t="0" r="0" b="0"/>
              <a:pathLst>
                <a:path w="2597" h="3874" extrusionOk="0">
                  <a:moveTo>
                    <a:pt x="2591" y="1524"/>
                  </a:moveTo>
                  <a:cubicBezTo>
                    <a:pt x="2538" y="1425"/>
                    <a:pt x="2538" y="1425"/>
                    <a:pt x="2538" y="1425"/>
                  </a:cubicBezTo>
                  <a:cubicBezTo>
                    <a:pt x="2537" y="1424"/>
                    <a:pt x="2536" y="1423"/>
                    <a:pt x="2536" y="1422"/>
                  </a:cubicBezTo>
                  <a:cubicBezTo>
                    <a:pt x="2465" y="1327"/>
                    <a:pt x="2465" y="1327"/>
                    <a:pt x="2465" y="1327"/>
                  </a:cubicBezTo>
                  <a:cubicBezTo>
                    <a:pt x="2421" y="1262"/>
                    <a:pt x="2421" y="1262"/>
                    <a:pt x="2421" y="1262"/>
                  </a:cubicBezTo>
                  <a:cubicBezTo>
                    <a:pt x="2419" y="1258"/>
                    <a:pt x="2414" y="1255"/>
                    <a:pt x="2409" y="1253"/>
                  </a:cubicBezTo>
                  <a:cubicBezTo>
                    <a:pt x="2360" y="1236"/>
                    <a:pt x="2360" y="1236"/>
                    <a:pt x="2360" y="1236"/>
                  </a:cubicBezTo>
                  <a:cubicBezTo>
                    <a:pt x="2357" y="1235"/>
                    <a:pt x="2354" y="1233"/>
                    <a:pt x="2351" y="1231"/>
                  </a:cubicBezTo>
                  <a:cubicBezTo>
                    <a:pt x="2300" y="1180"/>
                    <a:pt x="2300" y="1180"/>
                    <a:pt x="2300" y="1180"/>
                  </a:cubicBezTo>
                  <a:cubicBezTo>
                    <a:pt x="2297" y="1177"/>
                    <a:pt x="2294" y="1173"/>
                    <a:pt x="2293" y="1169"/>
                  </a:cubicBezTo>
                  <a:cubicBezTo>
                    <a:pt x="2256" y="1015"/>
                    <a:pt x="2256" y="1015"/>
                    <a:pt x="2256" y="1015"/>
                  </a:cubicBezTo>
                  <a:cubicBezTo>
                    <a:pt x="2256" y="1012"/>
                    <a:pt x="2254" y="1010"/>
                    <a:pt x="2253" y="1007"/>
                  </a:cubicBezTo>
                  <a:cubicBezTo>
                    <a:pt x="2162" y="879"/>
                    <a:pt x="2162" y="879"/>
                    <a:pt x="2162" y="879"/>
                  </a:cubicBezTo>
                  <a:cubicBezTo>
                    <a:pt x="2160" y="876"/>
                    <a:pt x="2159" y="873"/>
                    <a:pt x="2158" y="870"/>
                  </a:cubicBezTo>
                  <a:cubicBezTo>
                    <a:pt x="2146" y="810"/>
                    <a:pt x="2146" y="810"/>
                    <a:pt x="2146" y="810"/>
                  </a:cubicBezTo>
                  <a:cubicBezTo>
                    <a:pt x="2145" y="807"/>
                    <a:pt x="2145" y="805"/>
                    <a:pt x="2143" y="803"/>
                  </a:cubicBezTo>
                  <a:cubicBezTo>
                    <a:pt x="2084" y="698"/>
                    <a:pt x="2084" y="698"/>
                    <a:pt x="2084" y="698"/>
                  </a:cubicBezTo>
                  <a:cubicBezTo>
                    <a:pt x="2083" y="696"/>
                    <a:pt x="2082" y="694"/>
                    <a:pt x="2081" y="692"/>
                  </a:cubicBezTo>
                  <a:cubicBezTo>
                    <a:pt x="2051" y="557"/>
                    <a:pt x="2051" y="557"/>
                    <a:pt x="2051" y="557"/>
                  </a:cubicBezTo>
                  <a:cubicBezTo>
                    <a:pt x="2050" y="554"/>
                    <a:pt x="2049" y="550"/>
                    <a:pt x="2046" y="547"/>
                  </a:cubicBezTo>
                  <a:cubicBezTo>
                    <a:pt x="1975" y="460"/>
                    <a:pt x="1975" y="460"/>
                    <a:pt x="1975" y="460"/>
                  </a:cubicBezTo>
                  <a:cubicBezTo>
                    <a:pt x="1974" y="458"/>
                    <a:pt x="1972" y="457"/>
                    <a:pt x="1971" y="456"/>
                  </a:cubicBezTo>
                  <a:cubicBezTo>
                    <a:pt x="1816" y="339"/>
                    <a:pt x="1816" y="339"/>
                    <a:pt x="1816" y="339"/>
                  </a:cubicBezTo>
                  <a:cubicBezTo>
                    <a:pt x="1815" y="338"/>
                    <a:pt x="1814" y="337"/>
                    <a:pt x="1813" y="337"/>
                  </a:cubicBezTo>
                  <a:cubicBezTo>
                    <a:pt x="1783" y="322"/>
                    <a:pt x="1783" y="322"/>
                    <a:pt x="1783" y="322"/>
                  </a:cubicBezTo>
                  <a:cubicBezTo>
                    <a:pt x="1782" y="321"/>
                    <a:pt x="1781" y="320"/>
                    <a:pt x="1779" y="320"/>
                  </a:cubicBezTo>
                  <a:cubicBezTo>
                    <a:pt x="1690" y="293"/>
                    <a:pt x="1690" y="293"/>
                    <a:pt x="1690" y="293"/>
                  </a:cubicBezTo>
                  <a:cubicBezTo>
                    <a:pt x="1689" y="293"/>
                    <a:pt x="1688" y="293"/>
                    <a:pt x="1687" y="293"/>
                  </a:cubicBezTo>
                  <a:cubicBezTo>
                    <a:pt x="1666" y="290"/>
                    <a:pt x="1666" y="290"/>
                    <a:pt x="1666" y="290"/>
                  </a:cubicBezTo>
                  <a:cubicBezTo>
                    <a:pt x="1654" y="288"/>
                    <a:pt x="1645" y="277"/>
                    <a:pt x="1645" y="265"/>
                  </a:cubicBezTo>
                  <a:cubicBezTo>
                    <a:pt x="1649" y="176"/>
                    <a:pt x="1649" y="176"/>
                    <a:pt x="1649" y="176"/>
                  </a:cubicBezTo>
                  <a:cubicBezTo>
                    <a:pt x="1650" y="169"/>
                    <a:pt x="1646" y="162"/>
                    <a:pt x="1640" y="157"/>
                  </a:cubicBezTo>
                  <a:cubicBezTo>
                    <a:pt x="1582" y="109"/>
                    <a:pt x="1582" y="109"/>
                    <a:pt x="1582" y="109"/>
                  </a:cubicBezTo>
                  <a:cubicBezTo>
                    <a:pt x="1581" y="108"/>
                    <a:pt x="1580" y="107"/>
                    <a:pt x="1579" y="106"/>
                  </a:cubicBezTo>
                  <a:cubicBezTo>
                    <a:pt x="1549" y="68"/>
                    <a:pt x="1549" y="68"/>
                    <a:pt x="1549" y="68"/>
                  </a:cubicBezTo>
                  <a:cubicBezTo>
                    <a:pt x="1543" y="61"/>
                    <a:pt x="1534" y="58"/>
                    <a:pt x="1525" y="60"/>
                  </a:cubicBezTo>
                  <a:cubicBezTo>
                    <a:pt x="1459" y="77"/>
                    <a:pt x="1459" y="77"/>
                    <a:pt x="1459" y="77"/>
                  </a:cubicBezTo>
                  <a:cubicBezTo>
                    <a:pt x="1456" y="77"/>
                    <a:pt x="1452" y="78"/>
                    <a:pt x="1449" y="77"/>
                  </a:cubicBezTo>
                  <a:cubicBezTo>
                    <a:pt x="1315" y="57"/>
                    <a:pt x="1315" y="57"/>
                    <a:pt x="1315" y="57"/>
                  </a:cubicBezTo>
                  <a:cubicBezTo>
                    <a:pt x="1314" y="57"/>
                    <a:pt x="1312" y="56"/>
                    <a:pt x="1310" y="57"/>
                  </a:cubicBezTo>
                  <a:cubicBezTo>
                    <a:pt x="1169" y="68"/>
                    <a:pt x="1169" y="68"/>
                    <a:pt x="1169" y="68"/>
                  </a:cubicBezTo>
                  <a:cubicBezTo>
                    <a:pt x="1165" y="68"/>
                    <a:pt x="1161" y="67"/>
                    <a:pt x="1157" y="65"/>
                  </a:cubicBezTo>
                  <a:cubicBezTo>
                    <a:pt x="1036" y="6"/>
                    <a:pt x="1036" y="6"/>
                    <a:pt x="1036" y="6"/>
                  </a:cubicBezTo>
                  <a:cubicBezTo>
                    <a:pt x="1024" y="0"/>
                    <a:pt x="1010" y="5"/>
                    <a:pt x="1004" y="17"/>
                  </a:cubicBezTo>
                  <a:cubicBezTo>
                    <a:pt x="981" y="63"/>
                    <a:pt x="981" y="63"/>
                    <a:pt x="981" y="63"/>
                  </a:cubicBezTo>
                  <a:cubicBezTo>
                    <a:pt x="977" y="71"/>
                    <a:pt x="969" y="77"/>
                    <a:pt x="959" y="76"/>
                  </a:cubicBezTo>
                  <a:cubicBezTo>
                    <a:pt x="879" y="74"/>
                    <a:pt x="879" y="74"/>
                    <a:pt x="879" y="74"/>
                  </a:cubicBezTo>
                  <a:cubicBezTo>
                    <a:pt x="876" y="74"/>
                    <a:pt x="873" y="74"/>
                    <a:pt x="870" y="75"/>
                  </a:cubicBezTo>
                  <a:cubicBezTo>
                    <a:pt x="807" y="100"/>
                    <a:pt x="807" y="100"/>
                    <a:pt x="807" y="100"/>
                  </a:cubicBezTo>
                  <a:cubicBezTo>
                    <a:pt x="801" y="102"/>
                    <a:pt x="796" y="107"/>
                    <a:pt x="793" y="113"/>
                  </a:cubicBezTo>
                  <a:cubicBezTo>
                    <a:pt x="736" y="256"/>
                    <a:pt x="736" y="256"/>
                    <a:pt x="736" y="256"/>
                  </a:cubicBezTo>
                  <a:cubicBezTo>
                    <a:pt x="736" y="256"/>
                    <a:pt x="736" y="257"/>
                    <a:pt x="736" y="257"/>
                  </a:cubicBezTo>
                  <a:cubicBezTo>
                    <a:pt x="700" y="374"/>
                    <a:pt x="700" y="374"/>
                    <a:pt x="700" y="374"/>
                  </a:cubicBezTo>
                  <a:cubicBezTo>
                    <a:pt x="698" y="380"/>
                    <a:pt x="693" y="385"/>
                    <a:pt x="687" y="388"/>
                  </a:cubicBezTo>
                  <a:cubicBezTo>
                    <a:pt x="674" y="395"/>
                    <a:pt x="674" y="395"/>
                    <a:pt x="674" y="395"/>
                  </a:cubicBezTo>
                  <a:cubicBezTo>
                    <a:pt x="663" y="400"/>
                    <a:pt x="658" y="413"/>
                    <a:pt x="661" y="424"/>
                  </a:cubicBezTo>
                  <a:cubicBezTo>
                    <a:pt x="671" y="452"/>
                    <a:pt x="671" y="452"/>
                    <a:pt x="671" y="452"/>
                  </a:cubicBezTo>
                  <a:cubicBezTo>
                    <a:pt x="675" y="463"/>
                    <a:pt x="670" y="475"/>
                    <a:pt x="661" y="480"/>
                  </a:cubicBezTo>
                  <a:cubicBezTo>
                    <a:pt x="614" y="508"/>
                    <a:pt x="614" y="508"/>
                    <a:pt x="614" y="508"/>
                  </a:cubicBezTo>
                  <a:cubicBezTo>
                    <a:pt x="612" y="509"/>
                    <a:pt x="610" y="511"/>
                    <a:pt x="608" y="513"/>
                  </a:cubicBezTo>
                  <a:cubicBezTo>
                    <a:pt x="547" y="580"/>
                    <a:pt x="547" y="580"/>
                    <a:pt x="547" y="580"/>
                  </a:cubicBezTo>
                  <a:cubicBezTo>
                    <a:pt x="546" y="582"/>
                    <a:pt x="544" y="584"/>
                    <a:pt x="543" y="587"/>
                  </a:cubicBezTo>
                  <a:cubicBezTo>
                    <a:pt x="522" y="639"/>
                    <a:pt x="522" y="639"/>
                    <a:pt x="522" y="639"/>
                  </a:cubicBezTo>
                  <a:cubicBezTo>
                    <a:pt x="518" y="649"/>
                    <a:pt x="508" y="655"/>
                    <a:pt x="497" y="653"/>
                  </a:cubicBezTo>
                  <a:cubicBezTo>
                    <a:pt x="425" y="645"/>
                    <a:pt x="425" y="645"/>
                    <a:pt x="425" y="645"/>
                  </a:cubicBezTo>
                  <a:cubicBezTo>
                    <a:pt x="422" y="645"/>
                    <a:pt x="420" y="645"/>
                    <a:pt x="417" y="646"/>
                  </a:cubicBezTo>
                  <a:cubicBezTo>
                    <a:pt x="4" y="1446"/>
                    <a:pt x="4" y="1446"/>
                    <a:pt x="4" y="1446"/>
                  </a:cubicBezTo>
                  <a:cubicBezTo>
                    <a:pt x="1" y="1451"/>
                    <a:pt x="0" y="1456"/>
                    <a:pt x="1" y="1462"/>
                  </a:cubicBezTo>
                  <a:cubicBezTo>
                    <a:pt x="180" y="2347"/>
                    <a:pt x="180" y="2347"/>
                    <a:pt x="180" y="2347"/>
                  </a:cubicBezTo>
                  <a:cubicBezTo>
                    <a:pt x="366" y="2546"/>
                    <a:pt x="366" y="2546"/>
                    <a:pt x="366" y="2546"/>
                  </a:cubicBezTo>
                  <a:cubicBezTo>
                    <a:pt x="368" y="2547"/>
                    <a:pt x="369" y="2550"/>
                    <a:pt x="370" y="2552"/>
                  </a:cubicBezTo>
                  <a:cubicBezTo>
                    <a:pt x="410" y="2641"/>
                    <a:pt x="410" y="2641"/>
                    <a:pt x="410" y="2641"/>
                  </a:cubicBezTo>
                  <a:cubicBezTo>
                    <a:pt x="412" y="2646"/>
                    <a:pt x="413" y="2652"/>
                    <a:pt x="411" y="2657"/>
                  </a:cubicBezTo>
                  <a:cubicBezTo>
                    <a:pt x="382" y="2759"/>
                    <a:pt x="382" y="2759"/>
                    <a:pt x="382" y="2759"/>
                  </a:cubicBezTo>
                  <a:cubicBezTo>
                    <a:pt x="382" y="2762"/>
                    <a:pt x="382" y="2764"/>
                    <a:pt x="382" y="2766"/>
                  </a:cubicBezTo>
                  <a:cubicBezTo>
                    <a:pt x="385" y="3015"/>
                    <a:pt x="385" y="3015"/>
                    <a:pt x="385" y="3015"/>
                  </a:cubicBezTo>
                  <a:cubicBezTo>
                    <a:pt x="385" y="3020"/>
                    <a:pt x="384" y="3024"/>
                    <a:pt x="381" y="3028"/>
                  </a:cubicBezTo>
                  <a:cubicBezTo>
                    <a:pt x="281" y="3184"/>
                    <a:pt x="281" y="3184"/>
                    <a:pt x="281" y="3184"/>
                  </a:cubicBezTo>
                  <a:cubicBezTo>
                    <a:pt x="277" y="3191"/>
                    <a:pt x="276" y="3199"/>
                    <a:pt x="279" y="3206"/>
                  </a:cubicBezTo>
                  <a:cubicBezTo>
                    <a:pt x="311" y="3279"/>
                    <a:pt x="311" y="3279"/>
                    <a:pt x="311" y="3279"/>
                  </a:cubicBezTo>
                  <a:cubicBezTo>
                    <a:pt x="315" y="3287"/>
                    <a:pt x="313" y="3297"/>
                    <a:pt x="307" y="3303"/>
                  </a:cubicBezTo>
                  <a:cubicBezTo>
                    <a:pt x="272" y="3343"/>
                    <a:pt x="272" y="3343"/>
                    <a:pt x="272" y="3343"/>
                  </a:cubicBezTo>
                  <a:cubicBezTo>
                    <a:pt x="265" y="3350"/>
                    <a:pt x="264" y="3362"/>
                    <a:pt x="269" y="3370"/>
                  </a:cubicBezTo>
                  <a:cubicBezTo>
                    <a:pt x="324" y="3455"/>
                    <a:pt x="324" y="3455"/>
                    <a:pt x="324" y="3455"/>
                  </a:cubicBezTo>
                  <a:cubicBezTo>
                    <a:pt x="325" y="3457"/>
                    <a:pt x="327" y="3459"/>
                    <a:pt x="329" y="3461"/>
                  </a:cubicBezTo>
                  <a:cubicBezTo>
                    <a:pt x="404" y="3517"/>
                    <a:pt x="404" y="3517"/>
                    <a:pt x="404" y="3517"/>
                  </a:cubicBezTo>
                  <a:cubicBezTo>
                    <a:pt x="409" y="3521"/>
                    <a:pt x="412" y="3526"/>
                    <a:pt x="413" y="3533"/>
                  </a:cubicBezTo>
                  <a:cubicBezTo>
                    <a:pt x="422" y="3612"/>
                    <a:pt x="422" y="3612"/>
                    <a:pt x="422" y="3612"/>
                  </a:cubicBezTo>
                  <a:cubicBezTo>
                    <a:pt x="423" y="3615"/>
                    <a:pt x="424" y="3619"/>
                    <a:pt x="425" y="3621"/>
                  </a:cubicBezTo>
                  <a:cubicBezTo>
                    <a:pt x="462" y="3680"/>
                    <a:pt x="462" y="3680"/>
                    <a:pt x="462" y="3680"/>
                  </a:cubicBezTo>
                  <a:cubicBezTo>
                    <a:pt x="465" y="3685"/>
                    <a:pt x="471" y="3689"/>
                    <a:pt x="477" y="3690"/>
                  </a:cubicBezTo>
                  <a:cubicBezTo>
                    <a:pt x="595" y="3713"/>
                    <a:pt x="595" y="3713"/>
                    <a:pt x="595" y="3713"/>
                  </a:cubicBezTo>
                  <a:cubicBezTo>
                    <a:pt x="599" y="3713"/>
                    <a:pt x="602" y="3715"/>
                    <a:pt x="605" y="3717"/>
                  </a:cubicBezTo>
                  <a:cubicBezTo>
                    <a:pt x="662" y="3762"/>
                    <a:pt x="662" y="3762"/>
                    <a:pt x="662" y="3762"/>
                  </a:cubicBezTo>
                  <a:cubicBezTo>
                    <a:pt x="678" y="3775"/>
                    <a:pt x="701" y="3762"/>
                    <a:pt x="699" y="3742"/>
                  </a:cubicBezTo>
                  <a:cubicBezTo>
                    <a:pt x="694" y="3685"/>
                    <a:pt x="694" y="3685"/>
                    <a:pt x="694" y="3685"/>
                  </a:cubicBezTo>
                  <a:cubicBezTo>
                    <a:pt x="694" y="3679"/>
                    <a:pt x="695" y="3674"/>
                    <a:pt x="699" y="3669"/>
                  </a:cubicBezTo>
                  <a:cubicBezTo>
                    <a:pt x="807" y="3530"/>
                    <a:pt x="807" y="3530"/>
                    <a:pt x="807" y="3530"/>
                  </a:cubicBezTo>
                  <a:cubicBezTo>
                    <a:pt x="807" y="3529"/>
                    <a:pt x="807" y="3529"/>
                    <a:pt x="807" y="3528"/>
                  </a:cubicBezTo>
                  <a:cubicBezTo>
                    <a:pt x="807" y="3506"/>
                    <a:pt x="807" y="3506"/>
                    <a:pt x="807" y="3506"/>
                  </a:cubicBezTo>
                  <a:cubicBezTo>
                    <a:pt x="807" y="3493"/>
                    <a:pt x="817" y="3483"/>
                    <a:pt x="829" y="3482"/>
                  </a:cubicBezTo>
                  <a:cubicBezTo>
                    <a:pt x="1060" y="3469"/>
                    <a:pt x="1060" y="3469"/>
                    <a:pt x="1060" y="3469"/>
                  </a:cubicBezTo>
                  <a:cubicBezTo>
                    <a:pt x="1063" y="3469"/>
                    <a:pt x="1066" y="3469"/>
                    <a:pt x="1069" y="3470"/>
                  </a:cubicBezTo>
                  <a:cubicBezTo>
                    <a:pt x="1343" y="3565"/>
                    <a:pt x="1343" y="3565"/>
                    <a:pt x="1343" y="3565"/>
                  </a:cubicBezTo>
                  <a:cubicBezTo>
                    <a:pt x="1348" y="3567"/>
                    <a:pt x="1353" y="3571"/>
                    <a:pt x="1356" y="3575"/>
                  </a:cubicBezTo>
                  <a:cubicBezTo>
                    <a:pt x="1395" y="3640"/>
                    <a:pt x="1395" y="3640"/>
                    <a:pt x="1395" y="3640"/>
                  </a:cubicBezTo>
                  <a:cubicBezTo>
                    <a:pt x="1398" y="3644"/>
                    <a:pt x="1402" y="3647"/>
                    <a:pt x="1407" y="3649"/>
                  </a:cubicBezTo>
                  <a:cubicBezTo>
                    <a:pt x="1478" y="3679"/>
                    <a:pt x="1478" y="3679"/>
                    <a:pt x="1478" y="3679"/>
                  </a:cubicBezTo>
                  <a:cubicBezTo>
                    <a:pt x="1485" y="3682"/>
                    <a:pt x="1490" y="3688"/>
                    <a:pt x="1492" y="3695"/>
                  </a:cubicBezTo>
                  <a:cubicBezTo>
                    <a:pt x="1501" y="3727"/>
                    <a:pt x="1501" y="3727"/>
                    <a:pt x="1501" y="3727"/>
                  </a:cubicBezTo>
                  <a:cubicBezTo>
                    <a:pt x="1504" y="3739"/>
                    <a:pt x="1515" y="3746"/>
                    <a:pt x="1526" y="3745"/>
                  </a:cubicBezTo>
                  <a:cubicBezTo>
                    <a:pt x="1607" y="3739"/>
                    <a:pt x="1607" y="3739"/>
                    <a:pt x="1607" y="3739"/>
                  </a:cubicBezTo>
                  <a:cubicBezTo>
                    <a:pt x="1611" y="3738"/>
                    <a:pt x="1615" y="3737"/>
                    <a:pt x="1619" y="3735"/>
                  </a:cubicBezTo>
                  <a:cubicBezTo>
                    <a:pt x="1640" y="3720"/>
                    <a:pt x="1640" y="3720"/>
                    <a:pt x="1640" y="3720"/>
                  </a:cubicBezTo>
                  <a:cubicBezTo>
                    <a:pt x="1644" y="3717"/>
                    <a:pt x="1649" y="3716"/>
                    <a:pt x="1655" y="3716"/>
                  </a:cubicBezTo>
                  <a:cubicBezTo>
                    <a:pt x="1727" y="3720"/>
                    <a:pt x="1727" y="3720"/>
                    <a:pt x="1727" y="3720"/>
                  </a:cubicBezTo>
                  <a:cubicBezTo>
                    <a:pt x="1733" y="3721"/>
                    <a:pt x="1739" y="3723"/>
                    <a:pt x="1743" y="3727"/>
                  </a:cubicBezTo>
                  <a:cubicBezTo>
                    <a:pt x="1882" y="3867"/>
                    <a:pt x="1882" y="3867"/>
                    <a:pt x="1882" y="3867"/>
                  </a:cubicBezTo>
                  <a:cubicBezTo>
                    <a:pt x="1887" y="3871"/>
                    <a:pt x="1893" y="3874"/>
                    <a:pt x="1899" y="3874"/>
                  </a:cubicBezTo>
                  <a:cubicBezTo>
                    <a:pt x="1976" y="3874"/>
                    <a:pt x="1976" y="3874"/>
                    <a:pt x="1976" y="3874"/>
                  </a:cubicBezTo>
                  <a:cubicBezTo>
                    <a:pt x="1989" y="3874"/>
                    <a:pt x="2000" y="3864"/>
                    <a:pt x="2000" y="3851"/>
                  </a:cubicBezTo>
                  <a:cubicBezTo>
                    <a:pt x="2006" y="3677"/>
                    <a:pt x="2006" y="3677"/>
                    <a:pt x="2006" y="3677"/>
                  </a:cubicBezTo>
                  <a:cubicBezTo>
                    <a:pt x="2006" y="3670"/>
                    <a:pt x="2009" y="3664"/>
                    <a:pt x="2015" y="3660"/>
                  </a:cubicBezTo>
                  <a:cubicBezTo>
                    <a:pt x="2051" y="3630"/>
                    <a:pt x="2051" y="3630"/>
                    <a:pt x="2051" y="3630"/>
                  </a:cubicBezTo>
                  <a:cubicBezTo>
                    <a:pt x="2064" y="3620"/>
                    <a:pt x="2063" y="3601"/>
                    <a:pt x="2050" y="3592"/>
                  </a:cubicBezTo>
                  <a:cubicBezTo>
                    <a:pt x="2007" y="3563"/>
                    <a:pt x="2007" y="3563"/>
                    <a:pt x="2007" y="3563"/>
                  </a:cubicBezTo>
                  <a:cubicBezTo>
                    <a:pt x="1998" y="3557"/>
                    <a:pt x="1995" y="3546"/>
                    <a:pt x="1998" y="3536"/>
                  </a:cubicBezTo>
                  <a:cubicBezTo>
                    <a:pt x="2029" y="3444"/>
                    <a:pt x="2029" y="3444"/>
                    <a:pt x="2029" y="3444"/>
                  </a:cubicBezTo>
                  <a:cubicBezTo>
                    <a:pt x="2031" y="3436"/>
                    <a:pt x="2038" y="3430"/>
                    <a:pt x="2046" y="3428"/>
                  </a:cubicBezTo>
                  <a:cubicBezTo>
                    <a:pt x="2153" y="3405"/>
                    <a:pt x="2153" y="3405"/>
                    <a:pt x="2153" y="3405"/>
                  </a:cubicBezTo>
                  <a:cubicBezTo>
                    <a:pt x="2156" y="3405"/>
                    <a:pt x="2160" y="3405"/>
                    <a:pt x="2163" y="3405"/>
                  </a:cubicBezTo>
                  <a:cubicBezTo>
                    <a:pt x="2251" y="3424"/>
                    <a:pt x="2251" y="3424"/>
                    <a:pt x="2251" y="3424"/>
                  </a:cubicBezTo>
                  <a:cubicBezTo>
                    <a:pt x="2254" y="3424"/>
                    <a:pt x="2257" y="3426"/>
                    <a:pt x="2259" y="3427"/>
                  </a:cubicBezTo>
                  <a:cubicBezTo>
                    <a:pt x="2279" y="3440"/>
                    <a:pt x="2279" y="3440"/>
                    <a:pt x="2279" y="3440"/>
                  </a:cubicBezTo>
                  <a:cubicBezTo>
                    <a:pt x="2285" y="3444"/>
                    <a:pt x="2291" y="3445"/>
                    <a:pt x="2297" y="3444"/>
                  </a:cubicBezTo>
                  <a:cubicBezTo>
                    <a:pt x="2358" y="3432"/>
                    <a:pt x="2358" y="3432"/>
                    <a:pt x="2358" y="3432"/>
                  </a:cubicBezTo>
                  <a:cubicBezTo>
                    <a:pt x="2374" y="3428"/>
                    <a:pt x="2382" y="3410"/>
                    <a:pt x="2374" y="3396"/>
                  </a:cubicBezTo>
                  <a:cubicBezTo>
                    <a:pt x="2370" y="3389"/>
                    <a:pt x="2370" y="3389"/>
                    <a:pt x="2370" y="3389"/>
                  </a:cubicBezTo>
                  <a:cubicBezTo>
                    <a:pt x="2366" y="3384"/>
                    <a:pt x="2365" y="3377"/>
                    <a:pt x="2367" y="3371"/>
                  </a:cubicBezTo>
                  <a:cubicBezTo>
                    <a:pt x="2369" y="3362"/>
                    <a:pt x="2369" y="3362"/>
                    <a:pt x="2369" y="3362"/>
                  </a:cubicBezTo>
                  <a:cubicBezTo>
                    <a:pt x="2373" y="3348"/>
                    <a:pt x="2363" y="3334"/>
                    <a:pt x="2348" y="3333"/>
                  </a:cubicBezTo>
                  <a:cubicBezTo>
                    <a:pt x="2248" y="3325"/>
                    <a:pt x="2248" y="3325"/>
                    <a:pt x="2248" y="3325"/>
                  </a:cubicBezTo>
                  <a:cubicBezTo>
                    <a:pt x="2244" y="3324"/>
                    <a:pt x="2240" y="3323"/>
                    <a:pt x="2236" y="3321"/>
                  </a:cubicBezTo>
                  <a:cubicBezTo>
                    <a:pt x="2142" y="3259"/>
                    <a:pt x="2142" y="3259"/>
                    <a:pt x="2142" y="3259"/>
                  </a:cubicBezTo>
                  <a:cubicBezTo>
                    <a:pt x="2141" y="3258"/>
                    <a:pt x="2140" y="3257"/>
                    <a:pt x="2140" y="3257"/>
                  </a:cubicBezTo>
                  <a:cubicBezTo>
                    <a:pt x="2089" y="3211"/>
                    <a:pt x="2089" y="3211"/>
                    <a:pt x="2089" y="3211"/>
                  </a:cubicBezTo>
                  <a:cubicBezTo>
                    <a:pt x="2081" y="3204"/>
                    <a:pt x="2079" y="3194"/>
                    <a:pt x="2082" y="3185"/>
                  </a:cubicBezTo>
                  <a:cubicBezTo>
                    <a:pt x="2097" y="3141"/>
                    <a:pt x="2097" y="3141"/>
                    <a:pt x="2097" y="3141"/>
                  </a:cubicBezTo>
                  <a:cubicBezTo>
                    <a:pt x="2100" y="3132"/>
                    <a:pt x="2098" y="3122"/>
                    <a:pt x="2091" y="3115"/>
                  </a:cubicBezTo>
                  <a:cubicBezTo>
                    <a:pt x="1999" y="3032"/>
                    <a:pt x="1999" y="3032"/>
                    <a:pt x="1999" y="3032"/>
                  </a:cubicBezTo>
                  <a:cubicBezTo>
                    <a:pt x="1995" y="3028"/>
                    <a:pt x="1992" y="3022"/>
                    <a:pt x="1991" y="3017"/>
                  </a:cubicBezTo>
                  <a:cubicBezTo>
                    <a:pt x="1978" y="2898"/>
                    <a:pt x="1978" y="2898"/>
                    <a:pt x="1978" y="2898"/>
                  </a:cubicBezTo>
                  <a:cubicBezTo>
                    <a:pt x="1977" y="2894"/>
                    <a:pt x="1976" y="2890"/>
                    <a:pt x="1973" y="2887"/>
                  </a:cubicBezTo>
                  <a:cubicBezTo>
                    <a:pt x="1927" y="2822"/>
                    <a:pt x="1927" y="2822"/>
                    <a:pt x="1927" y="2822"/>
                  </a:cubicBezTo>
                  <a:cubicBezTo>
                    <a:pt x="1926" y="2822"/>
                    <a:pt x="1926" y="2821"/>
                    <a:pt x="1925" y="2820"/>
                  </a:cubicBezTo>
                  <a:cubicBezTo>
                    <a:pt x="1877" y="2735"/>
                    <a:pt x="1877" y="2735"/>
                    <a:pt x="1877" y="2735"/>
                  </a:cubicBezTo>
                  <a:cubicBezTo>
                    <a:pt x="1873" y="2727"/>
                    <a:pt x="1865" y="2723"/>
                    <a:pt x="1856" y="2723"/>
                  </a:cubicBezTo>
                  <a:cubicBezTo>
                    <a:pt x="1855" y="2723"/>
                    <a:pt x="1855" y="2723"/>
                    <a:pt x="1855" y="2723"/>
                  </a:cubicBezTo>
                  <a:cubicBezTo>
                    <a:pt x="1847" y="2723"/>
                    <a:pt x="1840" y="2719"/>
                    <a:pt x="1835" y="2712"/>
                  </a:cubicBezTo>
                  <a:cubicBezTo>
                    <a:pt x="1747" y="2582"/>
                    <a:pt x="1747" y="2582"/>
                    <a:pt x="1747" y="2582"/>
                  </a:cubicBezTo>
                  <a:cubicBezTo>
                    <a:pt x="1740" y="2573"/>
                    <a:pt x="1742" y="2560"/>
                    <a:pt x="1750" y="2551"/>
                  </a:cubicBezTo>
                  <a:cubicBezTo>
                    <a:pt x="1984" y="2327"/>
                    <a:pt x="1984" y="2327"/>
                    <a:pt x="1984" y="2327"/>
                  </a:cubicBezTo>
                  <a:cubicBezTo>
                    <a:pt x="1994" y="2317"/>
                    <a:pt x="2012" y="2318"/>
                    <a:pt x="2020" y="2330"/>
                  </a:cubicBezTo>
                  <a:cubicBezTo>
                    <a:pt x="2036" y="2353"/>
                    <a:pt x="2036" y="2353"/>
                    <a:pt x="2036" y="2353"/>
                  </a:cubicBezTo>
                  <a:cubicBezTo>
                    <a:pt x="2047" y="2369"/>
                    <a:pt x="2070" y="2366"/>
                    <a:pt x="2078" y="2349"/>
                  </a:cubicBezTo>
                  <a:cubicBezTo>
                    <a:pt x="2106" y="2287"/>
                    <a:pt x="2106" y="2287"/>
                    <a:pt x="2106" y="2287"/>
                  </a:cubicBezTo>
                  <a:cubicBezTo>
                    <a:pt x="2108" y="2281"/>
                    <a:pt x="2113" y="2276"/>
                    <a:pt x="2119" y="2274"/>
                  </a:cubicBezTo>
                  <a:cubicBezTo>
                    <a:pt x="2124" y="2272"/>
                    <a:pt x="2124" y="2272"/>
                    <a:pt x="2124" y="2272"/>
                  </a:cubicBezTo>
                  <a:cubicBezTo>
                    <a:pt x="2132" y="2269"/>
                    <a:pt x="2138" y="2261"/>
                    <a:pt x="2139" y="2252"/>
                  </a:cubicBezTo>
                  <a:cubicBezTo>
                    <a:pt x="2153" y="2102"/>
                    <a:pt x="2153" y="2102"/>
                    <a:pt x="2153" y="2102"/>
                  </a:cubicBezTo>
                  <a:cubicBezTo>
                    <a:pt x="2154" y="2092"/>
                    <a:pt x="2148" y="2082"/>
                    <a:pt x="2139" y="2078"/>
                  </a:cubicBezTo>
                  <a:cubicBezTo>
                    <a:pt x="2093" y="2058"/>
                    <a:pt x="2093" y="2058"/>
                    <a:pt x="2093" y="2058"/>
                  </a:cubicBezTo>
                  <a:cubicBezTo>
                    <a:pt x="2082" y="2053"/>
                    <a:pt x="2070" y="2057"/>
                    <a:pt x="2063" y="2066"/>
                  </a:cubicBezTo>
                  <a:cubicBezTo>
                    <a:pt x="2056" y="2076"/>
                    <a:pt x="2043" y="2079"/>
                    <a:pt x="2032" y="2073"/>
                  </a:cubicBezTo>
                  <a:cubicBezTo>
                    <a:pt x="1999" y="2056"/>
                    <a:pt x="1999" y="2056"/>
                    <a:pt x="1999" y="2056"/>
                  </a:cubicBezTo>
                  <a:cubicBezTo>
                    <a:pt x="1993" y="2052"/>
                    <a:pt x="1988" y="2045"/>
                    <a:pt x="1987" y="2038"/>
                  </a:cubicBezTo>
                  <a:cubicBezTo>
                    <a:pt x="1975" y="1949"/>
                    <a:pt x="1975" y="1949"/>
                    <a:pt x="1975" y="1949"/>
                  </a:cubicBezTo>
                  <a:cubicBezTo>
                    <a:pt x="1974" y="1941"/>
                    <a:pt x="1977" y="1933"/>
                    <a:pt x="1983" y="1928"/>
                  </a:cubicBezTo>
                  <a:cubicBezTo>
                    <a:pt x="2104" y="1821"/>
                    <a:pt x="2104" y="1821"/>
                    <a:pt x="2104" y="1821"/>
                  </a:cubicBezTo>
                  <a:cubicBezTo>
                    <a:pt x="2108" y="1818"/>
                    <a:pt x="2112" y="1816"/>
                    <a:pt x="2117" y="1816"/>
                  </a:cubicBezTo>
                  <a:cubicBezTo>
                    <a:pt x="2208" y="1804"/>
                    <a:pt x="2208" y="1804"/>
                    <a:pt x="2208" y="1804"/>
                  </a:cubicBezTo>
                  <a:cubicBezTo>
                    <a:pt x="2217" y="1803"/>
                    <a:pt x="2225" y="1797"/>
                    <a:pt x="2228" y="1788"/>
                  </a:cubicBezTo>
                  <a:cubicBezTo>
                    <a:pt x="2301" y="1573"/>
                    <a:pt x="2301" y="1573"/>
                    <a:pt x="2301" y="1573"/>
                  </a:cubicBezTo>
                  <a:cubicBezTo>
                    <a:pt x="2303" y="1568"/>
                    <a:pt x="2305" y="1565"/>
                    <a:pt x="2309" y="1562"/>
                  </a:cubicBezTo>
                  <a:cubicBezTo>
                    <a:pt x="2353" y="1527"/>
                    <a:pt x="2353" y="1527"/>
                    <a:pt x="2353" y="1527"/>
                  </a:cubicBezTo>
                  <a:cubicBezTo>
                    <a:pt x="2362" y="1520"/>
                    <a:pt x="2375" y="1520"/>
                    <a:pt x="2384" y="1528"/>
                  </a:cubicBezTo>
                  <a:cubicBezTo>
                    <a:pt x="2480" y="1613"/>
                    <a:pt x="2480" y="1613"/>
                    <a:pt x="2480" y="1613"/>
                  </a:cubicBezTo>
                  <a:cubicBezTo>
                    <a:pt x="2489" y="1620"/>
                    <a:pt x="2502" y="1621"/>
                    <a:pt x="2511" y="1613"/>
                  </a:cubicBezTo>
                  <a:cubicBezTo>
                    <a:pt x="2585" y="1554"/>
                    <a:pt x="2585" y="1554"/>
                    <a:pt x="2585" y="1554"/>
                  </a:cubicBezTo>
                  <a:cubicBezTo>
                    <a:pt x="2594" y="1547"/>
                    <a:pt x="2597" y="1534"/>
                    <a:pt x="2591" y="1524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1;p84">
              <a:extLst>
                <a:ext uri="{FF2B5EF4-FFF2-40B4-BE49-F238E27FC236}">
                  <a16:creationId xmlns:a16="http://schemas.microsoft.com/office/drawing/2014/main" id="{7E412172-0813-74E3-7D6A-ADCB221BB047}"/>
                </a:ext>
              </a:extLst>
            </p:cNvPr>
            <p:cNvSpPr/>
            <p:nvPr/>
          </p:nvSpPr>
          <p:spPr>
            <a:xfrm>
              <a:off x="12520613" y="6246813"/>
              <a:ext cx="1127125" cy="2144713"/>
            </a:xfrm>
            <a:custGeom>
              <a:avLst/>
              <a:gdLst/>
              <a:ahLst/>
              <a:cxnLst/>
              <a:rect l="0" t="0" r="0" b="0"/>
              <a:pathLst>
                <a:path w="1769" h="3367" extrusionOk="0">
                  <a:moveTo>
                    <a:pt x="1768" y="1704"/>
                  </a:moveTo>
                  <a:cubicBezTo>
                    <a:pt x="1758" y="1647"/>
                    <a:pt x="1758" y="1647"/>
                    <a:pt x="1758" y="1647"/>
                  </a:cubicBezTo>
                  <a:cubicBezTo>
                    <a:pt x="1755" y="1634"/>
                    <a:pt x="1744" y="1624"/>
                    <a:pt x="1731" y="1624"/>
                  </a:cubicBezTo>
                  <a:cubicBezTo>
                    <a:pt x="1720" y="1624"/>
                    <a:pt x="1720" y="1624"/>
                    <a:pt x="1720" y="1624"/>
                  </a:cubicBezTo>
                  <a:cubicBezTo>
                    <a:pt x="1706" y="1624"/>
                    <a:pt x="1694" y="1613"/>
                    <a:pt x="1693" y="1599"/>
                  </a:cubicBezTo>
                  <a:cubicBezTo>
                    <a:pt x="1670" y="1284"/>
                    <a:pt x="1670" y="1284"/>
                    <a:pt x="1670" y="1284"/>
                  </a:cubicBezTo>
                  <a:cubicBezTo>
                    <a:pt x="1669" y="1270"/>
                    <a:pt x="1658" y="1259"/>
                    <a:pt x="1645" y="1258"/>
                  </a:cubicBezTo>
                  <a:cubicBezTo>
                    <a:pt x="1536" y="1250"/>
                    <a:pt x="1536" y="1250"/>
                    <a:pt x="1536" y="1250"/>
                  </a:cubicBezTo>
                  <a:cubicBezTo>
                    <a:pt x="1527" y="1249"/>
                    <a:pt x="1518" y="1253"/>
                    <a:pt x="1512" y="1260"/>
                  </a:cubicBezTo>
                  <a:cubicBezTo>
                    <a:pt x="1496" y="1281"/>
                    <a:pt x="1496" y="1281"/>
                    <a:pt x="1496" y="1281"/>
                  </a:cubicBezTo>
                  <a:cubicBezTo>
                    <a:pt x="1486" y="1293"/>
                    <a:pt x="1467" y="1295"/>
                    <a:pt x="1456" y="1284"/>
                  </a:cubicBezTo>
                  <a:cubicBezTo>
                    <a:pt x="1396" y="1230"/>
                    <a:pt x="1396" y="1230"/>
                    <a:pt x="1396" y="1230"/>
                  </a:cubicBezTo>
                  <a:cubicBezTo>
                    <a:pt x="1389" y="1224"/>
                    <a:pt x="1380" y="1221"/>
                    <a:pt x="1371" y="1223"/>
                  </a:cubicBezTo>
                  <a:cubicBezTo>
                    <a:pt x="1360" y="1226"/>
                    <a:pt x="1360" y="1226"/>
                    <a:pt x="1360" y="1226"/>
                  </a:cubicBezTo>
                  <a:cubicBezTo>
                    <a:pt x="1347" y="1229"/>
                    <a:pt x="1333" y="1222"/>
                    <a:pt x="1328" y="1209"/>
                  </a:cubicBezTo>
                  <a:cubicBezTo>
                    <a:pt x="1291" y="1116"/>
                    <a:pt x="1291" y="1116"/>
                    <a:pt x="1291" y="1116"/>
                  </a:cubicBezTo>
                  <a:cubicBezTo>
                    <a:pt x="1288" y="1109"/>
                    <a:pt x="1282" y="1103"/>
                    <a:pt x="1275" y="1100"/>
                  </a:cubicBezTo>
                  <a:cubicBezTo>
                    <a:pt x="1244" y="1089"/>
                    <a:pt x="1244" y="1089"/>
                    <a:pt x="1244" y="1089"/>
                  </a:cubicBezTo>
                  <a:cubicBezTo>
                    <a:pt x="1238" y="1086"/>
                    <a:pt x="1234" y="1083"/>
                    <a:pt x="1231" y="1078"/>
                  </a:cubicBezTo>
                  <a:cubicBezTo>
                    <a:pt x="1206" y="1038"/>
                    <a:pt x="1206" y="1038"/>
                    <a:pt x="1206" y="1038"/>
                  </a:cubicBezTo>
                  <a:cubicBezTo>
                    <a:pt x="1200" y="1029"/>
                    <a:pt x="1188" y="1024"/>
                    <a:pt x="1177" y="1026"/>
                  </a:cubicBezTo>
                  <a:cubicBezTo>
                    <a:pt x="1163" y="1029"/>
                    <a:pt x="1163" y="1029"/>
                    <a:pt x="1163" y="1029"/>
                  </a:cubicBezTo>
                  <a:cubicBezTo>
                    <a:pt x="1150" y="1032"/>
                    <a:pt x="1137" y="1026"/>
                    <a:pt x="1132" y="1014"/>
                  </a:cubicBezTo>
                  <a:cubicBezTo>
                    <a:pt x="1120" y="988"/>
                    <a:pt x="1120" y="988"/>
                    <a:pt x="1120" y="988"/>
                  </a:cubicBezTo>
                  <a:cubicBezTo>
                    <a:pt x="1116" y="978"/>
                    <a:pt x="1118" y="966"/>
                    <a:pt x="1125" y="958"/>
                  </a:cubicBezTo>
                  <a:cubicBezTo>
                    <a:pt x="1138" y="944"/>
                    <a:pt x="1138" y="944"/>
                    <a:pt x="1138" y="944"/>
                  </a:cubicBezTo>
                  <a:cubicBezTo>
                    <a:pt x="1141" y="940"/>
                    <a:pt x="1144" y="935"/>
                    <a:pt x="1145" y="930"/>
                  </a:cubicBezTo>
                  <a:cubicBezTo>
                    <a:pt x="1151" y="890"/>
                    <a:pt x="1151" y="890"/>
                    <a:pt x="1151" y="890"/>
                  </a:cubicBezTo>
                  <a:cubicBezTo>
                    <a:pt x="1152" y="881"/>
                    <a:pt x="1150" y="873"/>
                    <a:pt x="1144" y="867"/>
                  </a:cubicBezTo>
                  <a:cubicBezTo>
                    <a:pt x="1099" y="820"/>
                    <a:pt x="1099" y="820"/>
                    <a:pt x="1099" y="820"/>
                  </a:cubicBezTo>
                  <a:cubicBezTo>
                    <a:pt x="1094" y="815"/>
                    <a:pt x="1087" y="812"/>
                    <a:pt x="1079" y="812"/>
                  </a:cubicBezTo>
                  <a:cubicBezTo>
                    <a:pt x="1032" y="812"/>
                    <a:pt x="1032" y="812"/>
                    <a:pt x="1032" y="812"/>
                  </a:cubicBezTo>
                  <a:cubicBezTo>
                    <a:pt x="1014" y="812"/>
                    <a:pt x="1001" y="796"/>
                    <a:pt x="1005" y="778"/>
                  </a:cubicBezTo>
                  <a:cubicBezTo>
                    <a:pt x="1023" y="695"/>
                    <a:pt x="1023" y="695"/>
                    <a:pt x="1023" y="695"/>
                  </a:cubicBezTo>
                  <a:cubicBezTo>
                    <a:pt x="1024" y="694"/>
                    <a:pt x="1024" y="693"/>
                    <a:pt x="1024" y="691"/>
                  </a:cubicBezTo>
                  <a:cubicBezTo>
                    <a:pt x="1027" y="683"/>
                    <a:pt x="1027" y="683"/>
                    <a:pt x="1027" y="683"/>
                  </a:cubicBezTo>
                  <a:cubicBezTo>
                    <a:pt x="1033" y="667"/>
                    <a:pt x="1022" y="649"/>
                    <a:pt x="1005" y="647"/>
                  </a:cubicBezTo>
                  <a:cubicBezTo>
                    <a:pt x="957" y="641"/>
                    <a:pt x="957" y="641"/>
                    <a:pt x="957" y="641"/>
                  </a:cubicBezTo>
                  <a:cubicBezTo>
                    <a:pt x="942" y="639"/>
                    <a:pt x="931" y="624"/>
                    <a:pt x="934" y="609"/>
                  </a:cubicBezTo>
                  <a:cubicBezTo>
                    <a:pt x="954" y="487"/>
                    <a:pt x="954" y="487"/>
                    <a:pt x="954" y="487"/>
                  </a:cubicBezTo>
                  <a:cubicBezTo>
                    <a:pt x="955" y="482"/>
                    <a:pt x="954" y="477"/>
                    <a:pt x="952" y="472"/>
                  </a:cubicBezTo>
                  <a:cubicBezTo>
                    <a:pt x="915" y="382"/>
                    <a:pt x="915" y="382"/>
                    <a:pt x="915" y="382"/>
                  </a:cubicBezTo>
                  <a:cubicBezTo>
                    <a:pt x="914" y="380"/>
                    <a:pt x="914" y="377"/>
                    <a:pt x="913" y="375"/>
                  </a:cubicBezTo>
                  <a:cubicBezTo>
                    <a:pt x="901" y="269"/>
                    <a:pt x="901" y="269"/>
                    <a:pt x="901" y="269"/>
                  </a:cubicBezTo>
                  <a:cubicBezTo>
                    <a:pt x="900" y="256"/>
                    <a:pt x="889" y="246"/>
                    <a:pt x="877" y="245"/>
                  </a:cubicBezTo>
                  <a:cubicBezTo>
                    <a:pt x="834" y="241"/>
                    <a:pt x="834" y="241"/>
                    <a:pt x="834" y="241"/>
                  </a:cubicBezTo>
                  <a:cubicBezTo>
                    <a:pt x="820" y="239"/>
                    <a:pt x="810" y="229"/>
                    <a:pt x="809" y="215"/>
                  </a:cubicBezTo>
                  <a:cubicBezTo>
                    <a:pt x="808" y="193"/>
                    <a:pt x="808" y="193"/>
                    <a:pt x="808" y="193"/>
                  </a:cubicBezTo>
                  <a:cubicBezTo>
                    <a:pt x="807" y="185"/>
                    <a:pt x="810" y="176"/>
                    <a:pt x="817" y="170"/>
                  </a:cubicBezTo>
                  <a:cubicBezTo>
                    <a:pt x="918" y="85"/>
                    <a:pt x="918" y="85"/>
                    <a:pt x="918" y="85"/>
                  </a:cubicBezTo>
                  <a:cubicBezTo>
                    <a:pt x="918" y="85"/>
                    <a:pt x="918" y="85"/>
                    <a:pt x="918" y="84"/>
                  </a:cubicBezTo>
                  <a:cubicBezTo>
                    <a:pt x="854" y="13"/>
                    <a:pt x="854" y="13"/>
                    <a:pt x="854" y="13"/>
                  </a:cubicBezTo>
                  <a:cubicBezTo>
                    <a:pt x="855" y="21"/>
                    <a:pt x="852" y="29"/>
                    <a:pt x="845" y="34"/>
                  </a:cubicBezTo>
                  <a:cubicBezTo>
                    <a:pt x="771" y="93"/>
                    <a:pt x="771" y="93"/>
                    <a:pt x="771" y="93"/>
                  </a:cubicBezTo>
                  <a:cubicBezTo>
                    <a:pt x="762" y="101"/>
                    <a:pt x="749" y="100"/>
                    <a:pt x="740" y="93"/>
                  </a:cubicBezTo>
                  <a:cubicBezTo>
                    <a:pt x="644" y="8"/>
                    <a:pt x="644" y="8"/>
                    <a:pt x="644" y="8"/>
                  </a:cubicBezTo>
                  <a:cubicBezTo>
                    <a:pt x="635" y="0"/>
                    <a:pt x="622" y="0"/>
                    <a:pt x="613" y="7"/>
                  </a:cubicBezTo>
                  <a:cubicBezTo>
                    <a:pt x="569" y="42"/>
                    <a:pt x="569" y="42"/>
                    <a:pt x="569" y="42"/>
                  </a:cubicBezTo>
                  <a:cubicBezTo>
                    <a:pt x="565" y="45"/>
                    <a:pt x="563" y="48"/>
                    <a:pt x="561" y="53"/>
                  </a:cubicBezTo>
                  <a:cubicBezTo>
                    <a:pt x="488" y="268"/>
                    <a:pt x="488" y="268"/>
                    <a:pt x="488" y="268"/>
                  </a:cubicBezTo>
                  <a:cubicBezTo>
                    <a:pt x="485" y="277"/>
                    <a:pt x="478" y="283"/>
                    <a:pt x="468" y="284"/>
                  </a:cubicBezTo>
                  <a:cubicBezTo>
                    <a:pt x="377" y="296"/>
                    <a:pt x="377" y="296"/>
                    <a:pt x="377" y="296"/>
                  </a:cubicBezTo>
                  <a:cubicBezTo>
                    <a:pt x="372" y="296"/>
                    <a:pt x="368" y="298"/>
                    <a:pt x="364" y="301"/>
                  </a:cubicBezTo>
                  <a:cubicBezTo>
                    <a:pt x="243" y="408"/>
                    <a:pt x="243" y="408"/>
                    <a:pt x="243" y="408"/>
                  </a:cubicBezTo>
                  <a:cubicBezTo>
                    <a:pt x="237" y="413"/>
                    <a:pt x="234" y="421"/>
                    <a:pt x="235" y="429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8" y="525"/>
                    <a:pt x="253" y="532"/>
                    <a:pt x="259" y="536"/>
                  </a:cubicBezTo>
                  <a:cubicBezTo>
                    <a:pt x="292" y="553"/>
                    <a:pt x="292" y="553"/>
                    <a:pt x="292" y="553"/>
                  </a:cubicBezTo>
                  <a:cubicBezTo>
                    <a:pt x="302" y="559"/>
                    <a:pt x="316" y="557"/>
                    <a:pt x="323" y="547"/>
                  </a:cubicBezTo>
                  <a:cubicBezTo>
                    <a:pt x="329" y="537"/>
                    <a:pt x="342" y="533"/>
                    <a:pt x="353" y="538"/>
                  </a:cubicBezTo>
                  <a:cubicBezTo>
                    <a:pt x="399" y="558"/>
                    <a:pt x="399" y="558"/>
                    <a:pt x="399" y="558"/>
                  </a:cubicBezTo>
                  <a:cubicBezTo>
                    <a:pt x="408" y="562"/>
                    <a:pt x="414" y="572"/>
                    <a:pt x="413" y="582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398" y="741"/>
                    <a:pt x="392" y="749"/>
                    <a:pt x="384" y="752"/>
                  </a:cubicBezTo>
                  <a:cubicBezTo>
                    <a:pt x="379" y="754"/>
                    <a:pt x="379" y="754"/>
                    <a:pt x="379" y="754"/>
                  </a:cubicBezTo>
                  <a:cubicBezTo>
                    <a:pt x="373" y="756"/>
                    <a:pt x="368" y="761"/>
                    <a:pt x="366" y="767"/>
                  </a:cubicBezTo>
                  <a:cubicBezTo>
                    <a:pt x="338" y="829"/>
                    <a:pt x="338" y="829"/>
                    <a:pt x="338" y="829"/>
                  </a:cubicBezTo>
                  <a:cubicBezTo>
                    <a:pt x="330" y="846"/>
                    <a:pt x="307" y="849"/>
                    <a:pt x="296" y="833"/>
                  </a:cubicBezTo>
                  <a:cubicBezTo>
                    <a:pt x="280" y="810"/>
                    <a:pt x="280" y="810"/>
                    <a:pt x="280" y="810"/>
                  </a:cubicBezTo>
                  <a:cubicBezTo>
                    <a:pt x="272" y="798"/>
                    <a:pt x="254" y="797"/>
                    <a:pt x="244" y="807"/>
                  </a:cubicBezTo>
                  <a:cubicBezTo>
                    <a:pt x="10" y="1031"/>
                    <a:pt x="10" y="1031"/>
                    <a:pt x="10" y="1031"/>
                  </a:cubicBezTo>
                  <a:cubicBezTo>
                    <a:pt x="2" y="1040"/>
                    <a:pt x="0" y="1053"/>
                    <a:pt x="7" y="1062"/>
                  </a:cubicBezTo>
                  <a:cubicBezTo>
                    <a:pt x="95" y="1192"/>
                    <a:pt x="95" y="1192"/>
                    <a:pt x="95" y="1192"/>
                  </a:cubicBezTo>
                  <a:cubicBezTo>
                    <a:pt x="100" y="1199"/>
                    <a:pt x="107" y="1203"/>
                    <a:pt x="115" y="1203"/>
                  </a:cubicBezTo>
                  <a:cubicBezTo>
                    <a:pt x="116" y="1203"/>
                    <a:pt x="116" y="1203"/>
                    <a:pt x="116" y="1203"/>
                  </a:cubicBezTo>
                  <a:cubicBezTo>
                    <a:pt x="125" y="1203"/>
                    <a:pt x="133" y="1207"/>
                    <a:pt x="137" y="1215"/>
                  </a:cubicBezTo>
                  <a:cubicBezTo>
                    <a:pt x="185" y="1300"/>
                    <a:pt x="185" y="1300"/>
                    <a:pt x="185" y="1300"/>
                  </a:cubicBezTo>
                  <a:cubicBezTo>
                    <a:pt x="186" y="1301"/>
                    <a:pt x="186" y="1302"/>
                    <a:pt x="187" y="1302"/>
                  </a:cubicBezTo>
                  <a:cubicBezTo>
                    <a:pt x="233" y="1367"/>
                    <a:pt x="233" y="1367"/>
                    <a:pt x="233" y="1367"/>
                  </a:cubicBezTo>
                  <a:cubicBezTo>
                    <a:pt x="236" y="1370"/>
                    <a:pt x="237" y="1374"/>
                    <a:pt x="238" y="1378"/>
                  </a:cubicBezTo>
                  <a:cubicBezTo>
                    <a:pt x="251" y="1497"/>
                    <a:pt x="251" y="1497"/>
                    <a:pt x="251" y="1497"/>
                  </a:cubicBezTo>
                  <a:cubicBezTo>
                    <a:pt x="252" y="1502"/>
                    <a:pt x="255" y="1508"/>
                    <a:pt x="259" y="1512"/>
                  </a:cubicBezTo>
                  <a:cubicBezTo>
                    <a:pt x="351" y="1595"/>
                    <a:pt x="351" y="1595"/>
                    <a:pt x="351" y="1595"/>
                  </a:cubicBezTo>
                  <a:cubicBezTo>
                    <a:pt x="358" y="1602"/>
                    <a:pt x="360" y="1612"/>
                    <a:pt x="357" y="1621"/>
                  </a:cubicBezTo>
                  <a:cubicBezTo>
                    <a:pt x="342" y="1665"/>
                    <a:pt x="342" y="1665"/>
                    <a:pt x="342" y="1665"/>
                  </a:cubicBezTo>
                  <a:cubicBezTo>
                    <a:pt x="339" y="1674"/>
                    <a:pt x="341" y="1684"/>
                    <a:pt x="349" y="1691"/>
                  </a:cubicBezTo>
                  <a:cubicBezTo>
                    <a:pt x="400" y="1737"/>
                    <a:pt x="400" y="1737"/>
                    <a:pt x="400" y="1737"/>
                  </a:cubicBezTo>
                  <a:cubicBezTo>
                    <a:pt x="401" y="1737"/>
                    <a:pt x="401" y="1738"/>
                    <a:pt x="402" y="1739"/>
                  </a:cubicBezTo>
                  <a:cubicBezTo>
                    <a:pt x="496" y="1801"/>
                    <a:pt x="496" y="1801"/>
                    <a:pt x="496" y="1801"/>
                  </a:cubicBezTo>
                  <a:cubicBezTo>
                    <a:pt x="500" y="1803"/>
                    <a:pt x="504" y="1804"/>
                    <a:pt x="508" y="1805"/>
                  </a:cubicBezTo>
                  <a:cubicBezTo>
                    <a:pt x="608" y="1813"/>
                    <a:pt x="608" y="1813"/>
                    <a:pt x="608" y="1813"/>
                  </a:cubicBezTo>
                  <a:cubicBezTo>
                    <a:pt x="623" y="1814"/>
                    <a:pt x="633" y="1828"/>
                    <a:pt x="629" y="1842"/>
                  </a:cubicBezTo>
                  <a:cubicBezTo>
                    <a:pt x="627" y="1851"/>
                    <a:pt x="627" y="1851"/>
                    <a:pt x="627" y="1851"/>
                  </a:cubicBezTo>
                  <a:cubicBezTo>
                    <a:pt x="625" y="1857"/>
                    <a:pt x="626" y="1864"/>
                    <a:pt x="630" y="1869"/>
                  </a:cubicBezTo>
                  <a:cubicBezTo>
                    <a:pt x="634" y="1876"/>
                    <a:pt x="634" y="1876"/>
                    <a:pt x="634" y="1876"/>
                  </a:cubicBezTo>
                  <a:cubicBezTo>
                    <a:pt x="642" y="1890"/>
                    <a:pt x="634" y="1908"/>
                    <a:pt x="618" y="1912"/>
                  </a:cubicBezTo>
                  <a:cubicBezTo>
                    <a:pt x="557" y="1924"/>
                    <a:pt x="557" y="1924"/>
                    <a:pt x="557" y="1924"/>
                  </a:cubicBezTo>
                  <a:cubicBezTo>
                    <a:pt x="551" y="1925"/>
                    <a:pt x="545" y="1924"/>
                    <a:pt x="539" y="1920"/>
                  </a:cubicBezTo>
                  <a:cubicBezTo>
                    <a:pt x="519" y="1907"/>
                    <a:pt x="519" y="1907"/>
                    <a:pt x="519" y="1907"/>
                  </a:cubicBezTo>
                  <a:cubicBezTo>
                    <a:pt x="517" y="1906"/>
                    <a:pt x="514" y="1904"/>
                    <a:pt x="511" y="1904"/>
                  </a:cubicBezTo>
                  <a:cubicBezTo>
                    <a:pt x="423" y="1885"/>
                    <a:pt x="423" y="1885"/>
                    <a:pt x="423" y="1885"/>
                  </a:cubicBezTo>
                  <a:cubicBezTo>
                    <a:pt x="420" y="1885"/>
                    <a:pt x="416" y="1885"/>
                    <a:pt x="413" y="1885"/>
                  </a:cubicBezTo>
                  <a:cubicBezTo>
                    <a:pt x="306" y="1908"/>
                    <a:pt x="306" y="1908"/>
                    <a:pt x="306" y="1908"/>
                  </a:cubicBezTo>
                  <a:cubicBezTo>
                    <a:pt x="298" y="1910"/>
                    <a:pt x="291" y="1916"/>
                    <a:pt x="289" y="1924"/>
                  </a:cubicBezTo>
                  <a:cubicBezTo>
                    <a:pt x="258" y="2016"/>
                    <a:pt x="258" y="2016"/>
                    <a:pt x="258" y="2016"/>
                  </a:cubicBezTo>
                  <a:cubicBezTo>
                    <a:pt x="255" y="2026"/>
                    <a:pt x="258" y="2037"/>
                    <a:pt x="267" y="2043"/>
                  </a:cubicBezTo>
                  <a:cubicBezTo>
                    <a:pt x="310" y="2072"/>
                    <a:pt x="310" y="2072"/>
                    <a:pt x="310" y="2072"/>
                  </a:cubicBezTo>
                  <a:cubicBezTo>
                    <a:pt x="323" y="2081"/>
                    <a:pt x="324" y="2100"/>
                    <a:pt x="311" y="2110"/>
                  </a:cubicBezTo>
                  <a:cubicBezTo>
                    <a:pt x="275" y="2140"/>
                    <a:pt x="275" y="2140"/>
                    <a:pt x="275" y="2140"/>
                  </a:cubicBezTo>
                  <a:cubicBezTo>
                    <a:pt x="269" y="2144"/>
                    <a:pt x="266" y="2150"/>
                    <a:pt x="266" y="2157"/>
                  </a:cubicBezTo>
                  <a:cubicBezTo>
                    <a:pt x="260" y="2331"/>
                    <a:pt x="260" y="2331"/>
                    <a:pt x="260" y="2331"/>
                  </a:cubicBezTo>
                  <a:cubicBezTo>
                    <a:pt x="260" y="2338"/>
                    <a:pt x="257" y="2344"/>
                    <a:pt x="252" y="2348"/>
                  </a:cubicBezTo>
                  <a:cubicBezTo>
                    <a:pt x="278" y="2393"/>
                    <a:pt x="278" y="2393"/>
                    <a:pt x="278" y="2393"/>
                  </a:cubicBezTo>
                  <a:cubicBezTo>
                    <a:pt x="278" y="2395"/>
                    <a:pt x="279" y="2396"/>
                    <a:pt x="280" y="2397"/>
                  </a:cubicBezTo>
                  <a:cubicBezTo>
                    <a:pt x="341" y="2471"/>
                    <a:pt x="341" y="2471"/>
                    <a:pt x="341" y="2471"/>
                  </a:cubicBezTo>
                  <a:cubicBezTo>
                    <a:pt x="341" y="2472"/>
                    <a:pt x="342" y="2473"/>
                    <a:pt x="343" y="2474"/>
                  </a:cubicBezTo>
                  <a:cubicBezTo>
                    <a:pt x="387" y="2544"/>
                    <a:pt x="387" y="2544"/>
                    <a:pt x="387" y="2544"/>
                  </a:cubicBezTo>
                  <a:cubicBezTo>
                    <a:pt x="387" y="2545"/>
                    <a:pt x="387" y="2545"/>
                    <a:pt x="388" y="2546"/>
                  </a:cubicBezTo>
                  <a:cubicBezTo>
                    <a:pt x="424" y="2596"/>
                    <a:pt x="424" y="2596"/>
                    <a:pt x="424" y="2596"/>
                  </a:cubicBezTo>
                  <a:cubicBezTo>
                    <a:pt x="428" y="2601"/>
                    <a:pt x="430" y="2608"/>
                    <a:pt x="429" y="2615"/>
                  </a:cubicBezTo>
                  <a:cubicBezTo>
                    <a:pt x="411" y="2793"/>
                    <a:pt x="411" y="2793"/>
                    <a:pt x="411" y="2793"/>
                  </a:cubicBezTo>
                  <a:cubicBezTo>
                    <a:pt x="411" y="2798"/>
                    <a:pt x="412" y="2803"/>
                    <a:pt x="414" y="2808"/>
                  </a:cubicBezTo>
                  <a:cubicBezTo>
                    <a:pt x="460" y="2899"/>
                    <a:pt x="460" y="2899"/>
                    <a:pt x="460" y="2899"/>
                  </a:cubicBezTo>
                  <a:cubicBezTo>
                    <a:pt x="462" y="2902"/>
                    <a:pt x="464" y="2905"/>
                    <a:pt x="467" y="2908"/>
                  </a:cubicBezTo>
                  <a:cubicBezTo>
                    <a:pt x="511" y="2945"/>
                    <a:pt x="511" y="2945"/>
                    <a:pt x="511" y="2945"/>
                  </a:cubicBezTo>
                  <a:cubicBezTo>
                    <a:pt x="516" y="2949"/>
                    <a:pt x="519" y="2954"/>
                    <a:pt x="520" y="2959"/>
                  </a:cubicBezTo>
                  <a:cubicBezTo>
                    <a:pt x="533" y="3011"/>
                    <a:pt x="533" y="3011"/>
                    <a:pt x="533" y="3011"/>
                  </a:cubicBezTo>
                  <a:cubicBezTo>
                    <a:pt x="534" y="3015"/>
                    <a:pt x="534" y="3019"/>
                    <a:pt x="533" y="3023"/>
                  </a:cubicBezTo>
                  <a:cubicBezTo>
                    <a:pt x="512" y="3125"/>
                    <a:pt x="512" y="3125"/>
                    <a:pt x="512" y="3125"/>
                  </a:cubicBezTo>
                  <a:cubicBezTo>
                    <a:pt x="511" y="3128"/>
                    <a:pt x="511" y="3131"/>
                    <a:pt x="512" y="3134"/>
                  </a:cubicBezTo>
                  <a:cubicBezTo>
                    <a:pt x="526" y="3246"/>
                    <a:pt x="526" y="3246"/>
                    <a:pt x="526" y="3246"/>
                  </a:cubicBezTo>
                  <a:cubicBezTo>
                    <a:pt x="526" y="3249"/>
                    <a:pt x="526" y="3252"/>
                    <a:pt x="525" y="3255"/>
                  </a:cubicBezTo>
                  <a:cubicBezTo>
                    <a:pt x="512" y="3317"/>
                    <a:pt x="512" y="3317"/>
                    <a:pt x="512" y="3317"/>
                  </a:cubicBezTo>
                  <a:cubicBezTo>
                    <a:pt x="510" y="3328"/>
                    <a:pt x="514" y="3338"/>
                    <a:pt x="522" y="3345"/>
                  </a:cubicBezTo>
                  <a:cubicBezTo>
                    <a:pt x="541" y="3359"/>
                    <a:pt x="541" y="3359"/>
                    <a:pt x="541" y="3359"/>
                  </a:cubicBezTo>
                  <a:cubicBezTo>
                    <a:pt x="550" y="3367"/>
                    <a:pt x="563" y="3367"/>
                    <a:pt x="573" y="3361"/>
                  </a:cubicBezTo>
                  <a:cubicBezTo>
                    <a:pt x="602" y="3341"/>
                    <a:pt x="602" y="3341"/>
                    <a:pt x="602" y="3341"/>
                  </a:cubicBezTo>
                  <a:cubicBezTo>
                    <a:pt x="606" y="3338"/>
                    <a:pt x="611" y="3337"/>
                    <a:pt x="616" y="3337"/>
                  </a:cubicBezTo>
                  <a:cubicBezTo>
                    <a:pt x="737" y="3334"/>
                    <a:pt x="737" y="3334"/>
                    <a:pt x="737" y="3334"/>
                  </a:cubicBezTo>
                  <a:cubicBezTo>
                    <a:pt x="753" y="3333"/>
                    <a:pt x="765" y="3319"/>
                    <a:pt x="763" y="3303"/>
                  </a:cubicBezTo>
                  <a:cubicBezTo>
                    <a:pt x="759" y="3262"/>
                    <a:pt x="759" y="3262"/>
                    <a:pt x="759" y="3262"/>
                  </a:cubicBezTo>
                  <a:cubicBezTo>
                    <a:pt x="758" y="3254"/>
                    <a:pt x="760" y="3246"/>
                    <a:pt x="766" y="3240"/>
                  </a:cubicBezTo>
                  <a:cubicBezTo>
                    <a:pt x="785" y="3220"/>
                    <a:pt x="785" y="3220"/>
                    <a:pt x="785" y="3220"/>
                  </a:cubicBezTo>
                  <a:cubicBezTo>
                    <a:pt x="791" y="3213"/>
                    <a:pt x="801" y="3211"/>
                    <a:pt x="811" y="3213"/>
                  </a:cubicBezTo>
                  <a:cubicBezTo>
                    <a:pt x="829" y="3217"/>
                    <a:pt x="829" y="3217"/>
                    <a:pt x="829" y="3217"/>
                  </a:cubicBezTo>
                  <a:cubicBezTo>
                    <a:pt x="851" y="3222"/>
                    <a:pt x="869" y="3200"/>
                    <a:pt x="860" y="3179"/>
                  </a:cubicBezTo>
                  <a:cubicBezTo>
                    <a:pt x="831" y="3113"/>
                    <a:pt x="831" y="3113"/>
                    <a:pt x="831" y="3113"/>
                  </a:cubicBezTo>
                  <a:cubicBezTo>
                    <a:pt x="828" y="3105"/>
                    <a:pt x="828" y="3096"/>
                    <a:pt x="832" y="3089"/>
                  </a:cubicBezTo>
                  <a:cubicBezTo>
                    <a:pt x="892" y="2975"/>
                    <a:pt x="892" y="2975"/>
                    <a:pt x="892" y="2975"/>
                  </a:cubicBezTo>
                  <a:cubicBezTo>
                    <a:pt x="897" y="2966"/>
                    <a:pt x="906" y="2960"/>
                    <a:pt x="916" y="2960"/>
                  </a:cubicBezTo>
                  <a:cubicBezTo>
                    <a:pt x="1017" y="2959"/>
                    <a:pt x="1017" y="2959"/>
                    <a:pt x="1017" y="2959"/>
                  </a:cubicBezTo>
                  <a:cubicBezTo>
                    <a:pt x="1024" y="2959"/>
                    <a:pt x="1031" y="2956"/>
                    <a:pt x="1036" y="2951"/>
                  </a:cubicBezTo>
                  <a:cubicBezTo>
                    <a:pt x="1130" y="2859"/>
                    <a:pt x="1130" y="2859"/>
                    <a:pt x="1130" y="2859"/>
                  </a:cubicBezTo>
                  <a:cubicBezTo>
                    <a:pt x="1141" y="2849"/>
                    <a:pt x="1141" y="2832"/>
                    <a:pt x="1131" y="2821"/>
                  </a:cubicBezTo>
                  <a:cubicBezTo>
                    <a:pt x="1048" y="2727"/>
                    <a:pt x="1048" y="2727"/>
                    <a:pt x="1048" y="2727"/>
                  </a:cubicBezTo>
                  <a:cubicBezTo>
                    <a:pt x="1043" y="2722"/>
                    <a:pt x="1041" y="2714"/>
                    <a:pt x="1042" y="2706"/>
                  </a:cubicBezTo>
                  <a:cubicBezTo>
                    <a:pt x="1064" y="2502"/>
                    <a:pt x="1064" y="2502"/>
                    <a:pt x="1064" y="2502"/>
                  </a:cubicBezTo>
                  <a:cubicBezTo>
                    <a:pt x="1065" y="2497"/>
                    <a:pt x="1064" y="2492"/>
                    <a:pt x="1062" y="2487"/>
                  </a:cubicBezTo>
                  <a:cubicBezTo>
                    <a:pt x="1035" y="2430"/>
                    <a:pt x="1035" y="2430"/>
                    <a:pt x="1035" y="2430"/>
                  </a:cubicBezTo>
                  <a:cubicBezTo>
                    <a:pt x="1030" y="2419"/>
                    <a:pt x="1019" y="2413"/>
                    <a:pt x="1007" y="2414"/>
                  </a:cubicBezTo>
                  <a:cubicBezTo>
                    <a:pt x="995" y="2416"/>
                    <a:pt x="995" y="2416"/>
                    <a:pt x="995" y="2416"/>
                  </a:cubicBezTo>
                  <a:cubicBezTo>
                    <a:pt x="986" y="2417"/>
                    <a:pt x="978" y="2414"/>
                    <a:pt x="972" y="2408"/>
                  </a:cubicBezTo>
                  <a:cubicBezTo>
                    <a:pt x="964" y="2399"/>
                    <a:pt x="964" y="2399"/>
                    <a:pt x="964" y="2399"/>
                  </a:cubicBezTo>
                  <a:cubicBezTo>
                    <a:pt x="953" y="2388"/>
                    <a:pt x="954" y="2370"/>
                    <a:pt x="966" y="2360"/>
                  </a:cubicBezTo>
                  <a:cubicBezTo>
                    <a:pt x="1046" y="2289"/>
                    <a:pt x="1046" y="2289"/>
                    <a:pt x="1046" y="2289"/>
                  </a:cubicBezTo>
                  <a:cubicBezTo>
                    <a:pt x="1048" y="2288"/>
                    <a:pt x="1050" y="2286"/>
                    <a:pt x="1052" y="2285"/>
                  </a:cubicBezTo>
                  <a:cubicBezTo>
                    <a:pt x="1215" y="2202"/>
                    <a:pt x="1215" y="2202"/>
                    <a:pt x="1215" y="2202"/>
                  </a:cubicBezTo>
                  <a:cubicBezTo>
                    <a:pt x="1258" y="2179"/>
                    <a:pt x="1258" y="2179"/>
                    <a:pt x="1258" y="2179"/>
                  </a:cubicBezTo>
                  <a:cubicBezTo>
                    <a:pt x="1265" y="2176"/>
                    <a:pt x="1272" y="2175"/>
                    <a:pt x="1279" y="2178"/>
                  </a:cubicBezTo>
                  <a:cubicBezTo>
                    <a:pt x="1287" y="2180"/>
                    <a:pt x="1287" y="2180"/>
                    <a:pt x="1287" y="2180"/>
                  </a:cubicBezTo>
                  <a:cubicBezTo>
                    <a:pt x="1306" y="2186"/>
                    <a:pt x="1325" y="2172"/>
                    <a:pt x="1323" y="2152"/>
                  </a:cubicBezTo>
                  <a:cubicBezTo>
                    <a:pt x="1318" y="2089"/>
                    <a:pt x="1318" y="2089"/>
                    <a:pt x="1318" y="2089"/>
                  </a:cubicBezTo>
                  <a:cubicBezTo>
                    <a:pt x="1318" y="2087"/>
                    <a:pt x="1318" y="2085"/>
                    <a:pt x="1318" y="2084"/>
                  </a:cubicBezTo>
                  <a:cubicBezTo>
                    <a:pt x="1325" y="2022"/>
                    <a:pt x="1325" y="2022"/>
                    <a:pt x="1325" y="2022"/>
                  </a:cubicBezTo>
                  <a:cubicBezTo>
                    <a:pt x="1326" y="2013"/>
                    <a:pt x="1331" y="2005"/>
                    <a:pt x="1338" y="2001"/>
                  </a:cubicBezTo>
                  <a:cubicBezTo>
                    <a:pt x="1397" y="1967"/>
                    <a:pt x="1397" y="1967"/>
                    <a:pt x="1397" y="1967"/>
                  </a:cubicBezTo>
                  <a:cubicBezTo>
                    <a:pt x="1402" y="1964"/>
                    <a:pt x="1408" y="1963"/>
                    <a:pt x="1413" y="1963"/>
                  </a:cubicBezTo>
                  <a:cubicBezTo>
                    <a:pt x="1483" y="1971"/>
                    <a:pt x="1483" y="1971"/>
                    <a:pt x="1483" y="1971"/>
                  </a:cubicBezTo>
                  <a:cubicBezTo>
                    <a:pt x="1491" y="1971"/>
                    <a:pt x="1499" y="1969"/>
                    <a:pt x="1504" y="1964"/>
                  </a:cubicBezTo>
                  <a:cubicBezTo>
                    <a:pt x="1759" y="1729"/>
                    <a:pt x="1759" y="1729"/>
                    <a:pt x="1759" y="1729"/>
                  </a:cubicBezTo>
                  <a:cubicBezTo>
                    <a:pt x="1766" y="1723"/>
                    <a:pt x="1769" y="1713"/>
                    <a:pt x="1768" y="1704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12;p84">
              <a:extLst>
                <a:ext uri="{FF2B5EF4-FFF2-40B4-BE49-F238E27FC236}">
                  <a16:creationId xmlns:a16="http://schemas.microsoft.com/office/drawing/2014/main" id="{F5C7B934-96CA-7EBA-A7D6-20323918A5DA}"/>
                </a:ext>
              </a:extLst>
            </p:cNvPr>
            <p:cNvSpPr/>
            <p:nvPr/>
          </p:nvSpPr>
          <p:spPr>
            <a:xfrm>
              <a:off x="12996863" y="6300788"/>
              <a:ext cx="1171575" cy="2520950"/>
            </a:xfrm>
            <a:custGeom>
              <a:avLst/>
              <a:gdLst/>
              <a:ahLst/>
              <a:cxnLst/>
              <a:rect l="0" t="0" r="0" b="0"/>
              <a:pathLst>
                <a:path w="1839" h="3958" extrusionOk="0">
                  <a:moveTo>
                    <a:pt x="1837" y="1160"/>
                  </a:moveTo>
                  <a:cubicBezTo>
                    <a:pt x="1831" y="1148"/>
                    <a:pt x="1814" y="1145"/>
                    <a:pt x="1804" y="1155"/>
                  </a:cubicBezTo>
                  <a:cubicBezTo>
                    <a:pt x="1767" y="1196"/>
                    <a:pt x="1767" y="1196"/>
                    <a:pt x="1767" y="1196"/>
                  </a:cubicBezTo>
                  <a:cubicBezTo>
                    <a:pt x="1707" y="1264"/>
                    <a:pt x="1707" y="1264"/>
                    <a:pt x="1707" y="1264"/>
                  </a:cubicBezTo>
                  <a:cubicBezTo>
                    <a:pt x="1706" y="1265"/>
                    <a:pt x="1705" y="1267"/>
                    <a:pt x="1704" y="1269"/>
                  </a:cubicBezTo>
                  <a:cubicBezTo>
                    <a:pt x="1697" y="1282"/>
                    <a:pt x="1697" y="1282"/>
                    <a:pt x="1697" y="1282"/>
                  </a:cubicBezTo>
                  <a:cubicBezTo>
                    <a:pt x="1692" y="1293"/>
                    <a:pt x="1678" y="1297"/>
                    <a:pt x="1668" y="1290"/>
                  </a:cubicBezTo>
                  <a:cubicBezTo>
                    <a:pt x="1501" y="1173"/>
                    <a:pt x="1501" y="1173"/>
                    <a:pt x="1501" y="1173"/>
                  </a:cubicBezTo>
                  <a:cubicBezTo>
                    <a:pt x="1498" y="1172"/>
                    <a:pt x="1495" y="1170"/>
                    <a:pt x="1492" y="1170"/>
                  </a:cubicBezTo>
                  <a:cubicBezTo>
                    <a:pt x="1285" y="1146"/>
                    <a:pt x="1285" y="1146"/>
                    <a:pt x="1285" y="1146"/>
                  </a:cubicBezTo>
                  <a:cubicBezTo>
                    <a:pt x="1121" y="1134"/>
                    <a:pt x="1121" y="1134"/>
                    <a:pt x="1121" y="1134"/>
                  </a:cubicBezTo>
                  <a:cubicBezTo>
                    <a:pt x="1118" y="1134"/>
                    <a:pt x="1115" y="1133"/>
                    <a:pt x="1112" y="1131"/>
                  </a:cubicBezTo>
                  <a:cubicBezTo>
                    <a:pt x="984" y="1046"/>
                    <a:pt x="984" y="1046"/>
                    <a:pt x="984" y="1046"/>
                  </a:cubicBezTo>
                  <a:cubicBezTo>
                    <a:pt x="982" y="1045"/>
                    <a:pt x="980" y="1044"/>
                    <a:pt x="977" y="1043"/>
                  </a:cubicBezTo>
                  <a:cubicBezTo>
                    <a:pt x="892" y="1025"/>
                    <a:pt x="892" y="1025"/>
                    <a:pt x="892" y="1025"/>
                  </a:cubicBezTo>
                  <a:cubicBezTo>
                    <a:pt x="891" y="1025"/>
                    <a:pt x="890" y="1025"/>
                    <a:pt x="889" y="1025"/>
                  </a:cubicBezTo>
                  <a:cubicBezTo>
                    <a:pt x="817" y="1000"/>
                    <a:pt x="817" y="1000"/>
                    <a:pt x="817" y="1000"/>
                  </a:cubicBezTo>
                  <a:cubicBezTo>
                    <a:pt x="816" y="1000"/>
                    <a:pt x="815" y="1000"/>
                    <a:pt x="814" y="999"/>
                  </a:cubicBezTo>
                  <a:cubicBezTo>
                    <a:pt x="726" y="952"/>
                    <a:pt x="726" y="952"/>
                    <a:pt x="726" y="952"/>
                  </a:cubicBezTo>
                  <a:cubicBezTo>
                    <a:pt x="725" y="951"/>
                    <a:pt x="724" y="951"/>
                    <a:pt x="723" y="950"/>
                  </a:cubicBezTo>
                  <a:cubicBezTo>
                    <a:pt x="598" y="913"/>
                    <a:pt x="598" y="913"/>
                    <a:pt x="598" y="913"/>
                  </a:cubicBezTo>
                  <a:cubicBezTo>
                    <a:pt x="592" y="911"/>
                    <a:pt x="587" y="906"/>
                    <a:pt x="585" y="900"/>
                  </a:cubicBezTo>
                  <a:cubicBezTo>
                    <a:pt x="554" y="811"/>
                    <a:pt x="554" y="811"/>
                    <a:pt x="554" y="811"/>
                  </a:cubicBezTo>
                  <a:cubicBezTo>
                    <a:pt x="553" y="809"/>
                    <a:pt x="553" y="808"/>
                    <a:pt x="552" y="806"/>
                  </a:cubicBezTo>
                  <a:cubicBezTo>
                    <a:pt x="498" y="730"/>
                    <a:pt x="498" y="730"/>
                    <a:pt x="498" y="730"/>
                  </a:cubicBezTo>
                  <a:cubicBezTo>
                    <a:pt x="497" y="728"/>
                    <a:pt x="496" y="727"/>
                    <a:pt x="496" y="725"/>
                  </a:cubicBezTo>
                  <a:cubicBezTo>
                    <a:pt x="434" y="563"/>
                    <a:pt x="434" y="563"/>
                    <a:pt x="434" y="563"/>
                  </a:cubicBezTo>
                  <a:cubicBezTo>
                    <a:pt x="433" y="561"/>
                    <a:pt x="432" y="559"/>
                    <a:pt x="431" y="558"/>
                  </a:cubicBezTo>
                  <a:cubicBezTo>
                    <a:pt x="358" y="461"/>
                    <a:pt x="358" y="461"/>
                    <a:pt x="358" y="461"/>
                  </a:cubicBezTo>
                  <a:cubicBezTo>
                    <a:pt x="355" y="458"/>
                    <a:pt x="354" y="453"/>
                    <a:pt x="354" y="449"/>
                  </a:cubicBezTo>
                  <a:cubicBezTo>
                    <a:pt x="355" y="317"/>
                    <a:pt x="355" y="317"/>
                    <a:pt x="355" y="317"/>
                  </a:cubicBezTo>
                  <a:cubicBezTo>
                    <a:pt x="355" y="315"/>
                    <a:pt x="354" y="313"/>
                    <a:pt x="354" y="312"/>
                  </a:cubicBezTo>
                  <a:cubicBezTo>
                    <a:pt x="324" y="196"/>
                    <a:pt x="324" y="196"/>
                    <a:pt x="324" y="196"/>
                  </a:cubicBezTo>
                  <a:cubicBezTo>
                    <a:pt x="324" y="195"/>
                    <a:pt x="323" y="195"/>
                    <a:pt x="323" y="194"/>
                  </a:cubicBezTo>
                  <a:cubicBezTo>
                    <a:pt x="309" y="84"/>
                    <a:pt x="309" y="84"/>
                    <a:pt x="309" y="84"/>
                  </a:cubicBezTo>
                  <a:cubicBezTo>
                    <a:pt x="308" y="79"/>
                    <a:pt x="305" y="74"/>
                    <a:pt x="301" y="71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39" y="27"/>
                    <a:pt x="238" y="26"/>
                    <a:pt x="236" y="26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0"/>
                    <a:pt x="170" y="0"/>
                    <a:pt x="168" y="0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1" y="91"/>
                    <a:pt x="58" y="100"/>
                    <a:pt x="59" y="108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1" y="144"/>
                    <a:pt x="71" y="154"/>
                    <a:pt x="85" y="156"/>
                  </a:cubicBezTo>
                  <a:cubicBezTo>
                    <a:pt x="128" y="160"/>
                    <a:pt x="128" y="160"/>
                    <a:pt x="128" y="160"/>
                  </a:cubicBezTo>
                  <a:cubicBezTo>
                    <a:pt x="140" y="161"/>
                    <a:pt x="151" y="171"/>
                    <a:pt x="152" y="184"/>
                  </a:cubicBezTo>
                  <a:cubicBezTo>
                    <a:pt x="164" y="290"/>
                    <a:pt x="164" y="290"/>
                    <a:pt x="164" y="290"/>
                  </a:cubicBezTo>
                  <a:cubicBezTo>
                    <a:pt x="165" y="292"/>
                    <a:pt x="165" y="295"/>
                    <a:pt x="166" y="297"/>
                  </a:cubicBezTo>
                  <a:cubicBezTo>
                    <a:pt x="203" y="387"/>
                    <a:pt x="203" y="387"/>
                    <a:pt x="203" y="387"/>
                  </a:cubicBezTo>
                  <a:cubicBezTo>
                    <a:pt x="205" y="392"/>
                    <a:pt x="206" y="397"/>
                    <a:pt x="205" y="402"/>
                  </a:cubicBezTo>
                  <a:cubicBezTo>
                    <a:pt x="185" y="524"/>
                    <a:pt x="185" y="524"/>
                    <a:pt x="185" y="524"/>
                  </a:cubicBezTo>
                  <a:cubicBezTo>
                    <a:pt x="182" y="539"/>
                    <a:pt x="193" y="554"/>
                    <a:pt x="208" y="556"/>
                  </a:cubicBezTo>
                  <a:cubicBezTo>
                    <a:pt x="256" y="562"/>
                    <a:pt x="256" y="562"/>
                    <a:pt x="256" y="562"/>
                  </a:cubicBezTo>
                  <a:cubicBezTo>
                    <a:pt x="273" y="564"/>
                    <a:pt x="284" y="582"/>
                    <a:pt x="278" y="598"/>
                  </a:cubicBezTo>
                  <a:cubicBezTo>
                    <a:pt x="275" y="606"/>
                    <a:pt x="275" y="606"/>
                    <a:pt x="275" y="606"/>
                  </a:cubicBezTo>
                  <a:cubicBezTo>
                    <a:pt x="275" y="608"/>
                    <a:pt x="275" y="609"/>
                    <a:pt x="274" y="610"/>
                  </a:cubicBezTo>
                  <a:cubicBezTo>
                    <a:pt x="256" y="693"/>
                    <a:pt x="256" y="693"/>
                    <a:pt x="256" y="693"/>
                  </a:cubicBezTo>
                  <a:cubicBezTo>
                    <a:pt x="252" y="711"/>
                    <a:pt x="265" y="727"/>
                    <a:pt x="283" y="727"/>
                  </a:cubicBezTo>
                  <a:cubicBezTo>
                    <a:pt x="330" y="727"/>
                    <a:pt x="330" y="727"/>
                    <a:pt x="330" y="727"/>
                  </a:cubicBezTo>
                  <a:cubicBezTo>
                    <a:pt x="338" y="727"/>
                    <a:pt x="345" y="730"/>
                    <a:pt x="350" y="735"/>
                  </a:cubicBezTo>
                  <a:cubicBezTo>
                    <a:pt x="395" y="782"/>
                    <a:pt x="395" y="782"/>
                    <a:pt x="395" y="782"/>
                  </a:cubicBezTo>
                  <a:cubicBezTo>
                    <a:pt x="401" y="788"/>
                    <a:pt x="403" y="796"/>
                    <a:pt x="402" y="805"/>
                  </a:cubicBezTo>
                  <a:cubicBezTo>
                    <a:pt x="396" y="845"/>
                    <a:pt x="396" y="845"/>
                    <a:pt x="396" y="845"/>
                  </a:cubicBezTo>
                  <a:cubicBezTo>
                    <a:pt x="395" y="850"/>
                    <a:pt x="392" y="855"/>
                    <a:pt x="389" y="859"/>
                  </a:cubicBezTo>
                  <a:cubicBezTo>
                    <a:pt x="376" y="873"/>
                    <a:pt x="376" y="873"/>
                    <a:pt x="376" y="873"/>
                  </a:cubicBezTo>
                  <a:cubicBezTo>
                    <a:pt x="369" y="881"/>
                    <a:pt x="367" y="893"/>
                    <a:pt x="371" y="903"/>
                  </a:cubicBezTo>
                  <a:cubicBezTo>
                    <a:pt x="383" y="929"/>
                    <a:pt x="383" y="929"/>
                    <a:pt x="383" y="929"/>
                  </a:cubicBezTo>
                  <a:cubicBezTo>
                    <a:pt x="388" y="941"/>
                    <a:pt x="401" y="947"/>
                    <a:pt x="414" y="944"/>
                  </a:cubicBezTo>
                  <a:cubicBezTo>
                    <a:pt x="428" y="941"/>
                    <a:pt x="428" y="941"/>
                    <a:pt x="428" y="941"/>
                  </a:cubicBezTo>
                  <a:cubicBezTo>
                    <a:pt x="439" y="939"/>
                    <a:pt x="451" y="944"/>
                    <a:pt x="457" y="953"/>
                  </a:cubicBezTo>
                  <a:cubicBezTo>
                    <a:pt x="482" y="993"/>
                    <a:pt x="482" y="993"/>
                    <a:pt x="482" y="993"/>
                  </a:cubicBezTo>
                  <a:cubicBezTo>
                    <a:pt x="485" y="998"/>
                    <a:pt x="489" y="1001"/>
                    <a:pt x="495" y="1004"/>
                  </a:cubicBezTo>
                  <a:cubicBezTo>
                    <a:pt x="526" y="1015"/>
                    <a:pt x="526" y="1015"/>
                    <a:pt x="526" y="1015"/>
                  </a:cubicBezTo>
                  <a:cubicBezTo>
                    <a:pt x="533" y="1018"/>
                    <a:pt x="539" y="1024"/>
                    <a:pt x="542" y="1031"/>
                  </a:cubicBezTo>
                  <a:cubicBezTo>
                    <a:pt x="579" y="1124"/>
                    <a:pt x="579" y="1124"/>
                    <a:pt x="579" y="1124"/>
                  </a:cubicBezTo>
                  <a:cubicBezTo>
                    <a:pt x="584" y="1137"/>
                    <a:pt x="598" y="1144"/>
                    <a:pt x="611" y="1141"/>
                  </a:cubicBezTo>
                  <a:cubicBezTo>
                    <a:pt x="622" y="1138"/>
                    <a:pt x="622" y="1138"/>
                    <a:pt x="622" y="1138"/>
                  </a:cubicBezTo>
                  <a:cubicBezTo>
                    <a:pt x="631" y="1136"/>
                    <a:pt x="640" y="1139"/>
                    <a:pt x="647" y="1145"/>
                  </a:cubicBezTo>
                  <a:cubicBezTo>
                    <a:pt x="707" y="1199"/>
                    <a:pt x="707" y="1199"/>
                    <a:pt x="707" y="1199"/>
                  </a:cubicBezTo>
                  <a:cubicBezTo>
                    <a:pt x="718" y="1210"/>
                    <a:pt x="737" y="1208"/>
                    <a:pt x="747" y="1196"/>
                  </a:cubicBezTo>
                  <a:cubicBezTo>
                    <a:pt x="763" y="1175"/>
                    <a:pt x="763" y="1175"/>
                    <a:pt x="763" y="1175"/>
                  </a:cubicBezTo>
                  <a:cubicBezTo>
                    <a:pt x="769" y="1168"/>
                    <a:pt x="778" y="1164"/>
                    <a:pt x="787" y="1165"/>
                  </a:cubicBezTo>
                  <a:cubicBezTo>
                    <a:pt x="896" y="1173"/>
                    <a:pt x="896" y="1173"/>
                    <a:pt x="896" y="1173"/>
                  </a:cubicBezTo>
                  <a:cubicBezTo>
                    <a:pt x="909" y="1174"/>
                    <a:pt x="920" y="1185"/>
                    <a:pt x="921" y="1199"/>
                  </a:cubicBezTo>
                  <a:cubicBezTo>
                    <a:pt x="944" y="1514"/>
                    <a:pt x="944" y="1514"/>
                    <a:pt x="944" y="1514"/>
                  </a:cubicBezTo>
                  <a:cubicBezTo>
                    <a:pt x="945" y="1528"/>
                    <a:pt x="957" y="1539"/>
                    <a:pt x="971" y="1539"/>
                  </a:cubicBezTo>
                  <a:cubicBezTo>
                    <a:pt x="982" y="1539"/>
                    <a:pt x="982" y="1539"/>
                    <a:pt x="982" y="1539"/>
                  </a:cubicBezTo>
                  <a:cubicBezTo>
                    <a:pt x="995" y="1539"/>
                    <a:pt x="1006" y="1549"/>
                    <a:pt x="1009" y="1562"/>
                  </a:cubicBezTo>
                  <a:cubicBezTo>
                    <a:pt x="1019" y="1619"/>
                    <a:pt x="1019" y="1619"/>
                    <a:pt x="1019" y="1619"/>
                  </a:cubicBezTo>
                  <a:cubicBezTo>
                    <a:pt x="1020" y="1628"/>
                    <a:pt x="1017" y="1638"/>
                    <a:pt x="1010" y="1644"/>
                  </a:cubicBezTo>
                  <a:cubicBezTo>
                    <a:pt x="755" y="1879"/>
                    <a:pt x="755" y="1879"/>
                    <a:pt x="755" y="1879"/>
                  </a:cubicBezTo>
                  <a:cubicBezTo>
                    <a:pt x="750" y="1884"/>
                    <a:pt x="742" y="1886"/>
                    <a:pt x="734" y="1886"/>
                  </a:cubicBezTo>
                  <a:cubicBezTo>
                    <a:pt x="664" y="1878"/>
                    <a:pt x="664" y="1878"/>
                    <a:pt x="664" y="1878"/>
                  </a:cubicBezTo>
                  <a:cubicBezTo>
                    <a:pt x="659" y="1878"/>
                    <a:pt x="653" y="1879"/>
                    <a:pt x="648" y="1882"/>
                  </a:cubicBezTo>
                  <a:cubicBezTo>
                    <a:pt x="589" y="1916"/>
                    <a:pt x="589" y="1916"/>
                    <a:pt x="589" y="1916"/>
                  </a:cubicBezTo>
                  <a:cubicBezTo>
                    <a:pt x="582" y="1920"/>
                    <a:pt x="577" y="1928"/>
                    <a:pt x="576" y="1937"/>
                  </a:cubicBezTo>
                  <a:cubicBezTo>
                    <a:pt x="569" y="1999"/>
                    <a:pt x="569" y="1999"/>
                    <a:pt x="569" y="1999"/>
                  </a:cubicBezTo>
                  <a:cubicBezTo>
                    <a:pt x="569" y="2000"/>
                    <a:pt x="569" y="2002"/>
                    <a:pt x="569" y="2004"/>
                  </a:cubicBezTo>
                  <a:cubicBezTo>
                    <a:pt x="574" y="2067"/>
                    <a:pt x="574" y="2067"/>
                    <a:pt x="574" y="2067"/>
                  </a:cubicBezTo>
                  <a:cubicBezTo>
                    <a:pt x="576" y="2087"/>
                    <a:pt x="557" y="2101"/>
                    <a:pt x="538" y="2095"/>
                  </a:cubicBezTo>
                  <a:cubicBezTo>
                    <a:pt x="530" y="2093"/>
                    <a:pt x="530" y="2093"/>
                    <a:pt x="530" y="2093"/>
                  </a:cubicBezTo>
                  <a:cubicBezTo>
                    <a:pt x="523" y="2090"/>
                    <a:pt x="516" y="2091"/>
                    <a:pt x="509" y="2094"/>
                  </a:cubicBezTo>
                  <a:cubicBezTo>
                    <a:pt x="466" y="2117"/>
                    <a:pt x="466" y="2117"/>
                    <a:pt x="466" y="2117"/>
                  </a:cubicBezTo>
                  <a:cubicBezTo>
                    <a:pt x="303" y="2200"/>
                    <a:pt x="303" y="2200"/>
                    <a:pt x="303" y="2200"/>
                  </a:cubicBezTo>
                  <a:cubicBezTo>
                    <a:pt x="301" y="2201"/>
                    <a:pt x="299" y="2203"/>
                    <a:pt x="297" y="2204"/>
                  </a:cubicBezTo>
                  <a:cubicBezTo>
                    <a:pt x="217" y="2275"/>
                    <a:pt x="217" y="2275"/>
                    <a:pt x="217" y="2275"/>
                  </a:cubicBezTo>
                  <a:cubicBezTo>
                    <a:pt x="205" y="2285"/>
                    <a:pt x="204" y="2303"/>
                    <a:pt x="215" y="2314"/>
                  </a:cubicBezTo>
                  <a:cubicBezTo>
                    <a:pt x="223" y="2323"/>
                    <a:pt x="223" y="2323"/>
                    <a:pt x="223" y="2323"/>
                  </a:cubicBezTo>
                  <a:cubicBezTo>
                    <a:pt x="229" y="2329"/>
                    <a:pt x="237" y="2332"/>
                    <a:pt x="246" y="2331"/>
                  </a:cubicBezTo>
                  <a:cubicBezTo>
                    <a:pt x="258" y="2329"/>
                    <a:pt x="258" y="2329"/>
                    <a:pt x="258" y="2329"/>
                  </a:cubicBezTo>
                  <a:cubicBezTo>
                    <a:pt x="270" y="2328"/>
                    <a:pt x="281" y="2334"/>
                    <a:pt x="286" y="2345"/>
                  </a:cubicBezTo>
                  <a:cubicBezTo>
                    <a:pt x="313" y="2402"/>
                    <a:pt x="313" y="2402"/>
                    <a:pt x="313" y="2402"/>
                  </a:cubicBezTo>
                  <a:cubicBezTo>
                    <a:pt x="315" y="2407"/>
                    <a:pt x="316" y="2412"/>
                    <a:pt x="315" y="2417"/>
                  </a:cubicBezTo>
                  <a:cubicBezTo>
                    <a:pt x="293" y="2621"/>
                    <a:pt x="293" y="2621"/>
                    <a:pt x="293" y="2621"/>
                  </a:cubicBezTo>
                  <a:cubicBezTo>
                    <a:pt x="292" y="2629"/>
                    <a:pt x="294" y="2637"/>
                    <a:pt x="299" y="2642"/>
                  </a:cubicBezTo>
                  <a:cubicBezTo>
                    <a:pt x="382" y="2736"/>
                    <a:pt x="382" y="2736"/>
                    <a:pt x="382" y="2736"/>
                  </a:cubicBezTo>
                  <a:cubicBezTo>
                    <a:pt x="392" y="2747"/>
                    <a:pt x="392" y="2764"/>
                    <a:pt x="381" y="2774"/>
                  </a:cubicBezTo>
                  <a:cubicBezTo>
                    <a:pt x="287" y="2866"/>
                    <a:pt x="287" y="2866"/>
                    <a:pt x="287" y="2866"/>
                  </a:cubicBezTo>
                  <a:cubicBezTo>
                    <a:pt x="282" y="2871"/>
                    <a:pt x="275" y="2874"/>
                    <a:pt x="268" y="2874"/>
                  </a:cubicBezTo>
                  <a:cubicBezTo>
                    <a:pt x="167" y="2875"/>
                    <a:pt x="167" y="2875"/>
                    <a:pt x="167" y="2875"/>
                  </a:cubicBezTo>
                  <a:cubicBezTo>
                    <a:pt x="157" y="2875"/>
                    <a:pt x="148" y="2881"/>
                    <a:pt x="143" y="2890"/>
                  </a:cubicBezTo>
                  <a:cubicBezTo>
                    <a:pt x="83" y="3004"/>
                    <a:pt x="83" y="3004"/>
                    <a:pt x="83" y="3004"/>
                  </a:cubicBezTo>
                  <a:cubicBezTo>
                    <a:pt x="79" y="3011"/>
                    <a:pt x="79" y="3020"/>
                    <a:pt x="82" y="3028"/>
                  </a:cubicBezTo>
                  <a:cubicBezTo>
                    <a:pt x="111" y="3094"/>
                    <a:pt x="111" y="3094"/>
                    <a:pt x="111" y="3094"/>
                  </a:cubicBezTo>
                  <a:cubicBezTo>
                    <a:pt x="120" y="3115"/>
                    <a:pt x="102" y="3137"/>
                    <a:pt x="80" y="3132"/>
                  </a:cubicBezTo>
                  <a:cubicBezTo>
                    <a:pt x="62" y="3128"/>
                    <a:pt x="62" y="3128"/>
                    <a:pt x="62" y="3128"/>
                  </a:cubicBezTo>
                  <a:cubicBezTo>
                    <a:pt x="52" y="3126"/>
                    <a:pt x="42" y="3128"/>
                    <a:pt x="36" y="3135"/>
                  </a:cubicBezTo>
                  <a:cubicBezTo>
                    <a:pt x="17" y="3155"/>
                    <a:pt x="17" y="3155"/>
                    <a:pt x="17" y="3155"/>
                  </a:cubicBezTo>
                  <a:cubicBezTo>
                    <a:pt x="11" y="3161"/>
                    <a:pt x="9" y="3169"/>
                    <a:pt x="10" y="3177"/>
                  </a:cubicBezTo>
                  <a:cubicBezTo>
                    <a:pt x="14" y="3218"/>
                    <a:pt x="14" y="3218"/>
                    <a:pt x="14" y="3218"/>
                  </a:cubicBezTo>
                  <a:cubicBezTo>
                    <a:pt x="16" y="3230"/>
                    <a:pt x="9" y="3241"/>
                    <a:pt x="0" y="3246"/>
                  </a:cubicBezTo>
                  <a:cubicBezTo>
                    <a:pt x="4" y="3253"/>
                    <a:pt x="4" y="3253"/>
                    <a:pt x="4" y="3253"/>
                  </a:cubicBezTo>
                  <a:cubicBezTo>
                    <a:pt x="5" y="3256"/>
                    <a:pt x="6" y="3259"/>
                    <a:pt x="6" y="3262"/>
                  </a:cubicBezTo>
                  <a:cubicBezTo>
                    <a:pt x="9" y="3316"/>
                    <a:pt x="9" y="3316"/>
                    <a:pt x="9" y="3316"/>
                  </a:cubicBezTo>
                  <a:cubicBezTo>
                    <a:pt x="9" y="3325"/>
                    <a:pt x="16" y="3332"/>
                    <a:pt x="24" y="3334"/>
                  </a:cubicBezTo>
                  <a:cubicBezTo>
                    <a:pt x="56" y="3341"/>
                    <a:pt x="56" y="3341"/>
                    <a:pt x="56" y="3341"/>
                  </a:cubicBezTo>
                  <a:cubicBezTo>
                    <a:pt x="62" y="3342"/>
                    <a:pt x="66" y="3346"/>
                    <a:pt x="69" y="3350"/>
                  </a:cubicBezTo>
                  <a:cubicBezTo>
                    <a:pt x="110" y="3417"/>
                    <a:pt x="110" y="3417"/>
                    <a:pt x="110" y="3417"/>
                  </a:cubicBezTo>
                  <a:cubicBezTo>
                    <a:pt x="115" y="3424"/>
                    <a:pt x="114" y="3433"/>
                    <a:pt x="110" y="3440"/>
                  </a:cubicBezTo>
                  <a:cubicBezTo>
                    <a:pt x="46" y="3525"/>
                    <a:pt x="46" y="3525"/>
                    <a:pt x="46" y="3525"/>
                  </a:cubicBezTo>
                  <a:cubicBezTo>
                    <a:pt x="38" y="3535"/>
                    <a:pt x="42" y="3550"/>
                    <a:pt x="54" y="3555"/>
                  </a:cubicBezTo>
                  <a:cubicBezTo>
                    <a:pt x="340" y="3683"/>
                    <a:pt x="340" y="3683"/>
                    <a:pt x="340" y="3683"/>
                  </a:cubicBezTo>
                  <a:cubicBezTo>
                    <a:pt x="353" y="3689"/>
                    <a:pt x="367" y="3681"/>
                    <a:pt x="368" y="3667"/>
                  </a:cubicBezTo>
                  <a:cubicBezTo>
                    <a:pt x="369" y="3664"/>
                    <a:pt x="369" y="3664"/>
                    <a:pt x="369" y="3664"/>
                  </a:cubicBezTo>
                  <a:cubicBezTo>
                    <a:pt x="370" y="3649"/>
                    <a:pt x="388" y="3641"/>
                    <a:pt x="400" y="3650"/>
                  </a:cubicBezTo>
                  <a:cubicBezTo>
                    <a:pt x="425" y="3668"/>
                    <a:pt x="425" y="3668"/>
                    <a:pt x="425" y="3668"/>
                  </a:cubicBezTo>
                  <a:cubicBezTo>
                    <a:pt x="431" y="3673"/>
                    <a:pt x="440" y="3673"/>
                    <a:pt x="447" y="3669"/>
                  </a:cubicBezTo>
                  <a:cubicBezTo>
                    <a:pt x="459" y="3661"/>
                    <a:pt x="459" y="3661"/>
                    <a:pt x="459" y="3661"/>
                  </a:cubicBezTo>
                  <a:cubicBezTo>
                    <a:pt x="469" y="3655"/>
                    <a:pt x="482" y="3659"/>
                    <a:pt x="487" y="3669"/>
                  </a:cubicBezTo>
                  <a:cubicBezTo>
                    <a:pt x="565" y="3813"/>
                    <a:pt x="565" y="3813"/>
                    <a:pt x="565" y="3813"/>
                  </a:cubicBezTo>
                  <a:cubicBezTo>
                    <a:pt x="568" y="3818"/>
                    <a:pt x="572" y="3822"/>
                    <a:pt x="578" y="3823"/>
                  </a:cubicBezTo>
                  <a:cubicBezTo>
                    <a:pt x="821" y="3887"/>
                    <a:pt x="821" y="3887"/>
                    <a:pt x="821" y="3887"/>
                  </a:cubicBezTo>
                  <a:cubicBezTo>
                    <a:pt x="825" y="3888"/>
                    <a:pt x="830" y="3888"/>
                    <a:pt x="834" y="3886"/>
                  </a:cubicBezTo>
                  <a:cubicBezTo>
                    <a:pt x="982" y="3826"/>
                    <a:pt x="982" y="3826"/>
                    <a:pt x="982" y="3826"/>
                  </a:cubicBezTo>
                  <a:cubicBezTo>
                    <a:pt x="985" y="3825"/>
                    <a:pt x="988" y="3824"/>
                    <a:pt x="990" y="3824"/>
                  </a:cubicBezTo>
                  <a:cubicBezTo>
                    <a:pt x="1120" y="3831"/>
                    <a:pt x="1120" y="3831"/>
                    <a:pt x="1120" y="3831"/>
                  </a:cubicBezTo>
                  <a:cubicBezTo>
                    <a:pt x="1177" y="3836"/>
                    <a:pt x="1177" y="3836"/>
                    <a:pt x="1177" y="3836"/>
                  </a:cubicBezTo>
                  <a:cubicBezTo>
                    <a:pt x="1187" y="3837"/>
                    <a:pt x="1196" y="3831"/>
                    <a:pt x="1198" y="3821"/>
                  </a:cubicBezTo>
                  <a:cubicBezTo>
                    <a:pt x="1202" y="3801"/>
                    <a:pt x="1202" y="3801"/>
                    <a:pt x="1202" y="3801"/>
                  </a:cubicBezTo>
                  <a:cubicBezTo>
                    <a:pt x="1204" y="3791"/>
                    <a:pt x="1213" y="3784"/>
                    <a:pt x="1223" y="3785"/>
                  </a:cubicBezTo>
                  <a:cubicBezTo>
                    <a:pt x="1244" y="3787"/>
                    <a:pt x="1244" y="3787"/>
                    <a:pt x="1244" y="3787"/>
                  </a:cubicBezTo>
                  <a:cubicBezTo>
                    <a:pt x="1249" y="3787"/>
                    <a:pt x="1253" y="3789"/>
                    <a:pt x="1256" y="3792"/>
                  </a:cubicBezTo>
                  <a:cubicBezTo>
                    <a:pt x="1330" y="3859"/>
                    <a:pt x="1330" y="3859"/>
                    <a:pt x="1330" y="3859"/>
                  </a:cubicBezTo>
                  <a:cubicBezTo>
                    <a:pt x="1332" y="3861"/>
                    <a:pt x="1335" y="3862"/>
                    <a:pt x="1337" y="3863"/>
                  </a:cubicBezTo>
                  <a:cubicBezTo>
                    <a:pt x="1464" y="3905"/>
                    <a:pt x="1464" y="3905"/>
                    <a:pt x="1464" y="3905"/>
                  </a:cubicBezTo>
                  <a:cubicBezTo>
                    <a:pt x="1469" y="3907"/>
                    <a:pt x="1474" y="3911"/>
                    <a:pt x="1476" y="3916"/>
                  </a:cubicBezTo>
                  <a:cubicBezTo>
                    <a:pt x="1520" y="3958"/>
                    <a:pt x="1520" y="3958"/>
                    <a:pt x="1520" y="3958"/>
                  </a:cubicBezTo>
                  <a:cubicBezTo>
                    <a:pt x="1520" y="3958"/>
                    <a:pt x="1511" y="3884"/>
                    <a:pt x="1511" y="3883"/>
                  </a:cubicBezTo>
                  <a:cubicBezTo>
                    <a:pt x="1477" y="3766"/>
                    <a:pt x="1477" y="3766"/>
                    <a:pt x="1477" y="3766"/>
                  </a:cubicBezTo>
                  <a:cubicBezTo>
                    <a:pt x="1448" y="3681"/>
                    <a:pt x="1448" y="3681"/>
                    <a:pt x="1448" y="3681"/>
                  </a:cubicBezTo>
                  <a:cubicBezTo>
                    <a:pt x="1446" y="3677"/>
                    <a:pt x="1446" y="3671"/>
                    <a:pt x="1449" y="3667"/>
                  </a:cubicBezTo>
                  <a:cubicBezTo>
                    <a:pt x="1534" y="3482"/>
                    <a:pt x="1534" y="3482"/>
                    <a:pt x="1534" y="3482"/>
                  </a:cubicBezTo>
                  <a:cubicBezTo>
                    <a:pt x="1535" y="3479"/>
                    <a:pt x="1536" y="3476"/>
                    <a:pt x="1536" y="3473"/>
                  </a:cubicBezTo>
                  <a:cubicBezTo>
                    <a:pt x="1511" y="2871"/>
                    <a:pt x="1511" y="2871"/>
                    <a:pt x="1511" y="2871"/>
                  </a:cubicBezTo>
                  <a:cubicBezTo>
                    <a:pt x="1511" y="2870"/>
                    <a:pt x="1511" y="2870"/>
                    <a:pt x="1511" y="2869"/>
                  </a:cubicBezTo>
                  <a:cubicBezTo>
                    <a:pt x="1529" y="2466"/>
                    <a:pt x="1529" y="2466"/>
                    <a:pt x="1529" y="2466"/>
                  </a:cubicBezTo>
                  <a:cubicBezTo>
                    <a:pt x="1529" y="2465"/>
                    <a:pt x="1529" y="2464"/>
                    <a:pt x="1529" y="2463"/>
                  </a:cubicBezTo>
                  <a:cubicBezTo>
                    <a:pt x="1517" y="2352"/>
                    <a:pt x="1517" y="2352"/>
                    <a:pt x="1517" y="2352"/>
                  </a:cubicBezTo>
                  <a:cubicBezTo>
                    <a:pt x="1515" y="2339"/>
                    <a:pt x="1503" y="2331"/>
                    <a:pt x="1491" y="2335"/>
                  </a:cubicBezTo>
                  <a:cubicBezTo>
                    <a:pt x="1473" y="2341"/>
                    <a:pt x="1473" y="2341"/>
                    <a:pt x="1473" y="2341"/>
                  </a:cubicBezTo>
                  <a:cubicBezTo>
                    <a:pt x="1468" y="2343"/>
                    <a:pt x="1463" y="2343"/>
                    <a:pt x="1458" y="2340"/>
                  </a:cubicBezTo>
                  <a:cubicBezTo>
                    <a:pt x="1447" y="2335"/>
                    <a:pt x="1428" y="2325"/>
                    <a:pt x="1428" y="2319"/>
                  </a:cubicBezTo>
                  <a:cubicBezTo>
                    <a:pt x="1428" y="2314"/>
                    <a:pt x="1431" y="2283"/>
                    <a:pt x="1432" y="2262"/>
                  </a:cubicBezTo>
                  <a:cubicBezTo>
                    <a:pt x="1433" y="2252"/>
                    <a:pt x="1442" y="2244"/>
                    <a:pt x="1452" y="2244"/>
                  </a:cubicBezTo>
                  <a:cubicBezTo>
                    <a:pt x="1458" y="2244"/>
                    <a:pt x="1458" y="2244"/>
                    <a:pt x="1458" y="2244"/>
                  </a:cubicBezTo>
                  <a:cubicBezTo>
                    <a:pt x="1465" y="2244"/>
                    <a:pt x="1470" y="2247"/>
                    <a:pt x="1474" y="2252"/>
                  </a:cubicBezTo>
                  <a:cubicBezTo>
                    <a:pt x="1478" y="2256"/>
                    <a:pt x="1478" y="2256"/>
                    <a:pt x="1478" y="2256"/>
                  </a:cubicBezTo>
                  <a:cubicBezTo>
                    <a:pt x="1488" y="2270"/>
                    <a:pt x="1510" y="2264"/>
                    <a:pt x="1513" y="2247"/>
                  </a:cubicBezTo>
                  <a:cubicBezTo>
                    <a:pt x="1521" y="2186"/>
                    <a:pt x="1521" y="2186"/>
                    <a:pt x="1521" y="2186"/>
                  </a:cubicBezTo>
                  <a:cubicBezTo>
                    <a:pt x="1521" y="2185"/>
                    <a:pt x="1521" y="2184"/>
                    <a:pt x="1521" y="2183"/>
                  </a:cubicBezTo>
                  <a:cubicBezTo>
                    <a:pt x="1518" y="2083"/>
                    <a:pt x="1518" y="2083"/>
                    <a:pt x="1518" y="2083"/>
                  </a:cubicBezTo>
                  <a:cubicBezTo>
                    <a:pt x="1518" y="2080"/>
                    <a:pt x="1517" y="2078"/>
                    <a:pt x="1516" y="2076"/>
                  </a:cubicBezTo>
                  <a:cubicBezTo>
                    <a:pt x="1496" y="2031"/>
                    <a:pt x="1496" y="2031"/>
                    <a:pt x="1496" y="2031"/>
                  </a:cubicBezTo>
                  <a:cubicBezTo>
                    <a:pt x="1491" y="2019"/>
                    <a:pt x="1498" y="2006"/>
                    <a:pt x="1510" y="2003"/>
                  </a:cubicBezTo>
                  <a:cubicBezTo>
                    <a:pt x="1513" y="2002"/>
                    <a:pt x="1513" y="2002"/>
                    <a:pt x="1513" y="2002"/>
                  </a:cubicBezTo>
                  <a:cubicBezTo>
                    <a:pt x="1526" y="2000"/>
                    <a:pt x="1533" y="1986"/>
                    <a:pt x="1527" y="1974"/>
                  </a:cubicBezTo>
                  <a:cubicBezTo>
                    <a:pt x="1495" y="1908"/>
                    <a:pt x="1495" y="1908"/>
                    <a:pt x="1495" y="1908"/>
                  </a:cubicBezTo>
                  <a:cubicBezTo>
                    <a:pt x="1493" y="1905"/>
                    <a:pt x="1493" y="1902"/>
                    <a:pt x="1493" y="1899"/>
                  </a:cubicBezTo>
                  <a:cubicBezTo>
                    <a:pt x="1496" y="1745"/>
                    <a:pt x="1496" y="1745"/>
                    <a:pt x="1496" y="1745"/>
                  </a:cubicBezTo>
                  <a:cubicBezTo>
                    <a:pt x="1496" y="1744"/>
                    <a:pt x="1496" y="1743"/>
                    <a:pt x="1496" y="1742"/>
                  </a:cubicBezTo>
                  <a:cubicBezTo>
                    <a:pt x="1506" y="1679"/>
                    <a:pt x="1506" y="1679"/>
                    <a:pt x="1506" y="1679"/>
                  </a:cubicBezTo>
                  <a:cubicBezTo>
                    <a:pt x="1508" y="1666"/>
                    <a:pt x="1523" y="1659"/>
                    <a:pt x="1535" y="1665"/>
                  </a:cubicBezTo>
                  <a:cubicBezTo>
                    <a:pt x="1577" y="1688"/>
                    <a:pt x="1577" y="1688"/>
                    <a:pt x="1577" y="1688"/>
                  </a:cubicBezTo>
                  <a:cubicBezTo>
                    <a:pt x="1589" y="1694"/>
                    <a:pt x="1605" y="1686"/>
                    <a:pt x="1606" y="1672"/>
                  </a:cubicBezTo>
                  <a:cubicBezTo>
                    <a:pt x="1614" y="1591"/>
                    <a:pt x="1614" y="1591"/>
                    <a:pt x="1614" y="1591"/>
                  </a:cubicBezTo>
                  <a:cubicBezTo>
                    <a:pt x="1615" y="1582"/>
                    <a:pt x="1622" y="1575"/>
                    <a:pt x="1631" y="1573"/>
                  </a:cubicBezTo>
                  <a:cubicBezTo>
                    <a:pt x="1664" y="1568"/>
                    <a:pt x="1664" y="1568"/>
                    <a:pt x="1664" y="1568"/>
                  </a:cubicBezTo>
                  <a:cubicBezTo>
                    <a:pt x="1668" y="1567"/>
                    <a:pt x="1673" y="1568"/>
                    <a:pt x="1677" y="1571"/>
                  </a:cubicBezTo>
                  <a:cubicBezTo>
                    <a:pt x="1693" y="1580"/>
                    <a:pt x="1693" y="1580"/>
                    <a:pt x="1693" y="1580"/>
                  </a:cubicBezTo>
                  <a:cubicBezTo>
                    <a:pt x="1701" y="1585"/>
                    <a:pt x="1704" y="1594"/>
                    <a:pt x="1702" y="1602"/>
                  </a:cubicBezTo>
                  <a:cubicBezTo>
                    <a:pt x="1678" y="1695"/>
                    <a:pt x="1678" y="1695"/>
                    <a:pt x="1678" y="1695"/>
                  </a:cubicBezTo>
                  <a:cubicBezTo>
                    <a:pt x="1677" y="1695"/>
                    <a:pt x="1677" y="1696"/>
                    <a:pt x="1677" y="1697"/>
                  </a:cubicBezTo>
                  <a:cubicBezTo>
                    <a:pt x="1610" y="1856"/>
                    <a:pt x="1610" y="1856"/>
                    <a:pt x="1610" y="1856"/>
                  </a:cubicBezTo>
                  <a:cubicBezTo>
                    <a:pt x="1610" y="1858"/>
                    <a:pt x="1609" y="1859"/>
                    <a:pt x="1609" y="1861"/>
                  </a:cubicBezTo>
                  <a:cubicBezTo>
                    <a:pt x="1542" y="2267"/>
                    <a:pt x="1542" y="2267"/>
                    <a:pt x="1542" y="2267"/>
                  </a:cubicBezTo>
                  <a:cubicBezTo>
                    <a:pt x="1628" y="1872"/>
                    <a:pt x="1628" y="1872"/>
                    <a:pt x="1628" y="1872"/>
                  </a:cubicBezTo>
                  <a:cubicBezTo>
                    <a:pt x="1628" y="1871"/>
                    <a:pt x="1629" y="1869"/>
                    <a:pt x="1629" y="1868"/>
                  </a:cubicBezTo>
                  <a:cubicBezTo>
                    <a:pt x="1754" y="1593"/>
                    <a:pt x="1754" y="1593"/>
                    <a:pt x="1754" y="1593"/>
                  </a:cubicBezTo>
                  <a:cubicBezTo>
                    <a:pt x="1827" y="1408"/>
                    <a:pt x="1827" y="1408"/>
                    <a:pt x="1827" y="1408"/>
                  </a:cubicBezTo>
                  <a:cubicBezTo>
                    <a:pt x="1828" y="1406"/>
                    <a:pt x="1828" y="1404"/>
                    <a:pt x="1829" y="1402"/>
                  </a:cubicBezTo>
                  <a:cubicBezTo>
                    <a:pt x="1839" y="1170"/>
                    <a:pt x="1839" y="1170"/>
                    <a:pt x="1839" y="1170"/>
                  </a:cubicBezTo>
                  <a:cubicBezTo>
                    <a:pt x="1839" y="1167"/>
                    <a:pt x="1838" y="1163"/>
                    <a:pt x="1837" y="116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13;p84">
              <a:extLst>
                <a:ext uri="{FF2B5EF4-FFF2-40B4-BE49-F238E27FC236}">
                  <a16:creationId xmlns:a16="http://schemas.microsoft.com/office/drawing/2014/main" id="{CA053EFA-6983-5B0E-F155-B3ECDBEFB0FF}"/>
                </a:ext>
              </a:extLst>
            </p:cNvPr>
            <p:cNvSpPr/>
            <p:nvPr/>
          </p:nvSpPr>
          <p:spPr>
            <a:xfrm>
              <a:off x="13622338" y="8710613"/>
              <a:ext cx="2251075" cy="2379663"/>
            </a:xfrm>
            <a:custGeom>
              <a:avLst/>
              <a:gdLst/>
              <a:ahLst/>
              <a:cxnLst/>
              <a:rect l="0" t="0" r="0" b="0"/>
              <a:pathLst>
                <a:path w="3535" h="3739" extrusionOk="0">
                  <a:moveTo>
                    <a:pt x="900" y="746"/>
                  </a:moveTo>
                  <a:cubicBezTo>
                    <a:pt x="897" y="741"/>
                    <a:pt x="898" y="736"/>
                    <a:pt x="902" y="731"/>
                  </a:cubicBezTo>
                  <a:cubicBezTo>
                    <a:pt x="911" y="720"/>
                    <a:pt x="911" y="720"/>
                    <a:pt x="911" y="720"/>
                  </a:cubicBezTo>
                  <a:cubicBezTo>
                    <a:pt x="913" y="717"/>
                    <a:pt x="916" y="716"/>
                    <a:pt x="919" y="715"/>
                  </a:cubicBezTo>
                  <a:cubicBezTo>
                    <a:pt x="944" y="709"/>
                    <a:pt x="944" y="709"/>
                    <a:pt x="944" y="709"/>
                  </a:cubicBezTo>
                  <a:cubicBezTo>
                    <a:pt x="933" y="727"/>
                    <a:pt x="933" y="727"/>
                    <a:pt x="933" y="727"/>
                  </a:cubicBezTo>
                  <a:cubicBezTo>
                    <a:pt x="931" y="730"/>
                    <a:pt x="930" y="733"/>
                    <a:pt x="931" y="737"/>
                  </a:cubicBezTo>
                  <a:cubicBezTo>
                    <a:pt x="932" y="746"/>
                    <a:pt x="932" y="746"/>
                    <a:pt x="932" y="746"/>
                  </a:cubicBezTo>
                  <a:cubicBezTo>
                    <a:pt x="933" y="751"/>
                    <a:pt x="931" y="756"/>
                    <a:pt x="926" y="759"/>
                  </a:cubicBezTo>
                  <a:cubicBezTo>
                    <a:pt x="924" y="761"/>
                    <a:pt x="924" y="761"/>
                    <a:pt x="924" y="761"/>
                  </a:cubicBezTo>
                  <a:cubicBezTo>
                    <a:pt x="917" y="766"/>
                    <a:pt x="907" y="763"/>
                    <a:pt x="904" y="755"/>
                  </a:cubicBezTo>
                  <a:lnTo>
                    <a:pt x="900" y="746"/>
                  </a:lnTo>
                  <a:close/>
                  <a:moveTo>
                    <a:pt x="3526" y="3549"/>
                  </a:moveTo>
                  <a:cubicBezTo>
                    <a:pt x="3493" y="3536"/>
                    <a:pt x="3493" y="3536"/>
                    <a:pt x="3493" y="3536"/>
                  </a:cubicBezTo>
                  <a:cubicBezTo>
                    <a:pt x="3488" y="3534"/>
                    <a:pt x="3485" y="3530"/>
                    <a:pt x="3485" y="3525"/>
                  </a:cubicBezTo>
                  <a:cubicBezTo>
                    <a:pt x="3482" y="3483"/>
                    <a:pt x="3482" y="3483"/>
                    <a:pt x="3482" y="3483"/>
                  </a:cubicBezTo>
                  <a:cubicBezTo>
                    <a:pt x="3482" y="3482"/>
                    <a:pt x="3481" y="3480"/>
                    <a:pt x="3481" y="3479"/>
                  </a:cubicBezTo>
                  <a:cubicBezTo>
                    <a:pt x="3452" y="3416"/>
                    <a:pt x="3452" y="3416"/>
                    <a:pt x="3452" y="3416"/>
                  </a:cubicBezTo>
                  <a:cubicBezTo>
                    <a:pt x="3422" y="3351"/>
                    <a:pt x="3422" y="3351"/>
                    <a:pt x="3422" y="3351"/>
                  </a:cubicBezTo>
                  <a:cubicBezTo>
                    <a:pt x="3421" y="3348"/>
                    <a:pt x="3418" y="3345"/>
                    <a:pt x="3415" y="3344"/>
                  </a:cubicBezTo>
                  <a:cubicBezTo>
                    <a:pt x="3330" y="3313"/>
                    <a:pt x="3330" y="3313"/>
                    <a:pt x="3330" y="3313"/>
                  </a:cubicBezTo>
                  <a:cubicBezTo>
                    <a:pt x="3329" y="3313"/>
                    <a:pt x="3329" y="3313"/>
                    <a:pt x="3328" y="3313"/>
                  </a:cubicBezTo>
                  <a:cubicBezTo>
                    <a:pt x="3277" y="3301"/>
                    <a:pt x="3277" y="3301"/>
                    <a:pt x="3277" y="3301"/>
                  </a:cubicBezTo>
                  <a:cubicBezTo>
                    <a:pt x="3272" y="3300"/>
                    <a:pt x="3269" y="3297"/>
                    <a:pt x="3267" y="3293"/>
                  </a:cubicBezTo>
                  <a:cubicBezTo>
                    <a:pt x="3254" y="3254"/>
                    <a:pt x="3254" y="3254"/>
                    <a:pt x="3254" y="3254"/>
                  </a:cubicBezTo>
                  <a:cubicBezTo>
                    <a:pt x="3253" y="3250"/>
                    <a:pt x="3250" y="3247"/>
                    <a:pt x="3245" y="3246"/>
                  </a:cubicBezTo>
                  <a:cubicBezTo>
                    <a:pt x="3189" y="3232"/>
                    <a:pt x="3189" y="3232"/>
                    <a:pt x="3189" y="3232"/>
                  </a:cubicBezTo>
                  <a:cubicBezTo>
                    <a:pt x="3183" y="3230"/>
                    <a:pt x="3179" y="3226"/>
                    <a:pt x="3179" y="3220"/>
                  </a:cubicBezTo>
                  <a:cubicBezTo>
                    <a:pt x="3178" y="3161"/>
                    <a:pt x="3178" y="3161"/>
                    <a:pt x="3178" y="3161"/>
                  </a:cubicBezTo>
                  <a:cubicBezTo>
                    <a:pt x="3178" y="3160"/>
                    <a:pt x="3178" y="3159"/>
                    <a:pt x="3179" y="3157"/>
                  </a:cubicBezTo>
                  <a:cubicBezTo>
                    <a:pt x="3187" y="3129"/>
                    <a:pt x="3187" y="3129"/>
                    <a:pt x="3187" y="3129"/>
                  </a:cubicBezTo>
                  <a:cubicBezTo>
                    <a:pt x="3188" y="3126"/>
                    <a:pt x="3188" y="3123"/>
                    <a:pt x="3187" y="3120"/>
                  </a:cubicBezTo>
                  <a:cubicBezTo>
                    <a:pt x="3132" y="2994"/>
                    <a:pt x="3132" y="2994"/>
                    <a:pt x="3132" y="2994"/>
                  </a:cubicBezTo>
                  <a:cubicBezTo>
                    <a:pt x="3130" y="2988"/>
                    <a:pt x="3123" y="2985"/>
                    <a:pt x="3117" y="2987"/>
                  </a:cubicBezTo>
                  <a:cubicBezTo>
                    <a:pt x="2947" y="3040"/>
                    <a:pt x="2947" y="3040"/>
                    <a:pt x="2947" y="3040"/>
                  </a:cubicBezTo>
                  <a:cubicBezTo>
                    <a:pt x="2945" y="3040"/>
                    <a:pt x="2942" y="3040"/>
                    <a:pt x="2940" y="3040"/>
                  </a:cubicBezTo>
                  <a:cubicBezTo>
                    <a:pt x="2817" y="3012"/>
                    <a:pt x="2817" y="3012"/>
                    <a:pt x="2817" y="3012"/>
                  </a:cubicBezTo>
                  <a:cubicBezTo>
                    <a:pt x="2813" y="3011"/>
                    <a:pt x="2809" y="3008"/>
                    <a:pt x="2808" y="3004"/>
                  </a:cubicBezTo>
                  <a:cubicBezTo>
                    <a:pt x="2787" y="2950"/>
                    <a:pt x="2787" y="2950"/>
                    <a:pt x="2787" y="2950"/>
                  </a:cubicBezTo>
                  <a:cubicBezTo>
                    <a:pt x="2787" y="2948"/>
                    <a:pt x="2786" y="2947"/>
                    <a:pt x="2784" y="2945"/>
                  </a:cubicBezTo>
                  <a:cubicBezTo>
                    <a:pt x="2694" y="2853"/>
                    <a:pt x="2694" y="2853"/>
                    <a:pt x="2694" y="2853"/>
                  </a:cubicBezTo>
                  <a:cubicBezTo>
                    <a:pt x="2692" y="2851"/>
                    <a:pt x="2691" y="2849"/>
                    <a:pt x="2691" y="2847"/>
                  </a:cubicBezTo>
                  <a:cubicBezTo>
                    <a:pt x="2680" y="2803"/>
                    <a:pt x="2680" y="2803"/>
                    <a:pt x="2680" y="2803"/>
                  </a:cubicBezTo>
                  <a:cubicBezTo>
                    <a:pt x="2679" y="2798"/>
                    <a:pt x="2675" y="2794"/>
                    <a:pt x="2670" y="2793"/>
                  </a:cubicBezTo>
                  <a:cubicBezTo>
                    <a:pt x="2494" y="2769"/>
                    <a:pt x="2494" y="2769"/>
                    <a:pt x="2494" y="2769"/>
                  </a:cubicBezTo>
                  <a:cubicBezTo>
                    <a:pt x="2492" y="2768"/>
                    <a:pt x="2489" y="2767"/>
                    <a:pt x="2487" y="2766"/>
                  </a:cubicBezTo>
                  <a:cubicBezTo>
                    <a:pt x="2377" y="2665"/>
                    <a:pt x="2377" y="2665"/>
                    <a:pt x="2377" y="2665"/>
                  </a:cubicBezTo>
                  <a:cubicBezTo>
                    <a:pt x="2375" y="2662"/>
                    <a:pt x="2372" y="2661"/>
                    <a:pt x="2369" y="2661"/>
                  </a:cubicBezTo>
                  <a:cubicBezTo>
                    <a:pt x="2111" y="2670"/>
                    <a:pt x="2111" y="2670"/>
                    <a:pt x="2111" y="2670"/>
                  </a:cubicBezTo>
                  <a:cubicBezTo>
                    <a:pt x="2110" y="2670"/>
                    <a:pt x="2110" y="2670"/>
                    <a:pt x="2109" y="2670"/>
                  </a:cubicBezTo>
                  <a:cubicBezTo>
                    <a:pt x="2016" y="2664"/>
                    <a:pt x="2016" y="2664"/>
                    <a:pt x="2016" y="2664"/>
                  </a:cubicBezTo>
                  <a:cubicBezTo>
                    <a:pt x="2014" y="2664"/>
                    <a:pt x="2012" y="2664"/>
                    <a:pt x="2010" y="2663"/>
                  </a:cubicBezTo>
                  <a:cubicBezTo>
                    <a:pt x="1881" y="2592"/>
                    <a:pt x="1881" y="2592"/>
                    <a:pt x="1881" y="2592"/>
                  </a:cubicBezTo>
                  <a:cubicBezTo>
                    <a:pt x="1875" y="2589"/>
                    <a:pt x="1873" y="2583"/>
                    <a:pt x="1875" y="2577"/>
                  </a:cubicBezTo>
                  <a:cubicBezTo>
                    <a:pt x="1884" y="2546"/>
                    <a:pt x="1884" y="2546"/>
                    <a:pt x="1884" y="2546"/>
                  </a:cubicBezTo>
                  <a:cubicBezTo>
                    <a:pt x="1885" y="2543"/>
                    <a:pt x="1885" y="2540"/>
                    <a:pt x="1884" y="2538"/>
                  </a:cubicBezTo>
                  <a:cubicBezTo>
                    <a:pt x="1846" y="2436"/>
                    <a:pt x="1846" y="2436"/>
                    <a:pt x="1846" y="2436"/>
                  </a:cubicBezTo>
                  <a:cubicBezTo>
                    <a:pt x="1844" y="2432"/>
                    <a:pt x="1840" y="2429"/>
                    <a:pt x="1836" y="2428"/>
                  </a:cubicBezTo>
                  <a:cubicBezTo>
                    <a:pt x="1783" y="2422"/>
                    <a:pt x="1783" y="2422"/>
                    <a:pt x="1783" y="2422"/>
                  </a:cubicBezTo>
                  <a:cubicBezTo>
                    <a:pt x="1778" y="2422"/>
                    <a:pt x="1774" y="2418"/>
                    <a:pt x="1773" y="2414"/>
                  </a:cubicBezTo>
                  <a:cubicBezTo>
                    <a:pt x="1744" y="2325"/>
                    <a:pt x="1744" y="2325"/>
                    <a:pt x="1744" y="2325"/>
                  </a:cubicBezTo>
                  <a:cubicBezTo>
                    <a:pt x="1743" y="2322"/>
                    <a:pt x="1741" y="2319"/>
                    <a:pt x="1738" y="2318"/>
                  </a:cubicBezTo>
                  <a:cubicBezTo>
                    <a:pt x="1625" y="2251"/>
                    <a:pt x="1625" y="2251"/>
                    <a:pt x="1625" y="2251"/>
                  </a:cubicBezTo>
                  <a:cubicBezTo>
                    <a:pt x="1623" y="2249"/>
                    <a:pt x="1621" y="2247"/>
                    <a:pt x="1620" y="2244"/>
                  </a:cubicBezTo>
                  <a:cubicBezTo>
                    <a:pt x="1594" y="2151"/>
                    <a:pt x="1594" y="2151"/>
                    <a:pt x="1594" y="2151"/>
                  </a:cubicBezTo>
                  <a:cubicBezTo>
                    <a:pt x="1593" y="2150"/>
                    <a:pt x="1593" y="2149"/>
                    <a:pt x="1593" y="2149"/>
                  </a:cubicBezTo>
                  <a:cubicBezTo>
                    <a:pt x="1556" y="2080"/>
                    <a:pt x="1556" y="2080"/>
                    <a:pt x="1556" y="2080"/>
                  </a:cubicBezTo>
                  <a:cubicBezTo>
                    <a:pt x="1556" y="2079"/>
                    <a:pt x="1555" y="2078"/>
                    <a:pt x="1555" y="2077"/>
                  </a:cubicBezTo>
                  <a:cubicBezTo>
                    <a:pt x="1520" y="1912"/>
                    <a:pt x="1520" y="1912"/>
                    <a:pt x="1520" y="1912"/>
                  </a:cubicBezTo>
                  <a:cubicBezTo>
                    <a:pt x="1520" y="1910"/>
                    <a:pt x="1519" y="1908"/>
                    <a:pt x="1517" y="1906"/>
                  </a:cubicBezTo>
                  <a:cubicBezTo>
                    <a:pt x="1229" y="1561"/>
                    <a:pt x="1229" y="1561"/>
                    <a:pt x="1229" y="1561"/>
                  </a:cubicBezTo>
                  <a:cubicBezTo>
                    <a:pt x="1067" y="1386"/>
                    <a:pt x="1067" y="1386"/>
                    <a:pt x="1067" y="1386"/>
                  </a:cubicBezTo>
                  <a:cubicBezTo>
                    <a:pt x="1067" y="1386"/>
                    <a:pt x="1067" y="1385"/>
                    <a:pt x="1066" y="1385"/>
                  </a:cubicBezTo>
                  <a:cubicBezTo>
                    <a:pt x="978" y="1261"/>
                    <a:pt x="978" y="1261"/>
                    <a:pt x="978" y="1261"/>
                  </a:cubicBezTo>
                  <a:cubicBezTo>
                    <a:pt x="978" y="1260"/>
                    <a:pt x="977" y="1259"/>
                    <a:pt x="977" y="1257"/>
                  </a:cubicBezTo>
                  <a:cubicBezTo>
                    <a:pt x="964" y="1219"/>
                    <a:pt x="964" y="1219"/>
                    <a:pt x="964" y="1219"/>
                  </a:cubicBezTo>
                  <a:cubicBezTo>
                    <a:pt x="964" y="1219"/>
                    <a:pt x="964" y="1218"/>
                    <a:pt x="964" y="1218"/>
                  </a:cubicBezTo>
                  <a:cubicBezTo>
                    <a:pt x="809" y="890"/>
                    <a:pt x="809" y="890"/>
                    <a:pt x="809" y="890"/>
                  </a:cubicBezTo>
                  <a:cubicBezTo>
                    <a:pt x="808" y="888"/>
                    <a:pt x="808" y="886"/>
                    <a:pt x="808" y="883"/>
                  </a:cubicBezTo>
                  <a:cubicBezTo>
                    <a:pt x="811" y="841"/>
                    <a:pt x="811" y="841"/>
                    <a:pt x="811" y="841"/>
                  </a:cubicBezTo>
                  <a:cubicBezTo>
                    <a:pt x="812" y="835"/>
                    <a:pt x="808" y="830"/>
                    <a:pt x="803" y="828"/>
                  </a:cubicBezTo>
                  <a:cubicBezTo>
                    <a:pt x="794" y="825"/>
                    <a:pt x="794" y="825"/>
                    <a:pt x="794" y="825"/>
                  </a:cubicBezTo>
                  <a:cubicBezTo>
                    <a:pt x="791" y="824"/>
                    <a:pt x="788" y="822"/>
                    <a:pt x="787" y="818"/>
                  </a:cubicBezTo>
                  <a:cubicBezTo>
                    <a:pt x="742" y="717"/>
                    <a:pt x="742" y="717"/>
                    <a:pt x="742" y="717"/>
                  </a:cubicBezTo>
                  <a:cubicBezTo>
                    <a:pt x="742" y="716"/>
                    <a:pt x="741" y="714"/>
                    <a:pt x="739" y="713"/>
                  </a:cubicBezTo>
                  <a:cubicBezTo>
                    <a:pt x="668" y="649"/>
                    <a:pt x="668" y="649"/>
                    <a:pt x="668" y="649"/>
                  </a:cubicBezTo>
                  <a:cubicBezTo>
                    <a:pt x="667" y="648"/>
                    <a:pt x="665" y="646"/>
                    <a:pt x="665" y="644"/>
                  </a:cubicBezTo>
                  <a:cubicBezTo>
                    <a:pt x="593" y="409"/>
                    <a:pt x="593" y="409"/>
                    <a:pt x="593" y="409"/>
                  </a:cubicBezTo>
                  <a:cubicBezTo>
                    <a:pt x="589" y="397"/>
                    <a:pt x="605" y="387"/>
                    <a:pt x="614" y="397"/>
                  </a:cubicBezTo>
                  <a:cubicBezTo>
                    <a:pt x="638" y="421"/>
                    <a:pt x="638" y="421"/>
                    <a:pt x="638" y="421"/>
                  </a:cubicBezTo>
                  <a:cubicBezTo>
                    <a:pt x="639" y="422"/>
                    <a:pt x="640" y="423"/>
                    <a:pt x="640" y="424"/>
                  </a:cubicBezTo>
                  <a:cubicBezTo>
                    <a:pt x="702" y="539"/>
                    <a:pt x="702" y="539"/>
                    <a:pt x="702" y="539"/>
                  </a:cubicBezTo>
                  <a:cubicBezTo>
                    <a:pt x="702" y="540"/>
                    <a:pt x="703" y="541"/>
                    <a:pt x="704" y="542"/>
                  </a:cubicBezTo>
                  <a:cubicBezTo>
                    <a:pt x="809" y="644"/>
                    <a:pt x="809" y="644"/>
                    <a:pt x="809" y="644"/>
                  </a:cubicBezTo>
                  <a:cubicBezTo>
                    <a:pt x="812" y="646"/>
                    <a:pt x="814" y="650"/>
                    <a:pt x="813" y="654"/>
                  </a:cubicBezTo>
                  <a:cubicBezTo>
                    <a:pt x="807" y="719"/>
                    <a:pt x="807" y="719"/>
                    <a:pt x="807" y="719"/>
                  </a:cubicBezTo>
                  <a:cubicBezTo>
                    <a:pt x="807" y="720"/>
                    <a:pt x="807" y="721"/>
                    <a:pt x="807" y="721"/>
                  </a:cubicBezTo>
                  <a:cubicBezTo>
                    <a:pt x="798" y="757"/>
                    <a:pt x="798" y="757"/>
                    <a:pt x="798" y="757"/>
                  </a:cubicBezTo>
                  <a:cubicBezTo>
                    <a:pt x="797" y="762"/>
                    <a:pt x="800" y="768"/>
                    <a:pt x="805" y="771"/>
                  </a:cubicBezTo>
                  <a:cubicBezTo>
                    <a:pt x="820" y="779"/>
                    <a:pt x="820" y="779"/>
                    <a:pt x="820" y="779"/>
                  </a:cubicBezTo>
                  <a:cubicBezTo>
                    <a:pt x="827" y="783"/>
                    <a:pt x="835" y="780"/>
                    <a:pt x="838" y="773"/>
                  </a:cubicBezTo>
                  <a:cubicBezTo>
                    <a:pt x="872" y="695"/>
                    <a:pt x="872" y="695"/>
                    <a:pt x="872" y="695"/>
                  </a:cubicBezTo>
                  <a:cubicBezTo>
                    <a:pt x="873" y="692"/>
                    <a:pt x="873" y="689"/>
                    <a:pt x="872" y="686"/>
                  </a:cubicBezTo>
                  <a:cubicBezTo>
                    <a:pt x="854" y="630"/>
                    <a:pt x="854" y="630"/>
                    <a:pt x="854" y="630"/>
                  </a:cubicBezTo>
                  <a:cubicBezTo>
                    <a:pt x="853" y="628"/>
                    <a:pt x="852" y="626"/>
                    <a:pt x="851" y="625"/>
                  </a:cubicBezTo>
                  <a:cubicBezTo>
                    <a:pt x="694" y="470"/>
                    <a:pt x="694" y="470"/>
                    <a:pt x="694" y="470"/>
                  </a:cubicBezTo>
                  <a:cubicBezTo>
                    <a:pt x="694" y="470"/>
                    <a:pt x="693" y="469"/>
                    <a:pt x="693" y="469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2" y="343"/>
                    <a:pt x="602" y="342"/>
                    <a:pt x="601" y="341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8" y="167"/>
                    <a:pt x="537" y="167"/>
                    <a:pt x="537" y="167"/>
                  </a:cubicBezTo>
                  <a:cubicBezTo>
                    <a:pt x="538" y="171"/>
                    <a:pt x="538" y="174"/>
                    <a:pt x="538" y="174"/>
                  </a:cubicBezTo>
                  <a:cubicBezTo>
                    <a:pt x="494" y="132"/>
                    <a:pt x="494" y="132"/>
                    <a:pt x="494" y="132"/>
                  </a:cubicBezTo>
                  <a:cubicBezTo>
                    <a:pt x="492" y="127"/>
                    <a:pt x="487" y="123"/>
                    <a:pt x="482" y="121"/>
                  </a:cubicBezTo>
                  <a:cubicBezTo>
                    <a:pt x="355" y="79"/>
                    <a:pt x="355" y="79"/>
                    <a:pt x="355" y="79"/>
                  </a:cubicBezTo>
                  <a:cubicBezTo>
                    <a:pt x="353" y="78"/>
                    <a:pt x="350" y="77"/>
                    <a:pt x="348" y="75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1" y="5"/>
                    <a:pt x="267" y="3"/>
                    <a:pt x="262" y="3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31" y="0"/>
                    <a:pt x="222" y="7"/>
                    <a:pt x="220" y="1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4" y="47"/>
                    <a:pt x="205" y="53"/>
                    <a:pt x="195" y="52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6" y="40"/>
                    <a:pt x="3" y="41"/>
                    <a:pt x="0" y="42"/>
                  </a:cubicBezTo>
                  <a:cubicBezTo>
                    <a:pt x="1" y="42"/>
                    <a:pt x="1" y="43"/>
                    <a:pt x="2" y="43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76" y="176"/>
                    <a:pt x="178" y="182"/>
                    <a:pt x="175" y="187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99" y="362"/>
                    <a:pt x="98" y="364"/>
                    <a:pt x="97" y="365"/>
                  </a:cubicBezTo>
                  <a:cubicBezTo>
                    <a:pt x="52" y="402"/>
                    <a:pt x="52" y="402"/>
                    <a:pt x="52" y="402"/>
                  </a:cubicBezTo>
                  <a:cubicBezTo>
                    <a:pt x="47" y="406"/>
                    <a:pt x="46" y="413"/>
                    <a:pt x="49" y="418"/>
                  </a:cubicBezTo>
                  <a:cubicBezTo>
                    <a:pt x="74" y="459"/>
                    <a:pt x="74" y="459"/>
                    <a:pt x="74" y="459"/>
                  </a:cubicBezTo>
                  <a:cubicBezTo>
                    <a:pt x="75" y="460"/>
                    <a:pt x="76" y="462"/>
                    <a:pt x="77" y="463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4" y="492"/>
                    <a:pt x="116" y="499"/>
                    <a:pt x="113" y="504"/>
                  </a:cubicBezTo>
                  <a:cubicBezTo>
                    <a:pt x="101" y="529"/>
                    <a:pt x="101" y="529"/>
                    <a:pt x="101" y="529"/>
                  </a:cubicBezTo>
                  <a:cubicBezTo>
                    <a:pt x="101" y="530"/>
                    <a:pt x="100" y="531"/>
                    <a:pt x="99" y="532"/>
                  </a:cubicBezTo>
                  <a:cubicBezTo>
                    <a:pt x="24" y="615"/>
                    <a:pt x="24" y="615"/>
                    <a:pt x="24" y="615"/>
                  </a:cubicBezTo>
                  <a:cubicBezTo>
                    <a:pt x="20" y="620"/>
                    <a:pt x="20" y="627"/>
                    <a:pt x="24" y="632"/>
                  </a:cubicBezTo>
                  <a:cubicBezTo>
                    <a:pt x="77" y="695"/>
                    <a:pt x="77" y="695"/>
                    <a:pt x="77" y="695"/>
                  </a:cubicBezTo>
                  <a:cubicBezTo>
                    <a:pt x="79" y="696"/>
                    <a:pt x="80" y="698"/>
                    <a:pt x="80" y="700"/>
                  </a:cubicBezTo>
                  <a:cubicBezTo>
                    <a:pt x="124" y="939"/>
                    <a:pt x="124" y="939"/>
                    <a:pt x="124" y="939"/>
                  </a:cubicBezTo>
                  <a:cubicBezTo>
                    <a:pt x="125" y="943"/>
                    <a:pt x="127" y="946"/>
                    <a:pt x="130" y="948"/>
                  </a:cubicBezTo>
                  <a:cubicBezTo>
                    <a:pt x="167" y="972"/>
                    <a:pt x="167" y="972"/>
                    <a:pt x="167" y="972"/>
                  </a:cubicBezTo>
                  <a:cubicBezTo>
                    <a:pt x="174" y="976"/>
                    <a:pt x="182" y="973"/>
                    <a:pt x="185" y="967"/>
                  </a:cubicBezTo>
                  <a:cubicBezTo>
                    <a:pt x="228" y="882"/>
                    <a:pt x="228" y="882"/>
                    <a:pt x="228" y="882"/>
                  </a:cubicBezTo>
                  <a:cubicBezTo>
                    <a:pt x="232" y="874"/>
                    <a:pt x="244" y="873"/>
                    <a:pt x="249" y="880"/>
                  </a:cubicBezTo>
                  <a:cubicBezTo>
                    <a:pt x="312" y="965"/>
                    <a:pt x="312" y="965"/>
                    <a:pt x="312" y="965"/>
                  </a:cubicBezTo>
                  <a:cubicBezTo>
                    <a:pt x="313" y="966"/>
                    <a:pt x="314" y="968"/>
                    <a:pt x="314" y="969"/>
                  </a:cubicBezTo>
                  <a:cubicBezTo>
                    <a:pt x="336" y="1043"/>
                    <a:pt x="336" y="1043"/>
                    <a:pt x="336" y="1043"/>
                  </a:cubicBezTo>
                  <a:cubicBezTo>
                    <a:pt x="337" y="1046"/>
                    <a:pt x="337" y="1051"/>
                    <a:pt x="334" y="1054"/>
                  </a:cubicBezTo>
                  <a:cubicBezTo>
                    <a:pt x="297" y="1104"/>
                    <a:pt x="297" y="1104"/>
                    <a:pt x="297" y="1104"/>
                  </a:cubicBezTo>
                  <a:cubicBezTo>
                    <a:pt x="296" y="1106"/>
                    <a:pt x="295" y="1109"/>
                    <a:pt x="295" y="1112"/>
                  </a:cubicBezTo>
                  <a:cubicBezTo>
                    <a:pt x="297" y="1189"/>
                    <a:pt x="297" y="1189"/>
                    <a:pt x="297" y="1189"/>
                  </a:cubicBezTo>
                  <a:cubicBezTo>
                    <a:pt x="297" y="1197"/>
                    <a:pt x="290" y="1203"/>
                    <a:pt x="283" y="1202"/>
                  </a:cubicBezTo>
                  <a:cubicBezTo>
                    <a:pt x="193" y="1192"/>
                    <a:pt x="193" y="1192"/>
                    <a:pt x="193" y="1192"/>
                  </a:cubicBezTo>
                  <a:cubicBezTo>
                    <a:pt x="189" y="1192"/>
                    <a:pt x="186" y="1193"/>
                    <a:pt x="184" y="1195"/>
                  </a:cubicBezTo>
                  <a:cubicBezTo>
                    <a:pt x="117" y="1247"/>
                    <a:pt x="117" y="1247"/>
                    <a:pt x="117" y="1247"/>
                  </a:cubicBezTo>
                  <a:cubicBezTo>
                    <a:pt x="110" y="1253"/>
                    <a:pt x="112" y="1265"/>
                    <a:pt x="121" y="1269"/>
                  </a:cubicBezTo>
                  <a:cubicBezTo>
                    <a:pt x="153" y="1282"/>
                    <a:pt x="153" y="1282"/>
                    <a:pt x="153" y="1282"/>
                  </a:cubicBezTo>
                  <a:cubicBezTo>
                    <a:pt x="160" y="1285"/>
                    <a:pt x="163" y="1293"/>
                    <a:pt x="160" y="1299"/>
                  </a:cubicBezTo>
                  <a:cubicBezTo>
                    <a:pt x="86" y="1445"/>
                    <a:pt x="86" y="1445"/>
                    <a:pt x="86" y="1445"/>
                  </a:cubicBezTo>
                  <a:cubicBezTo>
                    <a:pt x="84" y="1449"/>
                    <a:pt x="84" y="1454"/>
                    <a:pt x="87" y="1457"/>
                  </a:cubicBezTo>
                  <a:cubicBezTo>
                    <a:pt x="135" y="1532"/>
                    <a:pt x="135" y="1532"/>
                    <a:pt x="135" y="1532"/>
                  </a:cubicBezTo>
                  <a:cubicBezTo>
                    <a:pt x="139" y="1539"/>
                    <a:pt x="148" y="1540"/>
                    <a:pt x="154" y="1535"/>
                  </a:cubicBezTo>
                  <a:cubicBezTo>
                    <a:pt x="315" y="1388"/>
                    <a:pt x="315" y="1388"/>
                    <a:pt x="315" y="1388"/>
                  </a:cubicBezTo>
                  <a:cubicBezTo>
                    <a:pt x="315" y="1387"/>
                    <a:pt x="316" y="1387"/>
                    <a:pt x="316" y="1387"/>
                  </a:cubicBezTo>
                  <a:cubicBezTo>
                    <a:pt x="375" y="1318"/>
                    <a:pt x="375" y="1318"/>
                    <a:pt x="375" y="1318"/>
                  </a:cubicBezTo>
                  <a:cubicBezTo>
                    <a:pt x="379" y="1313"/>
                    <a:pt x="386" y="1312"/>
                    <a:pt x="391" y="1315"/>
                  </a:cubicBezTo>
                  <a:cubicBezTo>
                    <a:pt x="415" y="1329"/>
                    <a:pt x="415" y="1329"/>
                    <a:pt x="415" y="1329"/>
                  </a:cubicBezTo>
                  <a:cubicBezTo>
                    <a:pt x="419" y="1331"/>
                    <a:pt x="422" y="1336"/>
                    <a:pt x="422" y="1340"/>
                  </a:cubicBezTo>
                  <a:cubicBezTo>
                    <a:pt x="416" y="1436"/>
                    <a:pt x="416" y="1436"/>
                    <a:pt x="416" y="1436"/>
                  </a:cubicBezTo>
                  <a:cubicBezTo>
                    <a:pt x="416" y="1446"/>
                    <a:pt x="427" y="1452"/>
                    <a:pt x="435" y="1447"/>
                  </a:cubicBezTo>
                  <a:cubicBezTo>
                    <a:pt x="459" y="1433"/>
                    <a:pt x="459" y="1433"/>
                    <a:pt x="459" y="1433"/>
                  </a:cubicBezTo>
                  <a:cubicBezTo>
                    <a:pt x="462" y="1431"/>
                    <a:pt x="464" y="1428"/>
                    <a:pt x="465" y="1425"/>
                  </a:cubicBezTo>
                  <a:cubicBezTo>
                    <a:pt x="484" y="1317"/>
                    <a:pt x="484" y="1317"/>
                    <a:pt x="484" y="1317"/>
                  </a:cubicBezTo>
                  <a:cubicBezTo>
                    <a:pt x="485" y="1314"/>
                    <a:pt x="487" y="1311"/>
                    <a:pt x="490" y="1309"/>
                  </a:cubicBezTo>
                  <a:cubicBezTo>
                    <a:pt x="511" y="1296"/>
                    <a:pt x="511" y="1296"/>
                    <a:pt x="511" y="1296"/>
                  </a:cubicBezTo>
                  <a:cubicBezTo>
                    <a:pt x="514" y="1294"/>
                    <a:pt x="516" y="1291"/>
                    <a:pt x="517" y="1287"/>
                  </a:cubicBezTo>
                  <a:cubicBezTo>
                    <a:pt x="524" y="1228"/>
                    <a:pt x="524" y="1228"/>
                    <a:pt x="524" y="1228"/>
                  </a:cubicBezTo>
                  <a:cubicBezTo>
                    <a:pt x="525" y="1222"/>
                    <a:pt x="530" y="1218"/>
                    <a:pt x="536" y="1217"/>
                  </a:cubicBezTo>
                  <a:cubicBezTo>
                    <a:pt x="601" y="1216"/>
                    <a:pt x="601" y="1216"/>
                    <a:pt x="601" y="1216"/>
                  </a:cubicBezTo>
                  <a:cubicBezTo>
                    <a:pt x="607" y="1216"/>
                    <a:pt x="613" y="1221"/>
                    <a:pt x="614" y="1228"/>
                  </a:cubicBezTo>
                  <a:cubicBezTo>
                    <a:pt x="622" y="1320"/>
                    <a:pt x="622" y="1320"/>
                    <a:pt x="622" y="1320"/>
                  </a:cubicBezTo>
                  <a:cubicBezTo>
                    <a:pt x="622" y="1326"/>
                    <a:pt x="626" y="1330"/>
                    <a:pt x="631" y="1332"/>
                  </a:cubicBezTo>
                  <a:cubicBezTo>
                    <a:pt x="706" y="1350"/>
                    <a:pt x="706" y="1350"/>
                    <a:pt x="706" y="1350"/>
                  </a:cubicBezTo>
                  <a:cubicBezTo>
                    <a:pt x="710" y="1351"/>
                    <a:pt x="713" y="1353"/>
                    <a:pt x="715" y="1356"/>
                  </a:cubicBezTo>
                  <a:cubicBezTo>
                    <a:pt x="736" y="1397"/>
                    <a:pt x="736" y="1397"/>
                    <a:pt x="736" y="1397"/>
                  </a:cubicBezTo>
                  <a:cubicBezTo>
                    <a:pt x="737" y="1400"/>
                    <a:pt x="737" y="1404"/>
                    <a:pt x="736" y="1407"/>
                  </a:cubicBezTo>
                  <a:cubicBezTo>
                    <a:pt x="715" y="1462"/>
                    <a:pt x="715" y="1462"/>
                    <a:pt x="715" y="1462"/>
                  </a:cubicBezTo>
                  <a:cubicBezTo>
                    <a:pt x="713" y="1468"/>
                    <a:pt x="706" y="1471"/>
                    <a:pt x="700" y="1469"/>
                  </a:cubicBezTo>
                  <a:cubicBezTo>
                    <a:pt x="668" y="1460"/>
                    <a:pt x="668" y="1460"/>
                    <a:pt x="668" y="1460"/>
                  </a:cubicBezTo>
                  <a:cubicBezTo>
                    <a:pt x="665" y="1459"/>
                    <a:pt x="661" y="1459"/>
                    <a:pt x="658" y="1461"/>
                  </a:cubicBezTo>
                  <a:cubicBezTo>
                    <a:pt x="615" y="1486"/>
                    <a:pt x="615" y="1486"/>
                    <a:pt x="615" y="1486"/>
                  </a:cubicBezTo>
                  <a:cubicBezTo>
                    <a:pt x="611" y="1488"/>
                    <a:pt x="608" y="1493"/>
                    <a:pt x="609" y="1498"/>
                  </a:cubicBezTo>
                  <a:cubicBezTo>
                    <a:pt x="623" y="1612"/>
                    <a:pt x="623" y="1612"/>
                    <a:pt x="623" y="1612"/>
                  </a:cubicBezTo>
                  <a:cubicBezTo>
                    <a:pt x="623" y="1615"/>
                    <a:pt x="625" y="1618"/>
                    <a:pt x="627" y="1620"/>
                  </a:cubicBezTo>
                  <a:cubicBezTo>
                    <a:pt x="678" y="1666"/>
                    <a:pt x="678" y="1666"/>
                    <a:pt x="678" y="1666"/>
                  </a:cubicBezTo>
                  <a:cubicBezTo>
                    <a:pt x="681" y="1668"/>
                    <a:pt x="684" y="1669"/>
                    <a:pt x="687" y="1669"/>
                  </a:cubicBezTo>
                  <a:cubicBezTo>
                    <a:pt x="708" y="1669"/>
                    <a:pt x="708" y="1669"/>
                    <a:pt x="708" y="1669"/>
                  </a:cubicBezTo>
                  <a:cubicBezTo>
                    <a:pt x="712" y="1669"/>
                    <a:pt x="716" y="1671"/>
                    <a:pt x="718" y="1674"/>
                  </a:cubicBezTo>
                  <a:cubicBezTo>
                    <a:pt x="739" y="1704"/>
                    <a:pt x="739" y="1704"/>
                    <a:pt x="739" y="1704"/>
                  </a:cubicBezTo>
                  <a:cubicBezTo>
                    <a:pt x="744" y="1712"/>
                    <a:pt x="756" y="1712"/>
                    <a:pt x="760" y="1703"/>
                  </a:cubicBezTo>
                  <a:cubicBezTo>
                    <a:pt x="796" y="1635"/>
                    <a:pt x="796" y="1635"/>
                    <a:pt x="796" y="1635"/>
                  </a:cubicBezTo>
                  <a:cubicBezTo>
                    <a:pt x="796" y="1633"/>
                    <a:pt x="797" y="1632"/>
                    <a:pt x="799" y="1631"/>
                  </a:cubicBezTo>
                  <a:cubicBezTo>
                    <a:pt x="829" y="1603"/>
                    <a:pt x="829" y="1603"/>
                    <a:pt x="829" y="1603"/>
                  </a:cubicBezTo>
                  <a:cubicBezTo>
                    <a:pt x="832" y="1601"/>
                    <a:pt x="835" y="1600"/>
                    <a:pt x="838" y="1600"/>
                  </a:cubicBezTo>
                  <a:cubicBezTo>
                    <a:pt x="863" y="1600"/>
                    <a:pt x="863" y="1600"/>
                    <a:pt x="863" y="1600"/>
                  </a:cubicBezTo>
                  <a:cubicBezTo>
                    <a:pt x="865" y="1600"/>
                    <a:pt x="867" y="1601"/>
                    <a:pt x="869" y="1602"/>
                  </a:cubicBezTo>
                  <a:cubicBezTo>
                    <a:pt x="978" y="1665"/>
                    <a:pt x="978" y="1665"/>
                    <a:pt x="978" y="1665"/>
                  </a:cubicBezTo>
                  <a:cubicBezTo>
                    <a:pt x="979" y="1665"/>
                    <a:pt x="980" y="1666"/>
                    <a:pt x="981" y="1666"/>
                  </a:cubicBezTo>
                  <a:cubicBezTo>
                    <a:pt x="1020" y="1677"/>
                    <a:pt x="1020" y="1677"/>
                    <a:pt x="1020" y="1677"/>
                  </a:cubicBezTo>
                  <a:cubicBezTo>
                    <a:pt x="1027" y="1678"/>
                    <a:pt x="1031" y="1684"/>
                    <a:pt x="1030" y="1691"/>
                  </a:cubicBezTo>
                  <a:cubicBezTo>
                    <a:pt x="1026" y="1714"/>
                    <a:pt x="1026" y="1714"/>
                    <a:pt x="1026" y="1714"/>
                  </a:cubicBezTo>
                  <a:cubicBezTo>
                    <a:pt x="1026" y="1716"/>
                    <a:pt x="1025" y="1718"/>
                    <a:pt x="1024" y="1720"/>
                  </a:cubicBezTo>
                  <a:cubicBezTo>
                    <a:pt x="932" y="1842"/>
                    <a:pt x="932" y="1842"/>
                    <a:pt x="932" y="1842"/>
                  </a:cubicBezTo>
                  <a:cubicBezTo>
                    <a:pt x="930" y="1844"/>
                    <a:pt x="929" y="1847"/>
                    <a:pt x="930" y="1850"/>
                  </a:cubicBezTo>
                  <a:cubicBezTo>
                    <a:pt x="932" y="1923"/>
                    <a:pt x="932" y="1923"/>
                    <a:pt x="932" y="1923"/>
                  </a:cubicBezTo>
                  <a:cubicBezTo>
                    <a:pt x="932" y="1924"/>
                    <a:pt x="933" y="1925"/>
                    <a:pt x="933" y="1926"/>
                  </a:cubicBezTo>
                  <a:cubicBezTo>
                    <a:pt x="945" y="1972"/>
                    <a:pt x="945" y="1972"/>
                    <a:pt x="945" y="1972"/>
                  </a:cubicBezTo>
                  <a:cubicBezTo>
                    <a:pt x="945" y="1975"/>
                    <a:pt x="945" y="1978"/>
                    <a:pt x="944" y="1980"/>
                  </a:cubicBezTo>
                  <a:cubicBezTo>
                    <a:pt x="912" y="2049"/>
                    <a:pt x="912" y="2049"/>
                    <a:pt x="912" y="2049"/>
                  </a:cubicBezTo>
                  <a:cubicBezTo>
                    <a:pt x="910" y="2053"/>
                    <a:pt x="908" y="2055"/>
                    <a:pt x="904" y="2056"/>
                  </a:cubicBezTo>
                  <a:cubicBezTo>
                    <a:pt x="860" y="2072"/>
                    <a:pt x="860" y="2072"/>
                    <a:pt x="860" y="2072"/>
                  </a:cubicBezTo>
                  <a:cubicBezTo>
                    <a:pt x="851" y="2075"/>
                    <a:pt x="849" y="2087"/>
                    <a:pt x="856" y="2093"/>
                  </a:cubicBezTo>
                  <a:cubicBezTo>
                    <a:pt x="905" y="2135"/>
                    <a:pt x="905" y="2135"/>
                    <a:pt x="905" y="2135"/>
                  </a:cubicBezTo>
                  <a:cubicBezTo>
                    <a:pt x="908" y="2137"/>
                    <a:pt x="909" y="2140"/>
                    <a:pt x="910" y="2144"/>
                  </a:cubicBezTo>
                  <a:cubicBezTo>
                    <a:pt x="912" y="2197"/>
                    <a:pt x="912" y="2197"/>
                    <a:pt x="912" y="2197"/>
                  </a:cubicBezTo>
                  <a:cubicBezTo>
                    <a:pt x="912" y="2202"/>
                    <a:pt x="915" y="2206"/>
                    <a:pt x="919" y="2208"/>
                  </a:cubicBezTo>
                  <a:cubicBezTo>
                    <a:pt x="989" y="2240"/>
                    <a:pt x="989" y="2240"/>
                    <a:pt x="989" y="2240"/>
                  </a:cubicBezTo>
                  <a:cubicBezTo>
                    <a:pt x="991" y="2240"/>
                    <a:pt x="993" y="2242"/>
                    <a:pt x="994" y="2243"/>
                  </a:cubicBezTo>
                  <a:cubicBezTo>
                    <a:pt x="1027" y="2285"/>
                    <a:pt x="1027" y="2285"/>
                    <a:pt x="1027" y="2285"/>
                  </a:cubicBezTo>
                  <a:cubicBezTo>
                    <a:pt x="1030" y="2289"/>
                    <a:pt x="1034" y="2291"/>
                    <a:pt x="1038" y="2290"/>
                  </a:cubicBezTo>
                  <a:cubicBezTo>
                    <a:pt x="1100" y="2283"/>
                    <a:pt x="1100" y="2283"/>
                    <a:pt x="1100" y="2283"/>
                  </a:cubicBezTo>
                  <a:cubicBezTo>
                    <a:pt x="1101" y="2283"/>
                    <a:pt x="1102" y="2283"/>
                    <a:pt x="1103" y="2283"/>
                  </a:cubicBezTo>
                  <a:cubicBezTo>
                    <a:pt x="1129" y="2284"/>
                    <a:pt x="1129" y="2284"/>
                    <a:pt x="1129" y="2284"/>
                  </a:cubicBezTo>
                  <a:cubicBezTo>
                    <a:pt x="1134" y="2285"/>
                    <a:pt x="1139" y="2289"/>
                    <a:pt x="1140" y="2294"/>
                  </a:cubicBezTo>
                  <a:cubicBezTo>
                    <a:pt x="1144" y="2313"/>
                    <a:pt x="1144" y="2313"/>
                    <a:pt x="1144" y="2313"/>
                  </a:cubicBezTo>
                  <a:cubicBezTo>
                    <a:pt x="1144" y="2316"/>
                    <a:pt x="1144" y="2319"/>
                    <a:pt x="1142" y="2322"/>
                  </a:cubicBezTo>
                  <a:cubicBezTo>
                    <a:pt x="1115" y="2365"/>
                    <a:pt x="1115" y="2365"/>
                    <a:pt x="1115" y="2365"/>
                  </a:cubicBezTo>
                  <a:cubicBezTo>
                    <a:pt x="1113" y="2368"/>
                    <a:pt x="1110" y="2370"/>
                    <a:pt x="1106" y="2371"/>
                  </a:cubicBezTo>
                  <a:cubicBezTo>
                    <a:pt x="993" y="2388"/>
                    <a:pt x="993" y="2388"/>
                    <a:pt x="993" y="2388"/>
                  </a:cubicBezTo>
                  <a:cubicBezTo>
                    <a:pt x="987" y="2389"/>
                    <a:pt x="983" y="2394"/>
                    <a:pt x="983" y="2401"/>
                  </a:cubicBezTo>
                  <a:cubicBezTo>
                    <a:pt x="983" y="2459"/>
                    <a:pt x="983" y="2459"/>
                    <a:pt x="983" y="2459"/>
                  </a:cubicBezTo>
                  <a:cubicBezTo>
                    <a:pt x="983" y="2460"/>
                    <a:pt x="983" y="2460"/>
                    <a:pt x="984" y="2461"/>
                  </a:cubicBezTo>
                  <a:cubicBezTo>
                    <a:pt x="999" y="2579"/>
                    <a:pt x="999" y="2579"/>
                    <a:pt x="999" y="2579"/>
                  </a:cubicBezTo>
                  <a:cubicBezTo>
                    <a:pt x="999" y="2581"/>
                    <a:pt x="999" y="2584"/>
                    <a:pt x="998" y="2586"/>
                  </a:cubicBezTo>
                  <a:cubicBezTo>
                    <a:pt x="949" y="2694"/>
                    <a:pt x="949" y="2694"/>
                    <a:pt x="949" y="2694"/>
                  </a:cubicBezTo>
                  <a:cubicBezTo>
                    <a:pt x="947" y="2697"/>
                    <a:pt x="948" y="2702"/>
                    <a:pt x="950" y="2705"/>
                  </a:cubicBezTo>
                  <a:cubicBezTo>
                    <a:pt x="983" y="2758"/>
                    <a:pt x="983" y="2758"/>
                    <a:pt x="983" y="2758"/>
                  </a:cubicBezTo>
                  <a:cubicBezTo>
                    <a:pt x="985" y="2761"/>
                    <a:pt x="989" y="2764"/>
                    <a:pt x="993" y="2764"/>
                  </a:cubicBezTo>
                  <a:cubicBezTo>
                    <a:pt x="1068" y="2764"/>
                    <a:pt x="1068" y="2764"/>
                    <a:pt x="1068" y="2764"/>
                  </a:cubicBezTo>
                  <a:cubicBezTo>
                    <a:pt x="1073" y="2764"/>
                    <a:pt x="1077" y="2766"/>
                    <a:pt x="1080" y="2770"/>
                  </a:cubicBezTo>
                  <a:cubicBezTo>
                    <a:pt x="1132" y="2868"/>
                    <a:pt x="1132" y="2868"/>
                    <a:pt x="1132" y="2868"/>
                  </a:cubicBezTo>
                  <a:cubicBezTo>
                    <a:pt x="1135" y="2872"/>
                    <a:pt x="1139" y="2875"/>
                    <a:pt x="1144" y="2874"/>
                  </a:cubicBezTo>
                  <a:cubicBezTo>
                    <a:pt x="1231" y="2869"/>
                    <a:pt x="1231" y="2869"/>
                    <a:pt x="1231" y="2869"/>
                  </a:cubicBezTo>
                  <a:cubicBezTo>
                    <a:pt x="1233" y="2869"/>
                    <a:pt x="1235" y="2869"/>
                    <a:pt x="1237" y="2868"/>
                  </a:cubicBezTo>
                  <a:cubicBezTo>
                    <a:pt x="1290" y="2837"/>
                    <a:pt x="1290" y="2837"/>
                    <a:pt x="1290" y="2837"/>
                  </a:cubicBezTo>
                  <a:cubicBezTo>
                    <a:pt x="1296" y="2833"/>
                    <a:pt x="1303" y="2835"/>
                    <a:pt x="1307" y="2841"/>
                  </a:cubicBezTo>
                  <a:cubicBezTo>
                    <a:pt x="1342" y="2897"/>
                    <a:pt x="1342" y="2897"/>
                    <a:pt x="1342" y="2897"/>
                  </a:cubicBezTo>
                  <a:cubicBezTo>
                    <a:pt x="1346" y="2903"/>
                    <a:pt x="1355" y="2905"/>
                    <a:pt x="1361" y="2900"/>
                  </a:cubicBezTo>
                  <a:cubicBezTo>
                    <a:pt x="1412" y="2859"/>
                    <a:pt x="1412" y="2859"/>
                    <a:pt x="1412" y="2859"/>
                  </a:cubicBezTo>
                  <a:cubicBezTo>
                    <a:pt x="1416" y="2856"/>
                    <a:pt x="1418" y="2851"/>
                    <a:pt x="1417" y="2846"/>
                  </a:cubicBezTo>
                  <a:cubicBezTo>
                    <a:pt x="1398" y="2748"/>
                    <a:pt x="1398" y="2748"/>
                    <a:pt x="1398" y="2748"/>
                  </a:cubicBezTo>
                  <a:cubicBezTo>
                    <a:pt x="1397" y="2738"/>
                    <a:pt x="1407" y="2730"/>
                    <a:pt x="1417" y="2735"/>
                  </a:cubicBezTo>
                  <a:cubicBezTo>
                    <a:pt x="1573" y="2818"/>
                    <a:pt x="1573" y="2818"/>
                    <a:pt x="1573" y="2818"/>
                  </a:cubicBezTo>
                  <a:cubicBezTo>
                    <a:pt x="1576" y="2819"/>
                    <a:pt x="1578" y="2822"/>
                    <a:pt x="1579" y="2824"/>
                  </a:cubicBezTo>
                  <a:cubicBezTo>
                    <a:pt x="1624" y="2943"/>
                    <a:pt x="1624" y="2943"/>
                    <a:pt x="1624" y="2943"/>
                  </a:cubicBezTo>
                  <a:cubicBezTo>
                    <a:pt x="1625" y="2945"/>
                    <a:pt x="1626" y="2947"/>
                    <a:pt x="1627" y="2949"/>
                  </a:cubicBezTo>
                  <a:cubicBezTo>
                    <a:pt x="1686" y="2998"/>
                    <a:pt x="1686" y="2998"/>
                    <a:pt x="1686" y="2998"/>
                  </a:cubicBezTo>
                  <a:cubicBezTo>
                    <a:pt x="1688" y="2999"/>
                    <a:pt x="1689" y="3002"/>
                    <a:pt x="1690" y="3005"/>
                  </a:cubicBezTo>
                  <a:cubicBezTo>
                    <a:pt x="1701" y="3058"/>
                    <a:pt x="1701" y="3058"/>
                    <a:pt x="1701" y="3058"/>
                  </a:cubicBezTo>
                  <a:cubicBezTo>
                    <a:pt x="1702" y="3061"/>
                    <a:pt x="1704" y="3064"/>
                    <a:pt x="1706" y="3066"/>
                  </a:cubicBezTo>
                  <a:cubicBezTo>
                    <a:pt x="1752" y="3096"/>
                    <a:pt x="1752" y="3096"/>
                    <a:pt x="1752" y="3096"/>
                  </a:cubicBezTo>
                  <a:cubicBezTo>
                    <a:pt x="1754" y="3098"/>
                    <a:pt x="1758" y="3099"/>
                    <a:pt x="1761" y="3098"/>
                  </a:cubicBezTo>
                  <a:cubicBezTo>
                    <a:pt x="1836" y="3082"/>
                    <a:pt x="1836" y="3082"/>
                    <a:pt x="1836" y="3082"/>
                  </a:cubicBezTo>
                  <a:cubicBezTo>
                    <a:pt x="1839" y="3082"/>
                    <a:pt x="1841" y="3082"/>
                    <a:pt x="1844" y="3083"/>
                  </a:cubicBezTo>
                  <a:cubicBezTo>
                    <a:pt x="1932" y="3117"/>
                    <a:pt x="1932" y="3117"/>
                    <a:pt x="1932" y="3117"/>
                  </a:cubicBezTo>
                  <a:cubicBezTo>
                    <a:pt x="1978" y="3134"/>
                    <a:pt x="1978" y="3134"/>
                    <a:pt x="1978" y="3134"/>
                  </a:cubicBezTo>
                  <a:cubicBezTo>
                    <a:pt x="1982" y="3135"/>
                    <a:pt x="1985" y="3139"/>
                    <a:pt x="1986" y="3143"/>
                  </a:cubicBezTo>
                  <a:cubicBezTo>
                    <a:pt x="2003" y="3230"/>
                    <a:pt x="2003" y="3230"/>
                    <a:pt x="2003" y="3230"/>
                  </a:cubicBezTo>
                  <a:cubicBezTo>
                    <a:pt x="2004" y="3233"/>
                    <a:pt x="2003" y="3236"/>
                    <a:pt x="2002" y="3239"/>
                  </a:cubicBezTo>
                  <a:cubicBezTo>
                    <a:pt x="1935" y="3353"/>
                    <a:pt x="1935" y="3353"/>
                    <a:pt x="1935" y="3353"/>
                  </a:cubicBezTo>
                  <a:cubicBezTo>
                    <a:pt x="1932" y="3357"/>
                    <a:pt x="1932" y="3361"/>
                    <a:pt x="1935" y="3365"/>
                  </a:cubicBezTo>
                  <a:cubicBezTo>
                    <a:pt x="2025" y="3529"/>
                    <a:pt x="2025" y="3529"/>
                    <a:pt x="2025" y="3529"/>
                  </a:cubicBezTo>
                  <a:cubicBezTo>
                    <a:pt x="2027" y="3533"/>
                    <a:pt x="2031" y="3536"/>
                    <a:pt x="2035" y="3536"/>
                  </a:cubicBezTo>
                  <a:cubicBezTo>
                    <a:pt x="2155" y="3542"/>
                    <a:pt x="2155" y="3542"/>
                    <a:pt x="2155" y="3542"/>
                  </a:cubicBezTo>
                  <a:cubicBezTo>
                    <a:pt x="2159" y="3542"/>
                    <a:pt x="2162" y="3541"/>
                    <a:pt x="2165" y="3539"/>
                  </a:cubicBezTo>
                  <a:cubicBezTo>
                    <a:pt x="2257" y="3449"/>
                    <a:pt x="2257" y="3449"/>
                    <a:pt x="2257" y="3449"/>
                  </a:cubicBezTo>
                  <a:cubicBezTo>
                    <a:pt x="2258" y="3448"/>
                    <a:pt x="2259" y="3447"/>
                    <a:pt x="2260" y="3447"/>
                  </a:cubicBezTo>
                  <a:cubicBezTo>
                    <a:pt x="2393" y="3376"/>
                    <a:pt x="2393" y="3376"/>
                    <a:pt x="2393" y="3376"/>
                  </a:cubicBezTo>
                  <a:cubicBezTo>
                    <a:pt x="2394" y="3376"/>
                    <a:pt x="2396" y="3375"/>
                    <a:pt x="2398" y="3375"/>
                  </a:cubicBezTo>
                  <a:cubicBezTo>
                    <a:pt x="2415" y="3374"/>
                    <a:pt x="2415" y="3374"/>
                    <a:pt x="2415" y="3374"/>
                  </a:cubicBezTo>
                  <a:cubicBezTo>
                    <a:pt x="2423" y="3373"/>
                    <a:pt x="2430" y="3381"/>
                    <a:pt x="2428" y="3389"/>
                  </a:cubicBezTo>
                  <a:cubicBezTo>
                    <a:pt x="2416" y="3441"/>
                    <a:pt x="2416" y="3441"/>
                    <a:pt x="2416" y="3441"/>
                  </a:cubicBezTo>
                  <a:cubicBezTo>
                    <a:pt x="2415" y="3445"/>
                    <a:pt x="2412" y="3449"/>
                    <a:pt x="2408" y="3450"/>
                  </a:cubicBezTo>
                  <a:cubicBezTo>
                    <a:pt x="2402" y="3453"/>
                    <a:pt x="2398" y="3460"/>
                    <a:pt x="2401" y="3467"/>
                  </a:cubicBezTo>
                  <a:cubicBezTo>
                    <a:pt x="2412" y="3493"/>
                    <a:pt x="2412" y="3493"/>
                    <a:pt x="2412" y="3493"/>
                  </a:cubicBezTo>
                  <a:cubicBezTo>
                    <a:pt x="2412" y="3493"/>
                    <a:pt x="2413" y="3494"/>
                    <a:pt x="2413" y="3495"/>
                  </a:cubicBezTo>
                  <a:cubicBezTo>
                    <a:pt x="2520" y="3644"/>
                    <a:pt x="2520" y="3644"/>
                    <a:pt x="2520" y="3644"/>
                  </a:cubicBezTo>
                  <a:cubicBezTo>
                    <a:pt x="2522" y="3648"/>
                    <a:pt x="2526" y="3650"/>
                    <a:pt x="2530" y="3650"/>
                  </a:cubicBezTo>
                  <a:cubicBezTo>
                    <a:pt x="2566" y="3650"/>
                    <a:pt x="2566" y="3650"/>
                    <a:pt x="2566" y="3650"/>
                  </a:cubicBezTo>
                  <a:cubicBezTo>
                    <a:pt x="2570" y="3650"/>
                    <a:pt x="2574" y="3652"/>
                    <a:pt x="2576" y="3656"/>
                  </a:cubicBezTo>
                  <a:cubicBezTo>
                    <a:pt x="2619" y="3726"/>
                    <a:pt x="2619" y="3726"/>
                    <a:pt x="2619" y="3726"/>
                  </a:cubicBezTo>
                  <a:cubicBezTo>
                    <a:pt x="2621" y="3730"/>
                    <a:pt x="2625" y="3732"/>
                    <a:pt x="2630" y="3732"/>
                  </a:cubicBezTo>
                  <a:cubicBezTo>
                    <a:pt x="3354" y="3739"/>
                    <a:pt x="3354" y="3739"/>
                    <a:pt x="3354" y="3739"/>
                  </a:cubicBezTo>
                  <a:cubicBezTo>
                    <a:pt x="3357" y="3739"/>
                    <a:pt x="3360" y="3738"/>
                    <a:pt x="3362" y="3736"/>
                  </a:cubicBezTo>
                  <a:cubicBezTo>
                    <a:pt x="3511" y="3619"/>
                    <a:pt x="3511" y="3619"/>
                    <a:pt x="3511" y="3619"/>
                  </a:cubicBezTo>
                  <a:cubicBezTo>
                    <a:pt x="3513" y="3617"/>
                    <a:pt x="3515" y="3615"/>
                    <a:pt x="3515" y="3613"/>
                  </a:cubicBezTo>
                  <a:cubicBezTo>
                    <a:pt x="3533" y="3566"/>
                    <a:pt x="3533" y="3566"/>
                    <a:pt x="3533" y="3566"/>
                  </a:cubicBezTo>
                  <a:cubicBezTo>
                    <a:pt x="3535" y="3559"/>
                    <a:pt x="3532" y="3552"/>
                    <a:pt x="3526" y="354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14;p84">
              <a:extLst>
                <a:ext uri="{FF2B5EF4-FFF2-40B4-BE49-F238E27FC236}">
                  <a16:creationId xmlns:a16="http://schemas.microsoft.com/office/drawing/2014/main" id="{228CF0FE-5812-C688-87B5-B0510CF15684}"/>
                </a:ext>
              </a:extLst>
            </p:cNvPr>
            <p:cNvSpPr/>
            <p:nvPr/>
          </p:nvSpPr>
          <p:spPr>
            <a:xfrm>
              <a:off x="15608302" y="10358438"/>
              <a:ext cx="1395413" cy="609600"/>
            </a:xfrm>
            <a:custGeom>
              <a:avLst/>
              <a:gdLst/>
              <a:ahLst/>
              <a:cxnLst/>
              <a:rect l="0" t="0" r="0" b="0"/>
              <a:pathLst>
                <a:path w="2191" h="958" extrusionOk="0">
                  <a:moveTo>
                    <a:pt x="2191" y="936"/>
                  </a:moveTo>
                  <a:cubicBezTo>
                    <a:pt x="2166" y="407"/>
                    <a:pt x="2166" y="407"/>
                    <a:pt x="2166" y="407"/>
                  </a:cubicBezTo>
                  <a:cubicBezTo>
                    <a:pt x="2036" y="423"/>
                    <a:pt x="2036" y="423"/>
                    <a:pt x="2036" y="423"/>
                  </a:cubicBezTo>
                  <a:cubicBezTo>
                    <a:pt x="2031" y="424"/>
                    <a:pt x="2027" y="423"/>
                    <a:pt x="2023" y="422"/>
                  </a:cubicBezTo>
                  <a:cubicBezTo>
                    <a:pt x="1857" y="350"/>
                    <a:pt x="1857" y="350"/>
                    <a:pt x="1857" y="350"/>
                  </a:cubicBezTo>
                  <a:cubicBezTo>
                    <a:pt x="1854" y="348"/>
                    <a:pt x="1850" y="347"/>
                    <a:pt x="1846" y="348"/>
                  </a:cubicBezTo>
                  <a:cubicBezTo>
                    <a:pt x="1749" y="358"/>
                    <a:pt x="1749" y="358"/>
                    <a:pt x="1749" y="358"/>
                  </a:cubicBezTo>
                  <a:cubicBezTo>
                    <a:pt x="1737" y="359"/>
                    <a:pt x="1728" y="368"/>
                    <a:pt x="1727" y="380"/>
                  </a:cubicBezTo>
                  <a:cubicBezTo>
                    <a:pt x="1723" y="447"/>
                    <a:pt x="1723" y="447"/>
                    <a:pt x="1723" y="447"/>
                  </a:cubicBezTo>
                  <a:cubicBezTo>
                    <a:pt x="1722" y="459"/>
                    <a:pt x="1713" y="468"/>
                    <a:pt x="1701" y="469"/>
                  </a:cubicBezTo>
                  <a:cubicBezTo>
                    <a:pt x="1583" y="477"/>
                    <a:pt x="1583" y="477"/>
                    <a:pt x="1583" y="477"/>
                  </a:cubicBezTo>
                  <a:cubicBezTo>
                    <a:pt x="1579" y="477"/>
                    <a:pt x="1574" y="476"/>
                    <a:pt x="1570" y="474"/>
                  </a:cubicBezTo>
                  <a:cubicBezTo>
                    <a:pt x="1369" y="361"/>
                    <a:pt x="1369" y="361"/>
                    <a:pt x="1369" y="361"/>
                  </a:cubicBezTo>
                  <a:cubicBezTo>
                    <a:pt x="1361" y="357"/>
                    <a:pt x="1357" y="349"/>
                    <a:pt x="1357" y="341"/>
                  </a:cubicBezTo>
                  <a:cubicBezTo>
                    <a:pt x="1346" y="92"/>
                    <a:pt x="1346" y="92"/>
                    <a:pt x="1346" y="92"/>
                  </a:cubicBezTo>
                  <a:cubicBezTo>
                    <a:pt x="1184" y="78"/>
                    <a:pt x="1184" y="78"/>
                    <a:pt x="1184" y="78"/>
                  </a:cubicBezTo>
                  <a:cubicBezTo>
                    <a:pt x="1179" y="78"/>
                    <a:pt x="1173" y="75"/>
                    <a:pt x="1169" y="71"/>
                  </a:cubicBezTo>
                  <a:cubicBezTo>
                    <a:pt x="1109" y="9"/>
                    <a:pt x="1109" y="9"/>
                    <a:pt x="1109" y="9"/>
                  </a:cubicBezTo>
                  <a:cubicBezTo>
                    <a:pt x="1104" y="3"/>
                    <a:pt x="1095" y="0"/>
                    <a:pt x="1087" y="2"/>
                  </a:cubicBezTo>
                  <a:cubicBezTo>
                    <a:pt x="959" y="31"/>
                    <a:pt x="959" y="31"/>
                    <a:pt x="959" y="31"/>
                  </a:cubicBezTo>
                  <a:cubicBezTo>
                    <a:pt x="954" y="32"/>
                    <a:pt x="950" y="35"/>
                    <a:pt x="947" y="38"/>
                  </a:cubicBezTo>
                  <a:cubicBezTo>
                    <a:pt x="838" y="155"/>
                    <a:pt x="838" y="155"/>
                    <a:pt x="838" y="155"/>
                  </a:cubicBezTo>
                  <a:cubicBezTo>
                    <a:pt x="834" y="159"/>
                    <a:pt x="829" y="162"/>
                    <a:pt x="823" y="162"/>
                  </a:cubicBezTo>
                  <a:cubicBezTo>
                    <a:pt x="402" y="211"/>
                    <a:pt x="402" y="211"/>
                    <a:pt x="402" y="211"/>
                  </a:cubicBezTo>
                  <a:cubicBezTo>
                    <a:pt x="393" y="212"/>
                    <a:pt x="386" y="219"/>
                    <a:pt x="383" y="228"/>
                  </a:cubicBezTo>
                  <a:cubicBezTo>
                    <a:pt x="376" y="248"/>
                    <a:pt x="376" y="248"/>
                    <a:pt x="376" y="248"/>
                  </a:cubicBezTo>
                  <a:cubicBezTo>
                    <a:pt x="373" y="258"/>
                    <a:pt x="363" y="265"/>
                    <a:pt x="353" y="264"/>
                  </a:cubicBezTo>
                  <a:cubicBezTo>
                    <a:pt x="304" y="262"/>
                    <a:pt x="304" y="262"/>
                    <a:pt x="304" y="262"/>
                  </a:cubicBezTo>
                  <a:cubicBezTo>
                    <a:pt x="297" y="262"/>
                    <a:pt x="291" y="265"/>
                    <a:pt x="287" y="269"/>
                  </a:cubicBezTo>
                  <a:cubicBezTo>
                    <a:pt x="246" y="309"/>
                    <a:pt x="246" y="309"/>
                    <a:pt x="246" y="309"/>
                  </a:cubicBezTo>
                  <a:cubicBezTo>
                    <a:pt x="242" y="313"/>
                    <a:pt x="236" y="315"/>
                    <a:pt x="231" y="316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78" y="319"/>
                    <a:pt x="175" y="320"/>
                    <a:pt x="173" y="321"/>
                  </a:cubicBezTo>
                  <a:cubicBezTo>
                    <a:pt x="6" y="394"/>
                    <a:pt x="6" y="394"/>
                    <a:pt x="6" y="394"/>
                  </a:cubicBezTo>
                  <a:cubicBezTo>
                    <a:pt x="4" y="395"/>
                    <a:pt x="2" y="396"/>
                    <a:pt x="0" y="397"/>
                  </a:cubicBezTo>
                  <a:cubicBezTo>
                    <a:pt x="5" y="397"/>
                    <a:pt x="10" y="400"/>
                    <a:pt x="12" y="405"/>
                  </a:cubicBezTo>
                  <a:cubicBezTo>
                    <a:pt x="67" y="531"/>
                    <a:pt x="67" y="531"/>
                    <a:pt x="67" y="531"/>
                  </a:cubicBezTo>
                  <a:cubicBezTo>
                    <a:pt x="68" y="534"/>
                    <a:pt x="68" y="537"/>
                    <a:pt x="67" y="540"/>
                  </a:cubicBezTo>
                  <a:cubicBezTo>
                    <a:pt x="59" y="568"/>
                    <a:pt x="59" y="568"/>
                    <a:pt x="59" y="568"/>
                  </a:cubicBezTo>
                  <a:cubicBezTo>
                    <a:pt x="58" y="570"/>
                    <a:pt x="58" y="571"/>
                    <a:pt x="58" y="572"/>
                  </a:cubicBezTo>
                  <a:cubicBezTo>
                    <a:pt x="59" y="631"/>
                    <a:pt x="59" y="631"/>
                    <a:pt x="59" y="631"/>
                  </a:cubicBezTo>
                  <a:cubicBezTo>
                    <a:pt x="59" y="637"/>
                    <a:pt x="63" y="641"/>
                    <a:pt x="69" y="643"/>
                  </a:cubicBezTo>
                  <a:cubicBezTo>
                    <a:pt x="125" y="657"/>
                    <a:pt x="125" y="657"/>
                    <a:pt x="125" y="657"/>
                  </a:cubicBezTo>
                  <a:cubicBezTo>
                    <a:pt x="130" y="658"/>
                    <a:pt x="133" y="661"/>
                    <a:pt x="134" y="665"/>
                  </a:cubicBezTo>
                  <a:cubicBezTo>
                    <a:pt x="147" y="704"/>
                    <a:pt x="147" y="704"/>
                    <a:pt x="147" y="704"/>
                  </a:cubicBezTo>
                  <a:cubicBezTo>
                    <a:pt x="149" y="708"/>
                    <a:pt x="152" y="711"/>
                    <a:pt x="157" y="712"/>
                  </a:cubicBezTo>
                  <a:cubicBezTo>
                    <a:pt x="208" y="724"/>
                    <a:pt x="208" y="724"/>
                    <a:pt x="208" y="724"/>
                  </a:cubicBezTo>
                  <a:cubicBezTo>
                    <a:pt x="209" y="724"/>
                    <a:pt x="209" y="724"/>
                    <a:pt x="210" y="724"/>
                  </a:cubicBezTo>
                  <a:cubicBezTo>
                    <a:pt x="295" y="755"/>
                    <a:pt x="295" y="755"/>
                    <a:pt x="295" y="755"/>
                  </a:cubicBezTo>
                  <a:cubicBezTo>
                    <a:pt x="298" y="756"/>
                    <a:pt x="301" y="759"/>
                    <a:pt x="302" y="762"/>
                  </a:cubicBezTo>
                  <a:cubicBezTo>
                    <a:pt x="332" y="827"/>
                    <a:pt x="332" y="827"/>
                    <a:pt x="332" y="827"/>
                  </a:cubicBezTo>
                  <a:cubicBezTo>
                    <a:pt x="361" y="890"/>
                    <a:pt x="361" y="890"/>
                    <a:pt x="361" y="890"/>
                  </a:cubicBezTo>
                  <a:cubicBezTo>
                    <a:pt x="361" y="891"/>
                    <a:pt x="362" y="893"/>
                    <a:pt x="362" y="894"/>
                  </a:cubicBezTo>
                  <a:cubicBezTo>
                    <a:pt x="365" y="936"/>
                    <a:pt x="365" y="936"/>
                    <a:pt x="365" y="936"/>
                  </a:cubicBezTo>
                  <a:cubicBezTo>
                    <a:pt x="365" y="941"/>
                    <a:pt x="368" y="945"/>
                    <a:pt x="373" y="947"/>
                  </a:cubicBezTo>
                  <a:cubicBezTo>
                    <a:pt x="401" y="958"/>
                    <a:pt x="401" y="958"/>
                    <a:pt x="401" y="958"/>
                  </a:cubicBezTo>
                  <a:cubicBezTo>
                    <a:pt x="404" y="957"/>
                    <a:pt x="406" y="957"/>
                    <a:pt x="409" y="956"/>
                  </a:cubicBezTo>
                  <a:cubicBezTo>
                    <a:pt x="466" y="860"/>
                    <a:pt x="466" y="860"/>
                    <a:pt x="466" y="860"/>
                  </a:cubicBezTo>
                  <a:cubicBezTo>
                    <a:pt x="467" y="858"/>
                    <a:pt x="468" y="857"/>
                    <a:pt x="469" y="855"/>
                  </a:cubicBezTo>
                  <a:cubicBezTo>
                    <a:pt x="529" y="792"/>
                    <a:pt x="529" y="792"/>
                    <a:pt x="529" y="792"/>
                  </a:cubicBezTo>
                  <a:cubicBezTo>
                    <a:pt x="532" y="788"/>
                    <a:pt x="534" y="783"/>
                    <a:pt x="535" y="778"/>
                  </a:cubicBezTo>
                  <a:cubicBezTo>
                    <a:pt x="558" y="557"/>
                    <a:pt x="558" y="557"/>
                    <a:pt x="558" y="557"/>
                  </a:cubicBezTo>
                  <a:cubicBezTo>
                    <a:pt x="559" y="551"/>
                    <a:pt x="562" y="545"/>
                    <a:pt x="567" y="541"/>
                  </a:cubicBezTo>
                  <a:cubicBezTo>
                    <a:pt x="598" y="517"/>
                    <a:pt x="598" y="517"/>
                    <a:pt x="598" y="517"/>
                  </a:cubicBezTo>
                  <a:cubicBezTo>
                    <a:pt x="605" y="511"/>
                    <a:pt x="615" y="510"/>
                    <a:pt x="623" y="514"/>
                  </a:cubicBezTo>
                  <a:cubicBezTo>
                    <a:pt x="727" y="561"/>
                    <a:pt x="727" y="561"/>
                    <a:pt x="727" y="561"/>
                  </a:cubicBezTo>
                  <a:cubicBezTo>
                    <a:pt x="731" y="563"/>
                    <a:pt x="735" y="564"/>
                    <a:pt x="739" y="563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87" y="558"/>
                    <a:pt x="799" y="570"/>
                    <a:pt x="798" y="585"/>
                  </a:cubicBezTo>
                  <a:cubicBezTo>
                    <a:pt x="793" y="678"/>
                    <a:pt x="793" y="678"/>
                    <a:pt x="793" y="678"/>
                  </a:cubicBezTo>
                  <a:cubicBezTo>
                    <a:pt x="793" y="680"/>
                    <a:pt x="793" y="682"/>
                    <a:pt x="793" y="684"/>
                  </a:cubicBezTo>
                  <a:cubicBezTo>
                    <a:pt x="819" y="806"/>
                    <a:pt x="819" y="806"/>
                    <a:pt x="819" y="806"/>
                  </a:cubicBezTo>
                  <a:cubicBezTo>
                    <a:pt x="822" y="818"/>
                    <a:pt x="832" y="826"/>
                    <a:pt x="844" y="825"/>
                  </a:cubicBezTo>
                  <a:cubicBezTo>
                    <a:pt x="851" y="825"/>
                    <a:pt x="851" y="825"/>
                    <a:pt x="851" y="825"/>
                  </a:cubicBezTo>
                  <a:cubicBezTo>
                    <a:pt x="858" y="824"/>
                    <a:pt x="865" y="827"/>
                    <a:pt x="870" y="832"/>
                  </a:cubicBezTo>
                  <a:cubicBezTo>
                    <a:pt x="954" y="926"/>
                    <a:pt x="954" y="926"/>
                    <a:pt x="954" y="926"/>
                  </a:cubicBezTo>
                  <a:cubicBezTo>
                    <a:pt x="963" y="936"/>
                    <a:pt x="978" y="936"/>
                    <a:pt x="988" y="927"/>
                  </a:cubicBezTo>
                  <a:cubicBezTo>
                    <a:pt x="1273" y="654"/>
                    <a:pt x="1273" y="654"/>
                    <a:pt x="1273" y="654"/>
                  </a:cubicBezTo>
                  <a:cubicBezTo>
                    <a:pt x="1276" y="652"/>
                    <a:pt x="1279" y="650"/>
                    <a:pt x="1283" y="649"/>
                  </a:cubicBezTo>
                  <a:cubicBezTo>
                    <a:pt x="1394" y="614"/>
                    <a:pt x="1394" y="614"/>
                    <a:pt x="1394" y="614"/>
                  </a:cubicBezTo>
                  <a:cubicBezTo>
                    <a:pt x="1395" y="614"/>
                    <a:pt x="1395" y="614"/>
                    <a:pt x="1396" y="614"/>
                  </a:cubicBezTo>
                  <a:cubicBezTo>
                    <a:pt x="1410" y="611"/>
                    <a:pt x="1410" y="611"/>
                    <a:pt x="1410" y="611"/>
                  </a:cubicBezTo>
                  <a:cubicBezTo>
                    <a:pt x="1417" y="609"/>
                    <a:pt x="1423" y="605"/>
                    <a:pt x="1426" y="598"/>
                  </a:cubicBezTo>
                  <a:cubicBezTo>
                    <a:pt x="1459" y="530"/>
                    <a:pt x="1459" y="530"/>
                    <a:pt x="1459" y="530"/>
                  </a:cubicBezTo>
                  <a:cubicBezTo>
                    <a:pt x="1463" y="521"/>
                    <a:pt x="1473" y="516"/>
                    <a:pt x="1483" y="517"/>
                  </a:cubicBezTo>
                  <a:cubicBezTo>
                    <a:pt x="1595" y="531"/>
                    <a:pt x="1595" y="531"/>
                    <a:pt x="1595" y="531"/>
                  </a:cubicBezTo>
                  <a:cubicBezTo>
                    <a:pt x="1603" y="532"/>
                    <a:pt x="1611" y="538"/>
                    <a:pt x="1614" y="546"/>
                  </a:cubicBezTo>
                  <a:cubicBezTo>
                    <a:pt x="1642" y="620"/>
                    <a:pt x="1642" y="620"/>
                    <a:pt x="1642" y="620"/>
                  </a:cubicBezTo>
                  <a:cubicBezTo>
                    <a:pt x="1644" y="625"/>
                    <a:pt x="1648" y="630"/>
                    <a:pt x="1653" y="632"/>
                  </a:cubicBezTo>
                  <a:cubicBezTo>
                    <a:pt x="1687" y="650"/>
                    <a:pt x="1687" y="650"/>
                    <a:pt x="1687" y="650"/>
                  </a:cubicBezTo>
                  <a:cubicBezTo>
                    <a:pt x="1693" y="653"/>
                    <a:pt x="1698" y="659"/>
                    <a:pt x="1699" y="665"/>
                  </a:cubicBezTo>
                  <a:cubicBezTo>
                    <a:pt x="1725" y="775"/>
                    <a:pt x="1725" y="775"/>
                    <a:pt x="1725" y="775"/>
                  </a:cubicBezTo>
                  <a:cubicBezTo>
                    <a:pt x="1727" y="784"/>
                    <a:pt x="1735" y="791"/>
                    <a:pt x="1745" y="792"/>
                  </a:cubicBezTo>
                  <a:cubicBezTo>
                    <a:pt x="1824" y="804"/>
                    <a:pt x="1824" y="804"/>
                    <a:pt x="1824" y="804"/>
                  </a:cubicBezTo>
                  <a:cubicBezTo>
                    <a:pt x="1832" y="805"/>
                    <a:pt x="1838" y="810"/>
                    <a:pt x="1842" y="816"/>
                  </a:cubicBezTo>
                  <a:cubicBezTo>
                    <a:pt x="1858" y="846"/>
                    <a:pt x="1858" y="846"/>
                    <a:pt x="1858" y="846"/>
                  </a:cubicBezTo>
                  <a:cubicBezTo>
                    <a:pt x="1861" y="852"/>
                    <a:pt x="1867" y="857"/>
                    <a:pt x="1873" y="858"/>
                  </a:cubicBezTo>
                  <a:cubicBezTo>
                    <a:pt x="1890" y="862"/>
                    <a:pt x="1890" y="862"/>
                    <a:pt x="1890" y="862"/>
                  </a:cubicBezTo>
                  <a:cubicBezTo>
                    <a:pt x="1896" y="863"/>
                    <a:pt x="1901" y="867"/>
                    <a:pt x="1904" y="873"/>
                  </a:cubicBezTo>
                  <a:cubicBezTo>
                    <a:pt x="1912" y="885"/>
                    <a:pt x="1912" y="885"/>
                    <a:pt x="1912" y="885"/>
                  </a:cubicBezTo>
                  <a:cubicBezTo>
                    <a:pt x="1917" y="893"/>
                    <a:pt x="1917" y="903"/>
                    <a:pt x="1912" y="910"/>
                  </a:cubicBezTo>
                  <a:cubicBezTo>
                    <a:pt x="1912" y="911"/>
                    <a:pt x="1912" y="911"/>
                    <a:pt x="1912" y="911"/>
                  </a:cubicBezTo>
                  <a:cubicBezTo>
                    <a:pt x="1901" y="927"/>
                    <a:pt x="1913" y="948"/>
                    <a:pt x="1932" y="947"/>
                  </a:cubicBezTo>
                  <a:lnTo>
                    <a:pt x="2191" y="936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15;p84">
              <a:extLst>
                <a:ext uri="{FF2B5EF4-FFF2-40B4-BE49-F238E27FC236}">
                  <a16:creationId xmlns:a16="http://schemas.microsoft.com/office/drawing/2014/main" id="{5A1E8FE3-4F24-A529-B1A2-0FDDCEC20972}"/>
                </a:ext>
              </a:extLst>
            </p:cNvPr>
            <p:cNvSpPr/>
            <p:nvPr/>
          </p:nvSpPr>
          <p:spPr>
            <a:xfrm>
              <a:off x="16303627" y="9282113"/>
              <a:ext cx="1481138" cy="1406525"/>
            </a:xfrm>
            <a:custGeom>
              <a:avLst/>
              <a:gdLst/>
              <a:ahLst/>
              <a:cxnLst/>
              <a:rect l="0" t="0" r="0" b="0"/>
              <a:pathLst>
                <a:path w="2327" h="2211" extrusionOk="0">
                  <a:moveTo>
                    <a:pt x="2190" y="771"/>
                  </a:moveTo>
                  <a:cubicBezTo>
                    <a:pt x="2190" y="767"/>
                    <a:pt x="2188" y="763"/>
                    <a:pt x="2185" y="760"/>
                  </a:cubicBezTo>
                  <a:cubicBezTo>
                    <a:pt x="1569" y="230"/>
                    <a:pt x="1569" y="230"/>
                    <a:pt x="1569" y="230"/>
                  </a:cubicBezTo>
                  <a:cubicBezTo>
                    <a:pt x="1560" y="222"/>
                    <a:pt x="1545" y="227"/>
                    <a:pt x="1542" y="239"/>
                  </a:cubicBezTo>
                  <a:cubicBezTo>
                    <a:pt x="1542" y="239"/>
                    <a:pt x="1542" y="239"/>
                    <a:pt x="1542" y="239"/>
                  </a:cubicBezTo>
                  <a:cubicBezTo>
                    <a:pt x="1539" y="247"/>
                    <a:pt x="1532" y="252"/>
                    <a:pt x="1524" y="252"/>
                  </a:cubicBezTo>
                  <a:cubicBezTo>
                    <a:pt x="1443" y="246"/>
                    <a:pt x="1443" y="246"/>
                    <a:pt x="1443" y="246"/>
                  </a:cubicBezTo>
                  <a:cubicBezTo>
                    <a:pt x="1434" y="245"/>
                    <a:pt x="1427" y="237"/>
                    <a:pt x="1427" y="228"/>
                  </a:cubicBezTo>
                  <a:cubicBezTo>
                    <a:pt x="1427" y="202"/>
                    <a:pt x="1427" y="202"/>
                    <a:pt x="1427" y="202"/>
                  </a:cubicBezTo>
                  <a:cubicBezTo>
                    <a:pt x="1427" y="192"/>
                    <a:pt x="1419" y="185"/>
                    <a:pt x="1410" y="185"/>
                  </a:cubicBezTo>
                  <a:cubicBezTo>
                    <a:pt x="1335" y="185"/>
                    <a:pt x="1335" y="185"/>
                    <a:pt x="1335" y="185"/>
                  </a:cubicBezTo>
                  <a:cubicBezTo>
                    <a:pt x="1327" y="185"/>
                    <a:pt x="1320" y="178"/>
                    <a:pt x="1318" y="170"/>
                  </a:cubicBezTo>
                  <a:cubicBezTo>
                    <a:pt x="1297" y="20"/>
                    <a:pt x="1297" y="20"/>
                    <a:pt x="1297" y="20"/>
                  </a:cubicBezTo>
                  <a:cubicBezTo>
                    <a:pt x="1294" y="3"/>
                    <a:pt x="1272" y="0"/>
                    <a:pt x="1264" y="15"/>
                  </a:cubicBezTo>
                  <a:cubicBezTo>
                    <a:pt x="1246" y="55"/>
                    <a:pt x="1246" y="55"/>
                    <a:pt x="1246" y="55"/>
                  </a:cubicBezTo>
                  <a:cubicBezTo>
                    <a:pt x="1244" y="58"/>
                    <a:pt x="1244" y="60"/>
                    <a:pt x="1244" y="63"/>
                  </a:cubicBezTo>
                  <a:cubicBezTo>
                    <a:pt x="1246" y="252"/>
                    <a:pt x="1246" y="252"/>
                    <a:pt x="1246" y="252"/>
                  </a:cubicBezTo>
                  <a:cubicBezTo>
                    <a:pt x="1246" y="253"/>
                    <a:pt x="1246" y="253"/>
                    <a:pt x="1246" y="254"/>
                  </a:cubicBezTo>
                  <a:cubicBezTo>
                    <a:pt x="1261" y="387"/>
                    <a:pt x="1261" y="387"/>
                    <a:pt x="1261" y="387"/>
                  </a:cubicBezTo>
                  <a:cubicBezTo>
                    <a:pt x="1274" y="558"/>
                    <a:pt x="1274" y="558"/>
                    <a:pt x="1274" y="558"/>
                  </a:cubicBezTo>
                  <a:cubicBezTo>
                    <a:pt x="1274" y="559"/>
                    <a:pt x="1274" y="560"/>
                    <a:pt x="1274" y="561"/>
                  </a:cubicBezTo>
                  <a:cubicBezTo>
                    <a:pt x="1289" y="634"/>
                    <a:pt x="1289" y="634"/>
                    <a:pt x="1289" y="634"/>
                  </a:cubicBezTo>
                  <a:cubicBezTo>
                    <a:pt x="1290" y="640"/>
                    <a:pt x="1289" y="645"/>
                    <a:pt x="1285" y="649"/>
                  </a:cubicBezTo>
                  <a:cubicBezTo>
                    <a:pt x="1157" y="793"/>
                    <a:pt x="1157" y="793"/>
                    <a:pt x="1157" y="793"/>
                  </a:cubicBezTo>
                  <a:cubicBezTo>
                    <a:pt x="1154" y="796"/>
                    <a:pt x="1152" y="801"/>
                    <a:pt x="1152" y="805"/>
                  </a:cubicBezTo>
                  <a:cubicBezTo>
                    <a:pt x="1156" y="1082"/>
                    <a:pt x="1156" y="1082"/>
                    <a:pt x="1156" y="1082"/>
                  </a:cubicBezTo>
                  <a:cubicBezTo>
                    <a:pt x="1157" y="1086"/>
                    <a:pt x="1155" y="1091"/>
                    <a:pt x="1151" y="1094"/>
                  </a:cubicBezTo>
                  <a:cubicBezTo>
                    <a:pt x="1010" y="1260"/>
                    <a:pt x="1010" y="1260"/>
                    <a:pt x="1010" y="1260"/>
                  </a:cubicBezTo>
                  <a:cubicBezTo>
                    <a:pt x="1006" y="1266"/>
                    <a:pt x="1000" y="1271"/>
                    <a:pt x="994" y="1275"/>
                  </a:cubicBezTo>
                  <a:cubicBezTo>
                    <a:pt x="930" y="1317"/>
                    <a:pt x="930" y="1317"/>
                    <a:pt x="930" y="1317"/>
                  </a:cubicBezTo>
                  <a:cubicBezTo>
                    <a:pt x="929" y="1318"/>
                    <a:pt x="928" y="1318"/>
                    <a:pt x="927" y="1319"/>
                  </a:cubicBezTo>
                  <a:cubicBezTo>
                    <a:pt x="683" y="1492"/>
                    <a:pt x="683" y="1492"/>
                    <a:pt x="683" y="1492"/>
                  </a:cubicBezTo>
                  <a:cubicBezTo>
                    <a:pt x="682" y="1493"/>
                    <a:pt x="681" y="1493"/>
                    <a:pt x="681" y="1494"/>
                  </a:cubicBezTo>
                  <a:cubicBezTo>
                    <a:pt x="595" y="1575"/>
                    <a:pt x="595" y="1575"/>
                    <a:pt x="595" y="1575"/>
                  </a:cubicBezTo>
                  <a:cubicBezTo>
                    <a:pt x="593" y="1577"/>
                    <a:pt x="591" y="1578"/>
                    <a:pt x="588" y="1579"/>
                  </a:cubicBezTo>
                  <a:cubicBezTo>
                    <a:pt x="408" y="1634"/>
                    <a:pt x="408" y="1634"/>
                    <a:pt x="408" y="1634"/>
                  </a:cubicBezTo>
                  <a:cubicBezTo>
                    <a:pt x="406" y="1635"/>
                    <a:pt x="403" y="1635"/>
                    <a:pt x="401" y="1635"/>
                  </a:cubicBezTo>
                  <a:cubicBezTo>
                    <a:pt x="220" y="1623"/>
                    <a:pt x="220" y="1623"/>
                    <a:pt x="220" y="1623"/>
                  </a:cubicBezTo>
                  <a:cubicBezTo>
                    <a:pt x="218" y="1623"/>
                    <a:pt x="216" y="1623"/>
                    <a:pt x="214" y="1624"/>
                  </a:cubicBezTo>
                  <a:cubicBezTo>
                    <a:pt x="4" y="1692"/>
                    <a:pt x="4" y="1692"/>
                    <a:pt x="4" y="1692"/>
                  </a:cubicBezTo>
                  <a:cubicBezTo>
                    <a:pt x="2" y="1692"/>
                    <a:pt x="1" y="1693"/>
                    <a:pt x="0" y="1694"/>
                  </a:cubicBezTo>
                  <a:cubicBezTo>
                    <a:pt x="7" y="1694"/>
                    <a:pt x="13" y="1696"/>
                    <a:pt x="18" y="1701"/>
                  </a:cubicBezTo>
                  <a:cubicBezTo>
                    <a:pt x="78" y="1763"/>
                    <a:pt x="78" y="1763"/>
                    <a:pt x="78" y="1763"/>
                  </a:cubicBezTo>
                  <a:cubicBezTo>
                    <a:pt x="82" y="1767"/>
                    <a:pt x="88" y="1770"/>
                    <a:pt x="93" y="1770"/>
                  </a:cubicBezTo>
                  <a:cubicBezTo>
                    <a:pt x="255" y="1784"/>
                    <a:pt x="255" y="1784"/>
                    <a:pt x="255" y="1784"/>
                  </a:cubicBezTo>
                  <a:cubicBezTo>
                    <a:pt x="266" y="2033"/>
                    <a:pt x="266" y="2033"/>
                    <a:pt x="266" y="2033"/>
                  </a:cubicBezTo>
                  <a:cubicBezTo>
                    <a:pt x="266" y="2041"/>
                    <a:pt x="270" y="2049"/>
                    <a:pt x="278" y="2053"/>
                  </a:cubicBezTo>
                  <a:cubicBezTo>
                    <a:pt x="479" y="2166"/>
                    <a:pt x="479" y="2166"/>
                    <a:pt x="479" y="2166"/>
                  </a:cubicBezTo>
                  <a:cubicBezTo>
                    <a:pt x="483" y="2168"/>
                    <a:pt x="488" y="2169"/>
                    <a:pt x="492" y="2169"/>
                  </a:cubicBezTo>
                  <a:cubicBezTo>
                    <a:pt x="610" y="2161"/>
                    <a:pt x="610" y="2161"/>
                    <a:pt x="610" y="2161"/>
                  </a:cubicBezTo>
                  <a:cubicBezTo>
                    <a:pt x="622" y="2160"/>
                    <a:pt x="631" y="2151"/>
                    <a:pt x="632" y="2139"/>
                  </a:cubicBezTo>
                  <a:cubicBezTo>
                    <a:pt x="636" y="2072"/>
                    <a:pt x="636" y="2072"/>
                    <a:pt x="636" y="2072"/>
                  </a:cubicBezTo>
                  <a:cubicBezTo>
                    <a:pt x="637" y="2060"/>
                    <a:pt x="646" y="2051"/>
                    <a:pt x="658" y="2050"/>
                  </a:cubicBezTo>
                  <a:cubicBezTo>
                    <a:pt x="755" y="2040"/>
                    <a:pt x="755" y="2040"/>
                    <a:pt x="755" y="2040"/>
                  </a:cubicBezTo>
                  <a:cubicBezTo>
                    <a:pt x="759" y="2039"/>
                    <a:pt x="763" y="2040"/>
                    <a:pt x="766" y="2042"/>
                  </a:cubicBezTo>
                  <a:cubicBezTo>
                    <a:pt x="932" y="2114"/>
                    <a:pt x="932" y="2114"/>
                    <a:pt x="932" y="2114"/>
                  </a:cubicBezTo>
                  <a:cubicBezTo>
                    <a:pt x="936" y="2115"/>
                    <a:pt x="940" y="2116"/>
                    <a:pt x="945" y="2115"/>
                  </a:cubicBezTo>
                  <a:cubicBezTo>
                    <a:pt x="1075" y="2099"/>
                    <a:pt x="1075" y="2099"/>
                    <a:pt x="1075" y="2099"/>
                  </a:cubicBezTo>
                  <a:cubicBezTo>
                    <a:pt x="1080" y="2211"/>
                    <a:pt x="1080" y="2211"/>
                    <a:pt x="1080" y="2211"/>
                  </a:cubicBezTo>
                  <a:cubicBezTo>
                    <a:pt x="2311" y="2103"/>
                    <a:pt x="2311" y="2103"/>
                    <a:pt x="2311" y="2103"/>
                  </a:cubicBezTo>
                  <a:cubicBezTo>
                    <a:pt x="2320" y="2103"/>
                    <a:pt x="2327" y="2094"/>
                    <a:pt x="2326" y="2085"/>
                  </a:cubicBezTo>
                  <a:lnTo>
                    <a:pt x="2190" y="771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16;p84">
              <a:extLst>
                <a:ext uri="{FF2B5EF4-FFF2-40B4-BE49-F238E27FC236}">
                  <a16:creationId xmlns:a16="http://schemas.microsoft.com/office/drawing/2014/main" id="{2B8B6321-C959-B8C7-C45E-987400B2D4D8}"/>
                </a:ext>
              </a:extLst>
            </p:cNvPr>
            <p:cNvSpPr/>
            <p:nvPr/>
          </p:nvSpPr>
          <p:spPr>
            <a:xfrm>
              <a:off x="13719177" y="10448925"/>
              <a:ext cx="2044700" cy="1382713"/>
            </a:xfrm>
            <a:custGeom>
              <a:avLst/>
              <a:gdLst/>
              <a:ahLst/>
              <a:cxnLst/>
              <a:rect l="0" t="0" r="0" b="0"/>
              <a:pathLst>
                <a:path w="3211" h="2173" extrusionOk="0">
                  <a:moveTo>
                    <a:pt x="3203" y="1009"/>
                  </a:moveTo>
                  <a:cubicBezTo>
                    <a:pt x="2479" y="1002"/>
                    <a:pt x="2479" y="1002"/>
                    <a:pt x="2479" y="1002"/>
                  </a:cubicBezTo>
                  <a:cubicBezTo>
                    <a:pt x="2474" y="1002"/>
                    <a:pt x="2470" y="1000"/>
                    <a:pt x="2468" y="996"/>
                  </a:cubicBezTo>
                  <a:cubicBezTo>
                    <a:pt x="2425" y="926"/>
                    <a:pt x="2425" y="926"/>
                    <a:pt x="2425" y="926"/>
                  </a:cubicBezTo>
                  <a:cubicBezTo>
                    <a:pt x="2423" y="922"/>
                    <a:pt x="2419" y="920"/>
                    <a:pt x="2415" y="920"/>
                  </a:cubicBezTo>
                  <a:cubicBezTo>
                    <a:pt x="2379" y="920"/>
                    <a:pt x="2379" y="920"/>
                    <a:pt x="2379" y="920"/>
                  </a:cubicBezTo>
                  <a:cubicBezTo>
                    <a:pt x="2375" y="920"/>
                    <a:pt x="2371" y="918"/>
                    <a:pt x="2369" y="914"/>
                  </a:cubicBezTo>
                  <a:cubicBezTo>
                    <a:pt x="2262" y="765"/>
                    <a:pt x="2262" y="765"/>
                    <a:pt x="2262" y="765"/>
                  </a:cubicBezTo>
                  <a:cubicBezTo>
                    <a:pt x="2262" y="764"/>
                    <a:pt x="2261" y="763"/>
                    <a:pt x="2261" y="763"/>
                  </a:cubicBezTo>
                  <a:cubicBezTo>
                    <a:pt x="2250" y="737"/>
                    <a:pt x="2250" y="737"/>
                    <a:pt x="2250" y="737"/>
                  </a:cubicBezTo>
                  <a:cubicBezTo>
                    <a:pt x="2247" y="730"/>
                    <a:pt x="2251" y="723"/>
                    <a:pt x="2257" y="720"/>
                  </a:cubicBezTo>
                  <a:cubicBezTo>
                    <a:pt x="2261" y="719"/>
                    <a:pt x="2264" y="715"/>
                    <a:pt x="2265" y="711"/>
                  </a:cubicBezTo>
                  <a:cubicBezTo>
                    <a:pt x="2277" y="659"/>
                    <a:pt x="2277" y="659"/>
                    <a:pt x="2277" y="659"/>
                  </a:cubicBezTo>
                  <a:cubicBezTo>
                    <a:pt x="2279" y="651"/>
                    <a:pt x="2272" y="643"/>
                    <a:pt x="2264" y="644"/>
                  </a:cubicBezTo>
                  <a:cubicBezTo>
                    <a:pt x="2247" y="645"/>
                    <a:pt x="2247" y="645"/>
                    <a:pt x="2247" y="645"/>
                  </a:cubicBezTo>
                  <a:cubicBezTo>
                    <a:pt x="2245" y="645"/>
                    <a:pt x="2243" y="646"/>
                    <a:pt x="2242" y="646"/>
                  </a:cubicBezTo>
                  <a:cubicBezTo>
                    <a:pt x="2109" y="717"/>
                    <a:pt x="2109" y="717"/>
                    <a:pt x="2109" y="717"/>
                  </a:cubicBezTo>
                  <a:cubicBezTo>
                    <a:pt x="2108" y="717"/>
                    <a:pt x="2107" y="718"/>
                    <a:pt x="2106" y="719"/>
                  </a:cubicBezTo>
                  <a:cubicBezTo>
                    <a:pt x="2014" y="809"/>
                    <a:pt x="2014" y="809"/>
                    <a:pt x="2014" y="809"/>
                  </a:cubicBezTo>
                  <a:cubicBezTo>
                    <a:pt x="2011" y="811"/>
                    <a:pt x="2008" y="812"/>
                    <a:pt x="2004" y="812"/>
                  </a:cubicBezTo>
                  <a:cubicBezTo>
                    <a:pt x="1884" y="806"/>
                    <a:pt x="1884" y="806"/>
                    <a:pt x="1884" y="806"/>
                  </a:cubicBezTo>
                  <a:cubicBezTo>
                    <a:pt x="1880" y="806"/>
                    <a:pt x="1876" y="803"/>
                    <a:pt x="1874" y="799"/>
                  </a:cubicBezTo>
                  <a:cubicBezTo>
                    <a:pt x="1784" y="635"/>
                    <a:pt x="1784" y="635"/>
                    <a:pt x="1784" y="635"/>
                  </a:cubicBezTo>
                  <a:cubicBezTo>
                    <a:pt x="1781" y="631"/>
                    <a:pt x="1781" y="627"/>
                    <a:pt x="1784" y="623"/>
                  </a:cubicBezTo>
                  <a:cubicBezTo>
                    <a:pt x="1851" y="509"/>
                    <a:pt x="1851" y="509"/>
                    <a:pt x="1851" y="509"/>
                  </a:cubicBezTo>
                  <a:cubicBezTo>
                    <a:pt x="1852" y="506"/>
                    <a:pt x="1853" y="503"/>
                    <a:pt x="1852" y="500"/>
                  </a:cubicBezTo>
                  <a:cubicBezTo>
                    <a:pt x="1835" y="413"/>
                    <a:pt x="1835" y="413"/>
                    <a:pt x="1835" y="413"/>
                  </a:cubicBezTo>
                  <a:cubicBezTo>
                    <a:pt x="1834" y="409"/>
                    <a:pt x="1831" y="405"/>
                    <a:pt x="1827" y="404"/>
                  </a:cubicBezTo>
                  <a:cubicBezTo>
                    <a:pt x="1781" y="387"/>
                    <a:pt x="1781" y="387"/>
                    <a:pt x="1781" y="387"/>
                  </a:cubicBezTo>
                  <a:cubicBezTo>
                    <a:pt x="1693" y="353"/>
                    <a:pt x="1693" y="353"/>
                    <a:pt x="1693" y="353"/>
                  </a:cubicBezTo>
                  <a:cubicBezTo>
                    <a:pt x="1690" y="352"/>
                    <a:pt x="1688" y="352"/>
                    <a:pt x="1685" y="352"/>
                  </a:cubicBezTo>
                  <a:cubicBezTo>
                    <a:pt x="1610" y="368"/>
                    <a:pt x="1610" y="368"/>
                    <a:pt x="1610" y="368"/>
                  </a:cubicBezTo>
                  <a:cubicBezTo>
                    <a:pt x="1607" y="369"/>
                    <a:pt x="1603" y="368"/>
                    <a:pt x="1601" y="366"/>
                  </a:cubicBezTo>
                  <a:cubicBezTo>
                    <a:pt x="1555" y="336"/>
                    <a:pt x="1555" y="336"/>
                    <a:pt x="1555" y="336"/>
                  </a:cubicBezTo>
                  <a:cubicBezTo>
                    <a:pt x="1553" y="334"/>
                    <a:pt x="1551" y="331"/>
                    <a:pt x="1550" y="328"/>
                  </a:cubicBezTo>
                  <a:cubicBezTo>
                    <a:pt x="1539" y="275"/>
                    <a:pt x="1539" y="275"/>
                    <a:pt x="1539" y="275"/>
                  </a:cubicBezTo>
                  <a:cubicBezTo>
                    <a:pt x="1538" y="272"/>
                    <a:pt x="1537" y="269"/>
                    <a:pt x="1535" y="268"/>
                  </a:cubicBezTo>
                  <a:cubicBezTo>
                    <a:pt x="1476" y="219"/>
                    <a:pt x="1476" y="219"/>
                    <a:pt x="1476" y="219"/>
                  </a:cubicBezTo>
                  <a:cubicBezTo>
                    <a:pt x="1475" y="217"/>
                    <a:pt x="1474" y="215"/>
                    <a:pt x="1473" y="213"/>
                  </a:cubicBezTo>
                  <a:cubicBezTo>
                    <a:pt x="1428" y="94"/>
                    <a:pt x="1428" y="94"/>
                    <a:pt x="1428" y="94"/>
                  </a:cubicBezTo>
                  <a:cubicBezTo>
                    <a:pt x="1427" y="92"/>
                    <a:pt x="1425" y="89"/>
                    <a:pt x="1422" y="88"/>
                  </a:cubicBezTo>
                  <a:cubicBezTo>
                    <a:pt x="1266" y="5"/>
                    <a:pt x="1266" y="5"/>
                    <a:pt x="1266" y="5"/>
                  </a:cubicBezTo>
                  <a:cubicBezTo>
                    <a:pt x="1256" y="0"/>
                    <a:pt x="1246" y="8"/>
                    <a:pt x="1247" y="18"/>
                  </a:cubicBezTo>
                  <a:cubicBezTo>
                    <a:pt x="1266" y="116"/>
                    <a:pt x="1266" y="116"/>
                    <a:pt x="1266" y="116"/>
                  </a:cubicBezTo>
                  <a:cubicBezTo>
                    <a:pt x="1267" y="121"/>
                    <a:pt x="1265" y="126"/>
                    <a:pt x="1261" y="129"/>
                  </a:cubicBezTo>
                  <a:cubicBezTo>
                    <a:pt x="1210" y="170"/>
                    <a:pt x="1210" y="170"/>
                    <a:pt x="1210" y="170"/>
                  </a:cubicBezTo>
                  <a:cubicBezTo>
                    <a:pt x="1209" y="170"/>
                    <a:pt x="1209" y="170"/>
                    <a:pt x="1209" y="170"/>
                  </a:cubicBezTo>
                  <a:cubicBezTo>
                    <a:pt x="1209" y="172"/>
                    <a:pt x="1208" y="174"/>
                    <a:pt x="1208" y="176"/>
                  </a:cubicBezTo>
                  <a:cubicBezTo>
                    <a:pt x="1175" y="284"/>
                    <a:pt x="1175" y="284"/>
                    <a:pt x="1175" y="284"/>
                  </a:cubicBezTo>
                  <a:cubicBezTo>
                    <a:pt x="1173" y="290"/>
                    <a:pt x="1169" y="295"/>
                    <a:pt x="1164" y="298"/>
                  </a:cubicBezTo>
                  <a:cubicBezTo>
                    <a:pt x="1016" y="403"/>
                    <a:pt x="1016" y="403"/>
                    <a:pt x="1016" y="403"/>
                  </a:cubicBezTo>
                  <a:cubicBezTo>
                    <a:pt x="1011" y="407"/>
                    <a:pt x="1005" y="409"/>
                    <a:pt x="998" y="408"/>
                  </a:cubicBezTo>
                  <a:cubicBezTo>
                    <a:pt x="845" y="401"/>
                    <a:pt x="845" y="401"/>
                    <a:pt x="845" y="401"/>
                  </a:cubicBezTo>
                  <a:cubicBezTo>
                    <a:pt x="837" y="401"/>
                    <a:pt x="829" y="404"/>
                    <a:pt x="823" y="410"/>
                  </a:cubicBezTo>
                  <a:cubicBezTo>
                    <a:pt x="742" y="499"/>
                    <a:pt x="742" y="499"/>
                    <a:pt x="742" y="499"/>
                  </a:cubicBezTo>
                  <a:cubicBezTo>
                    <a:pt x="729" y="512"/>
                    <a:pt x="708" y="511"/>
                    <a:pt x="698" y="496"/>
                  </a:cubicBezTo>
                  <a:cubicBezTo>
                    <a:pt x="645" y="415"/>
                    <a:pt x="645" y="415"/>
                    <a:pt x="645" y="415"/>
                  </a:cubicBezTo>
                  <a:cubicBezTo>
                    <a:pt x="644" y="414"/>
                    <a:pt x="643" y="412"/>
                    <a:pt x="643" y="410"/>
                  </a:cubicBezTo>
                  <a:cubicBezTo>
                    <a:pt x="600" y="304"/>
                    <a:pt x="600" y="304"/>
                    <a:pt x="600" y="304"/>
                  </a:cubicBezTo>
                  <a:cubicBezTo>
                    <a:pt x="595" y="289"/>
                    <a:pt x="578" y="282"/>
                    <a:pt x="563" y="289"/>
                  </a:cubicBezTo>
                  <a:cubicBezTo>
                    <a:pt x="550" y="295"/>
                    <a:pt x="550" y="295"/>
                    <a:pt x="550" y="295"/>
                  </a:cubicBezTo>
                  <a:cubicBezTo>
                    <a:pt x="545" y="298"/>
                    <a:pt x="540" y="302"/>
                    <a:pt x="537" y="307"/>
                  </a:cubicBezTo>
                  <a:cubicBezTo>
                    <a:pt x="496" y="383"/>
                    <a:pt x="496" y="383"/>
                    <a:pt x="496" y="383"/>
                  </a:cubicBezTo>
                  <a:cubicBezTo>
                    <a:pt x="492" y="391"/>
                    <a:pt x="492" y="399"/>
                    <a:pt x="495" y="407"/>
                  </a:cubicBezTo>
                  <a:cubicBezTo>
                    <a:pt x="534" y="503"/>
                    <a:pt x="534" y="503"/>
                    <a:pt x="534" y="503"/>
                  </a:cubicBezTo>
                  <a:cubicBezTo>
                    <a:pt x="539" y="514"/>
                    <a:pt x="536" y="526"/>
                    <a:pt x="527" y="534"/>
                  </a:cubicBezTo>
                  <a:cubicBezTo>
                    <a:pt x="495" y="564"/>
                    <a:pt x="495" y="564"/>
                    <a:pt x="495" y="564"/>
                  </a:cubicBezTo>
                  <a:cubicBezTo>
                    <a:pt x="485" y="572"/>
                    <a:pt x="470" y="573"/>
                    <a:pt x="460" y="565"/>
                  </a:cubicBezTo>
                  <a:cubicBezTo>
                    <a:pt x="397" y="517"/>
                    <a:pt x="397" y="517"/>
                    <a:pt x="397" y="517"/>
                  </a:cubicBezTo>
                  <a:cubicBezTo>
                    <a:pt x="392" y="513"/>
                    <a:pt x="386" y="511"/>
                    <a:pt x="380" y="511"/>
                  </a:cubicBezTo>
                  <a:cubicBezTo>
                    <a:pt x="258" y="511"/>
                    <a:pt x="258" y="511"/>
                    <a:pt x="258" y="511"/>
                  </a:cubicBezTo>
                  <a:cubicBezTo>
                    <a:pt x="251" y="511"/>
                    <a:pt x="245" y="513"/>
                    <a:pt x="240" y="518"/>
                  </a:cubicBezTo>
                  <a:cubicBezTo>
                    <a:pt x="136" y="610"/>
                    <a:pt x="136" y="610"/>
                    <a:pt x="136" y="610"/>
                  </a:cubicBezTo>
                  <a:cubicBezTo>
                    <a:pt x="131" y="614"/>
                    <a:pt x="127" y="621"/>
                    <a:pt x="127" y="628"/>
                  </a:cubicBezTo>
                  <a:cubicBezTo>
                    <a:pt x="100" y="894"/>
                    <a:pt x="100" y="894"/>
                    <a:pt x="100" y="894"/>
                  </a:cubicBezTo>
                  <a:cubicBezTo>
                    <a:pt x="100" y="900"/>
                    <a:pt x="101" y="906"/>
                    <a:pt x="104" y="911"/>
                  </a:cubicBezTo>
                  <a:cubicBezTo>
                    <a:pt x="202" y="1079"/>
                    <a:pt x="202" y="1079"/>
                    <a:pt x="202" y="1079"/>
                  </a:cubicBezTo>
                  <a:cubicBezTo>
                    <a:pt x="203" y="1082"/>
                    <a:pt x="205" y="1084"/>
                    <a:pt x="207" y="1086"/>
                  </a:cubicBezTo>
                  <a:cubicBezTo>
                    <a:pt x="356" y="1223"/>
                    <a:pt x="356" y="1223"/>
                    <a:pt x="356" y="1223"/>
                  </a:cubicBezTo>
                  <a:cubicBezTo>
                    <a:pt x="363" y="1229"/>
                    <a:pt x="367" y="1239"/>
                    <a:pt x="365" y="1248"/>
                  </a:cubicBezTo>
                  <a:cubicBezTo>
                    <a:pt x="330" y="1431"/>
                    <a:pt x="330" y="1431"/>
                    <a:pt x="330" y="1431"/>
                  </a:cubicBezTo>
                  <a:cubicBezTo>
                    <a:pt x="327" y="1443"/>
                    <a:pt x="317" y="1452"/>
                    <a:pt x="305" y="1453"/>
                  </a:cubicBezTo>
                  <a:cubicBezTo>
                    <a:pt x="263" y="1456"/>
                    <a:pt x="263" y="1456"/>
                    <a:pt x="263" y="1456"/>
                  </a:cubicBezTo>
                  <a:cubicBezTo>
                    <a:pt x="252" y="1457"/>
                    <a:pt x="242" y="1465"/>
                    <a:pt x="239" y="1476"/>
                  </a:cubicBezTo>
                  <a:cubicBezTo>
                    <a:pt x="226" y="1527"/>
                    <a:pt x="226" y="1527"/>
                    <a:pt x="226" y="1527"/>
                  </a:cubicBezTo>
                  <a:cubicBezTo>
                    <a:pt x="224" y="1532"/>
                    <a:pt x="222" y="1537"/>
                    <a:pt x="218" y="1541"/>
                  </a:cubicBezTo>
                  <a:cubicBezTo>
                    <a:pt x="169" y="1585"/>
                    <a:pt x="169" y="1585"/>
                    <a:pt x="169" y="1585"/>
                  </a:cubicBezTo>
                  <a:cubicBezTo>
                    <a:pt x="163" y="1590"/>
                    <a:pt x="160" y="1598"/>
                    <a:pt x="160" y="1605"/>
                  </a:cubicBezTo>
                  <a:cubicBezTo>
                    <a:pt x="160" y="1664"/>
                    <a:pt x="160" y="1664"/>
                    <a:pt x="160" y="1664"/>
                  </a:cubicBezTo>
                  <a:cubicBezTo>
                    <a:pt x="160" y="1674"/>
                    <a:pt x="153" y="1684"/>
                    <a:pt x="143" y="1689"/>
                  </a:cubicBezTo>
                  <a:cubicBezTo>
                    <a:pt x="0" y="1753"/>
                    <a:pt x="0" y="1753"/>
                    <a:pt x="0" y="1753"/>
                  </a:cubicBezTo>
                  <a:cubicBezTo>
                    <a:pt x="294" y="1844"/>
                    <a:pt x="294" y="1844"/>
                    <a:pt x="294" y="1844"/>
                  </a:cubicBezTo>
                  <a:cubicBezTo>
                    <a:pt x="297" y="1845"/>
                    <a:pt x="299" y="1846"/>
                    <a:pt x="301" y="1847"/>
                  </a:cubicBezTo>
                  <a:cubicBezTo>
                    <a:pt x="566" y="2009"/>
                    <a:pt x="566" y="2009"/>
                    <a:pt x="566" y="2009"/>
                  </a:cubicBezTo>
                  <a:cubicBezTo>
                    <a:pt x="571" y="2012"/>
                    <a:pt x="577" y="2013"/>
                    <a:pt x="583" y="2013"/>
                  </a:cubicBezTo>
                  <a:cubicBezTo>
                    <a:pt x="823" y="1990"/>
                    <a:pt x="823" y="1990"/>
                    <a:pt x="823" y="1990"/>
                  </a:cubicBezTo>
                  <a:cubicBezTo>
                    <a:pt x="826" y="1990"/>
                    <a:pt x="830" y="1990"/>
                    <a:pt x="833" y="1991"/>
                  </a:cubicBezTo>
                  <a:cubicBezTo>
                    <a:pt x="1050" y="2055"/>
                    <a:pt x="1050" y="2055"/>
                    <a:pt x="1050" y="2055"/>
                  </a:cubicBezTo>
                  <a:cubicBezTo>
                    <a:pt x="1456" y="2172"/>
                    <a:pt x="1456" y="2172"/>
                    <a:pt x="1456" y="2172"/>
                  </a:cubicBezTo>
                  <a:cubicBezTo>
                    <a:pt x="1459" y="2173"/>
                    <a:pt x="1461" y="2173"/>
                    <a:pt x="1464" y="2173"/>
                  </a:cubicBezTo>
                  <a:cubicBezTo>
                    <a:pt x="1620" y="2173"/>
                    <a:pt x="1620" y="2173"/>
                    <a:pt x="1620" y="2173"/>
                  </a:cubicBezTo>
                  <a:cubicBezTo>
                    <a:pt x="1624" y="2173"/>
                    <a:pt x="1628" y="2173"/>
                    <a:pt x="1631" y="2171"/>
                  </a:cubicBezTo>
                  <a:cubicBezTo>
                    <a:pt x="2086" y="1968"/>
                    <a:pt x="2086" y="1968"/>
                    <a:pt x="2086" y="1968"/>
                  </a:cubicBezTo>
                  <a:cubicBezTo>
                    <a:pt x="2087" y="1968"/>
                    <a:pt x="2089" y="1967"/>
                    <a:pt x="2090" y="1966"/>
                  </a:cubicBezTo>
                  <a:cubicBezTo>
                    <a:pt x="2263" y="1845"/>
                    <a:pt x="2263" y="1845"/>
                    <a:pt x="2263" y="1845"/>
                  </a:cubicBezTo>
                  <a:cubicBezTo>
                    <a:pt x="2265" y="1844"/>
                    <a:pt x="2267" y="1843"/>
                    <a:pt x="2270" y="1842"/>
                  </a:cubicBezTo>
                  <a:cubicBezTo>
                    <a:pt x="2563" y="1736"/>
                    <a:pt x="2563" y="1736"/>
                    <a:pt x="2563" y="1736"/>
                  </a:cubicBezTo>
                  <a:cubicBezTo>
                    <a:pt x="2564" y="1735"/>
                    <a:pt x="2565" y="1735"/>
                    <a:pt x="2566" y="1735"/>
                  </a:cubicBezTo>
                  <a:cubicBezTo>
                    <a:pt x="2609" y="1724"/>
                    <a:pt x="2609" y="1724"/>
                    <a:pt x="2609" y="1724"/>
                  </a:cubicBezTo>
                  <a:cubicBezTo>
                    <a:pt x="2614" y="1722"/>
                    <a:pt x="2618" y="1722"/>
                    <a:pt x="2622" y="1723"/>
                  </a:cubicBezTo>
                  <a:cubicBezTo>
                    <a:pt x="2645" y="1728"/>
                    <a:pt x="2645" y="1728"/>
                    <a:pt x="2645" y="1728"/>
                  </a:cubicBezTo>
                  <a:cubicBezTo>
                    <a:pt x="2648" y="1729"/>
                    <a:pt x="2652" y="1729"/>
                    <a:pt x="2655" y="1728"/>
                  </a:cubicBezTo>
                  <a:cubicBezTo>
                    <a:pt x="2671" y="1726"/>
                    <a:pt x="2671" y="1726"/>
                    <a:pt x="2671" y="1726"/>
                  </a:cubicBezTo>
                  <a:cubicBezTo>
                    <a:pt x="2672" y="1725"/>
                    <a:pt x="2673" y="1725"/>
                    <a:pt x="2674" y="1725"/>
                  </a:cubicBezTo>
                  <a:cubicBezTo>
                    <a:pt x="2825" y="1712"/>
                    <a:pt x="2825" y="1712"/>
                    <a:pt x="2825" y="1712"/>
                  </a:cubicBezTo>
                  <a:cubicBezTo>
                    <a:pt x="2834" y="1712"/>
                    <a:pt x="2841" y="1707"/>
                    <a:pt x="2846" y="1700"/>
                  </a:cubicBezTo>
                  <a:cubicBezTo>
                    <a:pt x="2864" y="1673"/>
                    <a:pt x="2864" y="1673"/>
                    <a:pt x="2864" y="1673"/>
                  </a:cubicBezTo>
                  <a:cubicBezTo>
                    <a:pt x="2871" y="1663"/>
                    <a:pt x="2885" y="1659"/>
                    <a:pt x="2897" y="1663"/>
                  </a:cubicBezTo>
                  <a:cubicBezTo>
                    <a:pt x="3004" y="1705"/>
                    <a:pt x="3004" y="1705"/>
                    <a:pt x="3004" y="1705"/>
                  </a:cubicBezTo>
                  <a:cubicBezTo>
                    <a:pt x="3110" y="1749"/>
                    <a:pt x="3110" y="1749"/>
                    <a:pt x="3110" y="1749"/>
                  </a:cubicBezTo>
                  <a:cubicBezTo>
                    <a:pt x="3121" y="1676"/>
                    <a:pt x="3121" y="1676"/>
                    <a:pt x="3121" y="1676"/>
                  </a:cubicBezTo>
                  <a:cubicBezTo>
                    <a:pt x="3122" y="1672"/>
                    <a:pt x="3122" y="1667"/>
                    <a:pt x="3120" y="1663"/>
                  </a:cubicBezTo>
                  <a:cubicBezTo>
                    <a:pt x="3067" y="1511"/>
                    <a:pt x="3067" y="1511"/>
                    <a:pt x="3067" y="1511"/>
                  </a:cubicBezTo>
                  <a:cubicBezTo>
                    <a:pt x="3064" y="1503"/>
                    <a:pt x="3065" y="1495"/>
                    <a:pt x="3068" y="1489"/>
                  </a:cubicBezTo>
                  <a:cubicBezTo>
                    <a:pt x="3114" y="1403"/>
                    <a:pt x="3114" y="1403"/>
                    <a:pt x="3114" y="1403"/>
                  </a:cubicBezTo>
                  <a:cubicBezTo>
                    <a:pt x="3117" y="1398"/>
                    <a:pt x="3118" y="1392"/>
                    <a:pt x="3117" y="1386"/>
                  </a:cubicBezTo>
                  <a:cubicBezTo>
                    <a:pt x="3104" y="1283"/>
                    <a:pt x="3104" y="1283"/>
                    <a:pt x="3104" y="1283"/>
                  </a:cubicBezTo>
                  <a:cubicBezTo>
                    <a:pt x="3103" y="1277"/>
                    <a:pt x="3104" y="1270"/>
                    <a:pt x="3108" y="1265"/>
                  </a:cubicBezTo>
                  <a:cubicBezTo>
                    <a:pt x="3185" y="1145"/>
                    <a:pt x="3185" y="1145"/>
                    <a:pt x="3185" y="1145"/>
                  </a:cubicBezTo>
                  <a:cubicBezTo>
                    <a:pt x="3207" y="1108"/>
                    <a:pt x="3207" y="1108"/>
                    <a:pt x="3207" y="1108"/>
                  </a:cubicBezTo>
                  <a:cubicBezTo>
                    <a:pt x="3210" y="1103"/>
                    <a:pt x="3211" y="1098"/>
                    <a:pt x="3211" y="1094"/>
                  </a:cubicBezTo>
                  <a:cubicBezTo>
                    <a:pt x="3211" y="1014"/>
                    <a:pt x="3211" y="1014"/>
                    <a:pt x="3211" y="1014"/>
                  </a:cubicBezTo>
                  <a:cubicBezTo>
                    <a:pt x="3211" y="1012"/>
                    <a:pt x="3211" y="1009"/>
                    <a:pt x="3210" y="1007"/>
                  </a:cubicBezTo>
                  <a:cubicBezTo>
                    <a:pt x="3208" y="1008"/>
                    <a:pt x="3205" y="1009"/>
                    <a:pt x="3203" y="100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17;p84">
              <a:extLst>
                <a:ext uri="{FF2B5EF4-FFF2-40B4-BE49-F238E27FC236}">
                  <a16:creationId xmlns:a16="http://schemas.microsoft.com/office/drawing/2014/main" id="{C9B4ADED-B08A-1268-F367-079E37684FFD}"/>
                </a:ext>
              </a:extLst>
            </p:cNvPr>
            <p:cNvSpPr/>
            <p:nvPr/>
          </p:nvSpPr>
          <p:spPr>
            <a:xfrm>
              <a:off x="15757527" y="11090275"/>
              <a:ext cx="3175" cy="0"/>
            </a:xfrm>
            <a:custGeom>
              <a:avLst/>
              <a:gdLst/>
              <a:ahLst/>
              <a:cxnLst/>
              <a:rect l="0" t="0" r="0" b="0"/>
              <a:pathLst>
                <a:path w="4" h="120000" extrusionOk="0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18;p84">
              <a:extLst>
                <a:ext uri="{FF2B5EF4-FFF2-40B4-BE49-F238E27FC236}">
                  <a16:creationId xmlns:a16="http://schemas.microsoft.com/office/drawing/2014/main" id="{D4A6BE06-F127-D706-FB60-26CA81359454}"/>
                </a:ext>
              </a:extLst>
            </p:cNvPr>
            <p:cNvSpPr/>
            <p:nvPr/>
          </p:nvSpPr>
          <p:spPr>
            <a:xfrm>
              <a:off x="15838488" y="10925175"/>
              <a:ext cx="3175" cy="31750"/>
            </a:xfrm>
            <a:custGeom>
              <a:avLst/>
              <a:gdLst/>
              <a:ahLst/>
              <a:cxnLst/>
              <a:rect l="0" t="0" r="0" b="0"/>
              <a:pathLst>
                <a:path w="5" h="50" extrusionOk="0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8"/>
                    <a:pt x="4" y="49"/>
                    <a:pt x="5" y="50"/>
                  </a:cubicBezTo>
                  <a:cubicBezTo>
                    <a:pt x="4" y="49"/>
                    <a:pt x="4" y="48"/>
                    <a:pt x="4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19;p84">
              <a:extLst>
                <a:ext uri="{FF2B5EF4-FFF2-40B4-BE49-F238E27FC236}">
                  <a16:creationId xmlns:a16="http://schemas.microsoft.com/office/drawing/2014/main" id="{FE389CD1-49AD-F914-AF8E-8C7E9FF08FB4}"/>
                </a:ext>
              </a:extLst>
            </p:cNvPr>
            <p:cNvSpPr/>
            <p:nvPr/>
          </p:nvSpPr>
          <p:spPr>
            <a:xfrm>
              <a:off x="15670213" y="10683875"/>
              <a:ext cx="1633538" cy="1563688"/>
            </a:xfrm>
            <a:custGeom>
              <a:avLst/>
              <a:gdLst/>
              <a:ahLst/>
              <a:cxnLst/>
              <a:rect l="0" t="0" r="0" b="0"/>
              <a:pathLst>
                <a:path w="2567" h="2456" extrusionOk="0">
                  <a:moveTo>
                    <a:pt x="2543" y="978"/>
                  </a:moveTo>
                  <a:cubicBezTo>
                    <a:pt x="2516" y="973"/>
                    <a:pt x="2477" y="964"/>
                    <a:pt x="2469" y="962"/>
                  </a:cubicBezTo>
                  <a:cubicBezTo>
                    <a:pt x="2461" y="959"/>
                    <a:pt x="2432" y="949"/>
                    <a:pt x="2416" y="943"/>
                  </a:cubicBezTo>
                  <a:cubicBezTo>
                    <a:pt x="2408" y="940"/>
                    <a:pt x="2402" y="935"/>
                    <a:pt x="2399" y="928"/>
                  </a:cubicBezTo>
                  <a:cubicBezTo>
                    <a:pt x="2331" y="798"/>
                    <a:pt x="2331" y="798"/>
                    <a:pt x="2331" y="798"/>
                  </a:cubicBezTo>
                  <a:cubicBezTo>
                    <a:pt x="2328" y="791"/>
                    <a:pt x="2323" y="787"/>
                    <a:pt x="2317" y="784"/>
                  </a:cubicBezTo>
                  <a:cubicBezTo>
                    <a:pt x="2147" y="708"/>
                    <a:pt x="2147" y="708"/>
                    <a:pt x="2147" y="708"/>
                  </a:cubicBezTo>
                  <a:cubicBezTo>
                    <a:pt x="2144" y="707"/>
                    <a:pt x="2142" y="705"/>
                    <a:pt x="2140" y="704"/>
                  </a:cubicBezTo>
                  <a:cubicBezTo>
                    <a:pt x="2055" y="634"/>
                    <a:pt x="2055" y="634"/>
                    <a:pt x="2055" y="634"/>
                  </a:cubicBezTo>
                  <a:cubicBezTo>
                    <a:pt x="2053" y="633"/>
                    <a:pt x="2050" y="631"/>
                    <a:pt x="2048" y="630"/>
                  </a:cubicBezTo>
                  <a:cubicBezTo>
                    <a:pt x="1984" y="602"/>
                    <a:pt x="1984" y="602"/>
                    <a:pt x="1984" y="602"/>
                  </a:cubicBezTo>
                  <a:cubicBezTo>
                    <a:pt x="1977" y="599"/>
                    <a:pt x="1972" y="594"/>
                    <a:pt x="1969" y="587"/>
                  </a:cubicBezTo>
                  <a:cubicBezTo>
                    <a:pt x="1928" y="500"/>
                    <a:pt x="1928" y="500"/>
                    <a:pt x="1928" y="500"/>
                  </a:cubicBezTo>
                  <a:cubicBezTo>
                    <a:pt x="1923" y="490"/>
                    <a:pt x="1913" y="483"/>
                    <a:pt x="1901" y="483"/>
                  </a:cubicBezTo>
                  <a:cubicBezTo>
                    <a:pt x="1846" y="483"/>
                    <a:pt x="1846" y="483"/>
                    <a:pt x="1846" y="483"/>
                  </a:cubicBezTo>
                  <a:cubicBezTo>
                    <a:pt x="1822" y="483"/>
                    <a:pt x="1808" y="457"/>
                    <a:pt x="1821" y="437"/>
                  </a:cubicBezTo>
                  <a:cubicBezTo>
                    <a:pt x="1821" y="437"/>
                    <a:pt x="1821" y="437"/>
                    <a:pt x="1821" y="437"/>
                  </a:cubicBezTo>
                  <a:cubicBezTo>
                    <a:pt x="1821" y="435"/>
                    <a:pt x="1822" y="435"/>
                    <a:pt x="1823" y="433"/>
                  </a:cubicBezTo>
                  <a:cubicBezTo>
                    <a:pt x="1813" y="427"/>
                    <a:pt x="1809" y="412"/>
                    <a:pt x="1817" y="401"/>
                  </a:cubicBezTo>
                  <a:cubicBezTo>
                    <a:pt x="1817" y="400"/>
                    <a:pt x="1817" y="400"/>
                    <a:pt x="1817" y="400"/>
                  </a:cubicBezTo>
                  <a:cubicBezTo>
                    <a:pt x="1822" y="393"/>
                    <a:pt x="1822" y="383"/>
                    <a:pt x="1817" y="375"/>
                  </a:cubicBezTo>
                  <a:cubicBezTo>
                    <a:pt x="1809" y="363"/>
                    <a:pt x="1809" y="363"/>
                    <a:pt x="1809" y="363"/>
                  </a:cubicBezTo>
                  <a:cubicBezTo>
                    <a:pt x="1806" y="357"/>
                    <a:pt x="1801" y="353"/>
                    <a:pt x="1795" y="352"/>
                  </a:cubicBezTo>
                  <a:cubicBezTo>
                    <a:pt x="1778" y="348"/>
                    <a:pt x="1778" y="348"/>
                    <a:pt x="1778" y="348"/>
                  </a:cubicBezTo>
                  <a:cubicBezTo>
                    <a:pt x="1772" y="347"/>
                    <a:pt x="1766" y="342"/>
                    <a:pt x="1763" y="336"/>
                  </a:cubicBezTo>
                  <a:cubicBezTo>
                    <a:pt x="1747" y="306"/>
                    <a:pt x="1747" y="306"/>
                    <a:pt x="1747" y="306"/>
                  </a:cubicBezTo>
                  <a:cubicBezTo>
                    <a:pt x="1743" y="300"/>
                    <a:pt x="1737" y="295"/>
                    <a:pt x="1729" y="294"/>
                  </a:cubicBezTo>
                  <a:cubicBezTo>
                    <a:pt x="1650" y="282"/>
                    <a:pt x="1650" y="282"/>
                    <a:pt x="1650" y="282"/>
                  </a:cubicBezTo>
                  <a:cubicBezTo>
                    <a:pt x="1640" y="281"/>
                    <a:pt x="1632" y="274"/>
                    <a:pt x="1630" y="265"/>
                  </a:cubicBezTo>
                  <a:cubicBezTo>
                    <a:pt x="1604" y="155"/>
                    <a:pt x="1604" y="155"/>
                    <a:pt x="1604" y="155"/>
                  </a:cubicBezTo>
                  <a:cubicBezTo>
                    <a:pt x="1603" y="149"/>
                    <a:pt x="1598" y="143"/>
                    <a:pt x="1592" y="140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3" y="120"/>
                    <a:pt x="1549" y="115"/>
                    <a:pt x="1547" y="110"/>
                  </a:cubicBezTo>
                  <a:cubicBezTo>
                    <a:pt x="1519" y="36"/>
                    <a:pt x="1519" y="36"/>
                    <a:pt x="1519" y="36"/>
                  </a:cubicBezTo>
                  <a:cubicBezTo>
                    <a:pt x="1516" y="28"/>
                    <a:pt x="1508" y="22"/>
                    <a:pt x="1500" y="21"/>
                  </a:cubicBezTo>
                  <a:cubicBezTo>
                    <a:pt x="1388" y="7"/>
                    <a:pt x="1388" y="7"/>
                    <a:pt x="1388" y="7"/>
                  </a:cubicBezTo>
                  <a:cubicBezTo>
                    <a:pt x="1378" y="6"/>
                    <a:pt x="1368" y="11"/>
                    <a:pt x="1364" y="20"/>
                  </a:cubicBezTo>
                  <a:cubicBezTo>
                    <a:pt x="1331" y="88"/>
                    <a:pt x="1331" y="88"/>
                    <a:pt x="1331" y="88"/>
                  </a:cubicBezTo>
                  <a:cubicBezTo>
                    <a:pt x="1328" y="95"/>
                    <a:pt x="1322" y="99"/>
                    <a:pt x="1315" y="101"/>
                  </a:cubicBezTo>
                  <a:cubicBezTo>
                    <a:pt x="1301" y="104"/>
                    <a:pt x="1301" y="104"/>
                    <a:pt x="1301" y="104"/>
                  </a:cubicBezTo>
                  <a:cubicBezTo>
                    <a:pt x="1300" y="104"/>
                    <a:pt x="1300" y="104"/>
                    <a:pt x="1299" y="104"/>
                  </a:cubicBezTo>
                  <a:cubicBezTo>
                    <a:pt x="1188" y="139"/>
                    <a:pt x="1188" y="139"/>
                    <a:pt x="1188" y="139"/>
                  </a:cubicBezTo>
                  <a:cubicBezTo>
                    <a:pt x="1184" y="140"/>
                    <a:pt x="1181" y="142"/>
                    <a:pt x="1178" y="144"/>
                  </a:cubicBezTo>
                  <a:cubicBezTo>
                    <a:pt x="893" y="417"/>
                    <a:pt x="893" y="417"/>
                    <a:pt x="893" y="417"/>
                  </a:cubicBezTo>
                  <a:cubicBezTo>
                    <a:pt x="883" y="426"/>
                    <a:pt x="868" y="426"/>
                    <a:pt x="859" y="416"/>
                  </a:cubicBezTo>
                  <a:cubicBezTo>
                    <a:pt x="775" y="322"/>
                    <a:pt x="775" y="322"/>
                    <a:pt x="775" y="322"/>
                  </a:cubicBezTo>
                  <a:cubicBezTo>
                    <a:pt x="770" y="317"/>
                    <a:pt x="763" y="314"/>
                    <a:pt x="756" y="315"/>
                  </a:cubicBezTo>
                  <a:cubicBezTo>
                    <a:pt x="749" y="315"/>
                    <a:pt x="749" y="315"/>
                    <a:pt x="749" y="315"/>
                  </a:cubicBezTo>
                  <a:cubicBezTo>
                    <a:pt x="737" y="316"/>
                    <a:pt x="727" y="308"/>
                    <a:pt x="724" y="296"/>
                  </a:cubicBezTo>
                  <a:cubicBezTo>
                    <a:pt x="698" y="174"/>
                    <a:pt x="698" y="174"/>
                    <a:pt x="698" y="174"/>
                  </a:cubicBezTo>
                  <a:cubicBezTo>
                    <a:pt x="698" y="172"/>
                    <a:pt x="698" y="170"/>
                    <a:pt x="698" y="168"/>
                  </a:cubicBezTo>
                  <a:cubicBezTo>
                    <a:pt x="703" y="75"/>
                    <a:pt x="703" y="75"/>
                    <a:pt x="703" y="75"/>
                  </a:cubicBezTo>
                  <a:cubicBezTo>
                    <a:pt x="704" y="60"/>
                    <a:pt x="692" y="48"/>
                    <a:pt x="677" y="50"/>
                  </a:cubicBezTo>
                  <a:cubicBezTo>
                    <a:pt x="644" y="53"/>
                    <a:pt x="644" y="53"/>
                    <a:pt x="644" y="53"/>
                  </a:cubicBezTo>
                  <a:cubicBezTo>
                    <a:pt x="640" y="54"/>
                    <a:pt x="636" y="53"/>
                    <a:pt x="632" y="51"/>
                  </a:cubicBezTo>
                  <a:cubicBezTo>
                    <a:pt x="528" y="4"/>
                    <a:pt x="528" y="4"/>
                    <a:pt x="528" y="4"/>
                  </a:cubicBezTo>
                  <a:cubicBezTo>
                    <a:pt x="520" y="0"/>
                    <a:pt x="510" y="1"/>
                    <a:pt x="503" y="7"/>
                  </a:cubicBezTo>
                  <a:cubicBezTo>
                    <a:pt x="472" y="31"/>
                    <a:pt x="472" y="31"/>
                    <a:pt x="472" y="31"/>
                  </a:cubicBezTo>
                  <a:cubicBezTo>
                    <a:pt x="467" y="35"/>
                    <a:pt x="464" y="41"/>
                    <a:pt x="463" y="47"/>
                  </a:cubicBezTo>
                  <a:cubicBezTo>
                    <a:pt x="440" y="268"/>
                    <a:pt x="440" y="268"/>
                    <a:pt x="440" y="268"/>
                  </a:cubicBezTo>
                  <a:cubicBezTo>
                    <a:pt x="439" y="273"/>
                    <a:pt x="437" y="278"/>
                    <a:pt x="434" y="282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3" y="347"/>
                    <a:pt x="372" y="348"/>
                    <a:pt x="371" y="350"/>
                  </a:cubicBezTo>
                  <a:cubicBezTo>
                    <a:pt x="314" y="446"/>
                    <a:pt x="314" y="446"/>
                    <a:pt x="314" y="446"/>
                  </a:cubicBezTo>
                  <a:cubicBezTo>
                    <a:pt x="311" y="447"/>
                    <a:pt x="309" y="447"/>
                    <a:pt x="306" y="448"/>
                  </a:cubicBezTo>
                  <a:cubicBezTo>
                    <a:pt x="278" y="437"/>
                    <a:pt x="278" y="437"/>
                    <a:pt x="278" y="437"/>
                  </a:cubicBezTo>
                  <a:cubicBezTo>
                    <a:pt x="311" y="450"/>
                    <a:pt x="311" y="450"/>
                    <a:pt x="311" y="450"/>
                  </a:cubicBezTo>
                  <a:cubicBezTo>
                    <a:pt x="317" y="453"/>
                    <a:pt x="320" y="460"/>
                    <a:pt x="318" y="467"/>
                  </a:cubicBezTo>
                  <a:cubicBezTo>
                    <a:pt x="300" y="514"/>
                    <a:pt x="300" y="514"/>
                    <a:pt x="300" y="514"/>
                  </a:cubicBezTo>
                  <a:cubicBezTo>
                    <a:pt x="300" y="516"/>
                    <a:pt x="298" y="518"/>
                    <a:pt x="296" y="520"/>
                  </a:cubicBezTo>
                  <a:cubicBezTo>
                    <a:pt x="147" y="637"/>
                    <a:pt x="147" y="637"/>
                    <a:pt x="147" y="637"/>
                  </a:cubicBezTo>
                  <a:cubicBezTo>
                    <a:pt x="147" y="638"/>
                    <a:pt x="146" y="638"/>
                    <a:pt x="146" y="638"/>
                  </a:cubicBezTo>
                  <a:cubicBezTo>
                    <a:pt x="147" y="640"/>
                    <a:pt x="147" y="643"/>
                    <a:pt x="147" y="645"/>
                  </a:cubicBezTo>
                  <a:cubicBezTo>
                    <a:pt x="147" y="725"/>
                    <a:pt x="147" y="725"/>
                    <a:pt x="147" y="725"/>
                  </a:cubicBezTo>
                  <a:cubicBezTo>
                    <a:pt x="147" y="729"/>
                    <a:pt x="146" y="734"/>
                    <a:pt x="143" y="739"/>
                  </a:cubicBezTo>
                  <a:cubicBezTo>
                    <a:pt x="121" y="776"/>
                    <a:pt x="121" y="776"/>
                    <a:pt x="121" y="776"/>
                  </a:cubicBezTo>
                  <a:cubicBezTo>
                    <a:pt x="44" y="896"/>
                    <a:pt x="44" y="896"/>
                    <a:pt x="44" y="896"/>
                  </a:cubicBezTo>
                  <a:cubicBezTo>
                    <a:pt x="40" y="901"/>
                    <a:pt x="39" y="908"/>
                    <a:pt x="40" y="914"/>
                  </a:cubicBezTo>
                  <a:cubicBezTo>
                    <a:pt x="53" y="1017"/>
                    <a:pt x="53" y="1017"/>
                    <a:pt x="53" y="1017"/>
                  </a:cubicBezTo>
                  <a:cubicBezTo>
                    <a:pt x="54" y="1023"/>
                    <a:pt x="53" y="1029"/>
                    <a:pt x="50" y="1034"/>
                  </a:cubicBezTo>
                  <a:cubicBezTo>
                    <a:pt x="4" y="1120"/>
                    <a:pt x="4" y="1120"/>
                    <a:pt x="4" y="1120"/>
                  </a:cubicBezTo>
                  <a:cubicBezTo>
                    <a:pt x="1" y="1126"/>
                    <a:pt x="0" y="1134"/>
                    <a:pt x="3" y="1142"/>
                  </a:cubicBezTo>
                  <a:cubicBezTo>
                    <a:pt x="56" y="1294"/>
                    <a:pt x="56" y="1294"/>
                    <a:pt x="56" y="1294"/>
                  </a:cubicBezTo>
                  <a:cubicBezTo>
                    <a:pt x="58" y="1298"/>
                    <a:pt x="58" y="1303"/>
                    <a:pt x="57" y="1307"/>
                  </a:cubicBezTo>
                  <a:cubicBezTo>
                    <a:pt x="47" y="1379"/>
                    <a:pt x="47" y="1379"/>
                    <a:pt x="47" y="1379"/>
                  </a:cubicBezTo>
                  <a:cubicBezTo>
                    <a:pt x="49" y="1381"/>
                    <a:pt x="52" y="1382"/>
                    <a:pt x="55" y="1383"/>
                  </a:cubicBezTo>
                  <a:cubicBezTo>
                    <a:pt x="156" y="1420"/>
                    <a:pt x="156" y="1420"/>
                    <a:pt x="156" y="1420"/>
                  </a:cubicBezTo>
                  <a:cubicBezTo>
                    <a:pt x="166" y="1423"/>
                    <a:pt x="173" y="1431"/>
                    <a:pt x="175" y="1440"/>
                  </a:cubicBezTo>
                  <a:cubicBezTo>
                    <a:pt x="187" y="1485"/>
                    <a:pt x="187" y="1485"/>
                    <a:pt x="187" y="1485"/>
                  </a:cubicBezTo>
                  <a:cubicBezTo>
                    <a:pt x="189" y="1492"/>
                    <a:pt x="194" y="1498"/>
                    <a:pt x="200" y="1502"/>
                  </a:cubicBezTo>
                  <a:cubicBezTo>
                    <a:pt x="399" y="1629"/>
                    <a:pt x="399" y="1629"/>
                    <a:pt x="399" y="1629"/>
                  </a:cubicBezTo>
                  <a:cubicBezTo>
                    <a:pt x="400" y="1629"/>
                    <a:pt x="400" y="1629"/>
                    <a:pt x="401" y="1630"/>
                  </a:cubicBezTo>
                  <a:cubicBezTo>
                    <a:pt x="642" y="1804"/>
                    <a:pt x="642" y="1804"/>
                    <a:pt x="642" y="1804"/>
                  </a:cubicBezTo>
                  <a:cubicBezTo>
                    <a:pt x="905" y="1996"/>
                    <a:pt x="905" y="1996"/>
                    <a:pt x="905" y="1996"/>
                  </a:cubicBezTo>
                  <a:cubicBezTo>
                    <a:pt x="906" y="1997"/>
                    <a:pt x="908" y="1998"/>
                    <a:pt x="909" y="2000"/>
                  </a:cubicBezTo>
                  <a:cubicBezTo>
                    <a:pt x="995" y="2092"/>
                    <a:pt x="995" y="2092"/>
                    <a:pt x="995" y="2092"/>
                  </a:cubicBezTo>
                  <a:cubicBezTo>
                    <a:pt x="996" y="2092"/>
                    <a:pt x="996" y="2093"/>
                    <a:pt x="997" y="2094"/>
                  </a:cubicBezTo>
                  <a:cubicBezTo>
                    <a:pt x="1375" y="2442"/>
                    <a:pt x="1375" y="2442"/>
                    <a:pt x="1375" y="2442"/>
                  </a:cubicBezTo>
                  <a:cubicBezTo>
                    <a:pt x="1390" y="2456"/>
                    <a:pt x="1414" y="2451"/>
                    <a:pt x="1422" y="2433"/>
                  </a:cubicBezTo>
                  <a:cubicBezTo>
                    <a:pt x="1459" y="2352"/>
                    <a:pt x="1459" y="2352"/>
                    <a:pt x="1459" y="2352"/>
                  </a:cubicBezTo>
                  <a:cubicBezTo>
                    <a:pt x="1462" y="2345"/>
                    <a:pt x="1463" y="2337"/>
                    <a:pt x="1460" y="2329"/>
                  </a:cubicBezTo>
                  <a:cubicBezTo>
                    <a:pt x="1427" y="2232"/>
                    <a:pt x="1427" y="2232"/>
                    <a:pt x="1427" y="2232"/>
                  </a:cubicBezTo>
                  <a:cubicBezTo>
                    <a:pt x="1425" y="2227"/>
                    <a:pt x="1425" y="2222"/>
                    <a:pt x="1426" y="2216"/>
                  </a:cubicBezTo>
                  <a:cubicBezTo>
                    <a:pt x="1444" y="2130"/>
                    <a:pt x="1444" y="2130"/>
                    <a:pt x="1444" y="2130"/>
                  </a:cubicBezTo>
                  <a:cubicBezTo>
                    <a:pt x="1445" y="2127"/>
                    <a:pt x="1446" y="2124"/>
                    <a:pt x="1447" y="2121"/>
                  </a:cubicBezTo>
                  <a:cubicBezTo>
                    <a:pt x="1470" y="2081"/>
                    <a:pt x="1470" y="2081"/>
                    <a:pt x="1470" y="2081"/>
                  </a:cubicBezTo>
                  <a:cubicBezTo>
                    <a:pt x="1476" y="2071"/>
                    <a:pt x="1475" y="2058"/>
                    <a:pt x="1468" y="2049"/>
                  </a:cubicBezTo>
                  <a:cubicBezTo>
                    <a:pt x="1389" y="1937"/>
                    <a:pt x="1389" y="1937"/>
                    <a:pt x="1389" y="1937"/>
                  </a:cubicBezTo>
                  <a:cubicBezTo>
                    <a:pt x="1382" y="1928"/>
                    <a:pt x="1381" y="1917"/>
                    <a:pt x="1386" y="1907"/>
                  </a:cubicBezTo>
                  <a:cubicBezTo>
                    <a:pt x="1657" y="1321"/>
                    <a:pt x="1657" y="1321"/>
                    <a:pt x="1657" y="1321"/>
                  </a:cubicBezTo>
                  <a:cubicBezTo>
                    <a:pt x="1662" y="1311"/>
                    <a:pt x="1671" y="1305"/>
                    <a:pt x="1682" y="1304"/>
                  </a:cubicBezTo>
                  <a:cubicBezTo>
                    <a:pt x="2516" y="1242"/>
                    <a:pt x="2516" y="1242"/>
                    <a:pt x="2516" y="1242"/>
                  </a:cubicBezTo>
                  <a:cubicBezTo>
                    <a:pt x="2532" y="1241"/>
                    <a:pt x="2544" y="1228"/>
                    <a:pt x="2544" y="1212"/>
                  </a:cubicBezTo>
                  <a:cubicBezTo>
                    <a:pt x="2544" y="1145"/>
                    <a:pt x="2544" y="1145"/>
                    <a:pt x="2544" y="1145"/>
                  </a:cubicBezTo>
                  <a:cubicBezTo>
                    <a:pt x="2544" y="1142"/>
                    <a:pt x="2544" y="1140"/>
                    <a:pt x="2545" y="1137"/>
                  </a:cubicBezTo>
                  <a:cubicBezTo>
                    <a:pt x="2565" y="1063"/>
                    <a:pt x="2565" y="1063"/>
                    <a:pt x="2565" y="1063"/>
                  </a:cubicBezTo>
                  <a:cubicBezTo>
                    <a:pt x="2566" y="1060"/>
                    <a:pt x="2567" y="1058"/>
                    <a:pt x="2567" y="1055"/>
                  </a:cubicBezTo>
                  <a:cubicBezTo>
                    <a:pt x="2567" y="1007"/>
                    <a:pt x="2567" y="1007"/>
                    <a:pt x="2567" y="1007"/>
                  </a:cubicBezTo>
                  <a:cubicBezTo>
                    <a:pt x="2567" y="993"/>
                    <a:pt x="2557" y="981"/>
                    <a:pt x="2543" y="97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20;p84">
              <a:extLst>
                <a:ext uri="{FF2B5EF4-FFF2-40B4-BE49-F238E27FC236}">
                  <a16:creationId xmlns:a16="http://schemas.microsoft.com/office/drawing/2014/main" id="{DAADF782-3692-9B65-E120-50FA4006FF07}"/>
                </a:ext>
              </a:extLst>
            </p:cNvPr>
            <p:cNvSpPr/>
            <p:nvPr/>
          </p:nvSpPr>
          <p:spPr>
            <a:xfrm>
              <a:off x="17114838" y="8824913"/>
              <a:ext cx="1233488" cy="947738"/>
            </a:xfrm>
            <a:custGeom>
              <a:avLst/>
              <a:gdLst/>
              <a:ahLst/>
              <a:cxnLst/>
              <a:rect l="0" t="0" r="0" b="0"/>
              <a:pathLst>
                <a:path w="1937" h="1487" extrusionOk="0">
                  <a:moveTo>
                    <a:pt x="22" y="736"/>
                  </a:moveTo>
                  <a:cubicBezTo>
                    <a:pt x="43" y="886"/>
                    <a:pt x="43" y="886"/>
                    <a:pt x="43" y="886"/>
                  </a:cubicBezTo>
                  <a:cubicBezTo>
                    <a:pt x="45" y="894"/>
                    <a:pt x="52" y="901"/>
                    <a:pt x="60" y="901"/>
                  </a:cubicBezTo>
                  <a:cubicBezTo>
                    <a:pt x="135" y="901"/>
                    <a:pt x="135" y="901"/>
                    <a:pt x="135" y="901"/>
                  </a:cubicBezTo>
                  <a:cubicBezTo>
                    <a:pt x="144" y="901"/>
                    <a:pt x="152" y="908"/>
                    <a:pt x="152" y="918"/>
                  </a:cubicBezTo>
                  <a:cubicBezTo>
                    <a:pt x="152" y="944"/>
                    <a:pt x="152" y="944"/>
                    <a:pt x="152" y="944"/>
                  </a:cubicBezTo>
                  <a:cubicBezTo>
                    <a:pt x="152" y="953"/>
                    <a:pt x="159" y="961"/>
                    <a:pt x="168" y="962"/>
                  </a:cubicBezTo>
                  <a:cubicBezTo>
                    <a:pt x="249" y="968"/>
                    <a:pt x="249" y="968"/>
                    <a:pt x="249" y="968"/>
                  </a:cubicBezTo>
                  <a:cubicBezTo>
                    <a:pt x="257" y="968"/>
                    <a:pt x="264" y="963"/>
                    <a:pt x="267" y="955"/>
                  </a:cubicBezTo>
                  <a:cubicBezTo>
                    <a:pt x="267" y="955"/>
                    <a:pt x="267" y="955"/>
                    <a:pt x="267" y="955"/>
                  </a:cubicBezTo>
                  <a:cubicBezTo>
                    <a:pt x="270" y="943"/>
                    <a:pt x="285" y="938"/>
                    <a:pt x="294" y="946"/>
                  </a:cubicBezTo>
                  <a:cubicBezTo>
                    <a:pt x="910" y="1476"/>
                    <a:pt x="910" y="1476"/>
                    <a:pt x="910" y="1476"/>
                  </a:cubicBezTo>
                  <a:cubicBezTo>
                    <a:pt x="913" y="1479"/>
                    <a:pt x="915" y="1483"/>
                    <a:pt x="915" y="1487"/>
                  </a:cubicBezTo>
                  <a:cubicBezTo>
                    <a:pt x="916" y="1487"/>
                    <a:pt x="916" y="1487"/>
                    <a:pt x="916" y="1487"/>
                  </a:cubicBezTo>
                  <a:cubicBezTo>
                    <a:pt x="916" y="1487"/>
                    <a:pt x="916" y="1486"/>
                    <a:pt x="917" y="1485"/>
                  </a:cubicBezTo>
                  <a:cubicBezTo>
                    <a:pt x="1765" y="683"/>
                    <a:pt x="1765" y="683"/>
                    <a:pt x="1765" y="683"/>
                  </a:cubicBezTo>
                  <a:cubicBezTo>
                    <a:pt x="1766" y="682"/>
                    <a:pt x="1766" y="682"/>
                    <a:pt x="1767" y="681"/>
                  </a:cubicBezTo>
                  <a:cubicBezTo>
                    <a:pt x="1810" y="628"/>
                    <a:pt x="1810" y="628"/>
                    <a:pt x="1810" y="628"/>
                  </a:cubicBezTo>
                  <a:cubicBezTo>
                    <a:pt x="1811" y="627"/>
                    <a:pt x="1812" y="626"/>
                    <a:pt x="1813" y="625"/>
                  </a:cubicBezTo>
                  <a:cubicBezTo>
                    <a:pt x="1869" y="583"/>
                    <a:pt x="1869" y="583"/>
                    <a:pt x="1869" y="583"/>
                  </a:cubicBezTo>
                  <a:cubicBezTo>
                    <a:pt x="1875" y="579"/>
                    <a:pt x="1878" y="571"/>
                    <a:pt x="1875" y="564"/>
                  </a:cubicBezTo>
                  <a:cubicBezTo>
                    <a:pt x="1860" y="516"/>
                    <a:pt x="1860" y="516"/>
                    <a:pt x="1860" y="516"/>
                  </a:cubicBezTo>
                  <a:cubicBezTo>
                    <a:pt x="1859" y="512"/>
                    <a:pt x="1859" y="508"/>
                    <a:pt x="1861" y="504"/>
                  </a:cubicBezTo>
                  <a:cubicBezTo>
                    <a:pt x="1935" y="343"/>
                    <a:pt x="1935" y="343"/>
                    <a:pt x="1935" y="343"/>
                  </a:cubicBezTo>
                  <a:cubicBezTo>
                    <a:pt x="1937" y="340"/>
                    <a:pt x="1937" y="336"/>
                    <a:pt x="1936" y="332"/>
                  </a:cubicBezTo>
                  <a:cubicBezTo>
                    <a:pt x="1878" y="74"/>
                    <a:pt x="1878" y="74"/>
                    <a:pt x="1878" y="74"/>
                  </a:cubicBezTo>
                  <a:cubicBezTo>
                    <a:pt x="1876" y="64"/>
                    <a:pt x="1882" y="54"/>
                    <a:pt x="1892" y="53"/>
                  </a:cubicBezTo>
                  <a:cubicBezTo>
                    <a:pt x="1891" y="52"/>
                    <a:pt x="1890" y="52"/>
                    <a:pt x="1888" y="52"/>
                  </a:cubicBezTo>
                  <a:cubicBezTo>
                    <a:pt x="1785" y="32"/>
                    <a:pt x="1785" y="32"/>
                    <a:pt x="1785" y="32"/>
                  </a:cubicBezTo>
                  <a:cubicBezTo>
                    <a:pt x="1783" y="32"/>
                    <a:pt x="1780" y="31"/>
                    <a:pt x="1778" y="31"/>
                  </a:cubicBezTo>
                  <a:cubicBezTo>
                    <a:pt x="1723" y="34"/>
                    <a:pt x="1723" y="34"/>
                    <a:pt x="1723" y="34"/>
                  </a:cubicBezTo>
                  <a:cubicBezTo>
                    <a:pt x="1721" y="34"/>
                    <a:pt x="1719" y="34"/>
                    <a:pt x="1718" y="34"/>
                  </a:cubicBezTo>
                  <a:cubicBezTo>
                    <a:pt x="1464" y="1"/>
                    <a:pt x="1464" y="1"/>
                    <a:pt x="1464" y="1"/>
                  </a:cubicBezTo>
                  <a:cubicBezTo>
                    <a:pt x="1459" y="0"/>
                    <a:pt x="1454" y="1"/>
                    <a:pt x="1449" y="3"/>
                  </a:cubicBezTo>
                  <a:cubicBezTo>
                    <a:pt x="1379" y="34"/>
                    <a:pt x="1379" y="34"/>
                    <a:pt x="1379" y="34"/>
                  </a:cubicBezTo>
                  <a:cubicBezTo>
                    <a:pt x="1374" y="36"/>
                    <a:pt x="1369" y="37"/>
                    <a:pt x="1364" y="36"/>
                  </a:cubicBezTo>
                  <a:cubicBezTo>
                    <a:pt x="1310" y="29"/>
                    <a:pt x="1310" y="29"/>
                    <a:pt x="1310" y="29"/>
                  </a:cubicBezTo>
                  <a:cubicBezTo>
                    <a:pt x="1308" y="28"/>
                    <a:pt x="1306" y="28"/>
                    <a:pt x="1304" y="28"/>
                  </a:cubicBezTo>
                  <a:cubicBezTo>
                    <a:pt x="1170" y="35"/>
                    <a:pt x="1170" y="35"/>
                    <a:pt x="1170" y="35"/>
                  </a:cubicBezTo>
                  <a:cubicBezTo>
                    <a:pt x="1163" y="36"/>
                    <a:pt x="1155" y="40"/>
                    <a:pt x="1150" y="46"/>
                  </a:cubicBezTo>
                  <a:cubicBezTo>
                    <a:pt x="1057" y="165"/>
                    <a:pt x="1057" y="165"/>
                    <a:pt x="1057" y="165"/>
                  </a:cubicBezTo>
                  <a:cubicBezTo>
                    <a:pt x="1053" y="169"/>
                    <a:pt x="1049" y="172"/>
                    <a:pt x="1044" y="174"/>
                  </a:cubicBezTo>
                  <a:cubicBezTo>
                    <a:pt x="875" y="230"/>
                    <a:pt x="875" y="230"/>
                    <a:pt x="875" y="230"/>
                  </a:cubicBezTo>
                  <a:cubicBezTo>
                    <a:pt x="874" y="231"/>
                    <a:pt x="873" y="231"/>
                    <a:pt x="873" y="231"/>
                  </a:cubicBezTo>
                  <a:cubicBezTo>
                    <a:pt x="651" y="285"/>
                    <a:pt x="651" y="285"/>
                    <a:pt x="651" y="285"/>
                  </a:cubicBezTo>
                  <a:cubicBezTo>
                    <a:pt x="650" y="286"/>
                    <a:pt x="649" y="286"/>
                    <a:pt x="647" y="286"/>
                  </a:cubicBezTo>
                  <a:cubicBezTo>
                    <a:pt x="432" y="310"/>
                    <a:pt x="432" y="310"/>
                    <a:pt x="432" y="310"/>
                  </a:cubicBezTo>
                  <a:cubicBezTo>
                    <a:pt x="428" y="311"/>
                    <a:pt x="424" y="312"/>
                    <a:pt x="421" y="314"/>
                  </a:cubicBezTo>
                  <a:cubicBezTo>
                    <a:pt x="285" y="399"/>
                    <a:pt x="285" y="399"/>
                    <a:pt x="285" y="399"/>
                  </a:cubicBezTo>
                  <a:cubicBezTo>
                    <a:pt x="83" y="524"/>
                    <a:pt x="83" y="524"/>
                    <a:pt x="83" y="524"/>
                  </a:cubicBezTo>
                  <a:cubicBezTo>
                    <a:pt x="79" y="527"/>
                    <a:pt x="76" y="530"/>
                    <a:pt x="74" y="533"/>
                  </a:cubicBezTo>
                  <a:cubicBezTo>
                    <a:pt x="16" y="626"/>
                    <a:pt x="16" y="626"/>
                    <a:pt x="16" y="626"/>
                  </a:cubicBezTo>
                  <a:cubicBezTo>
                    <a:pt x="14" y="630"/>
                    <a:pt x="13" y="633"/>
                    <a:pt x="12" y="637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9" y="719"/>
                    <a:pt x="20" y="724"/>
                    <a:pt x="22" y="73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21;p84">
              <a:extLst>
                <a:ext uri="{FF2B5EF4-FFF2-40B4-BE49-F238E27FC236}">
                  <a16:creationId xmlns:a16="http://schemas.microsoft.com/office/drawing/2014/main" id="{8C2B7CE5-91FA-906E-E22D-5C4AD401EE06}"/>
                </a:ext>
              </a:extLst>
            </p:cNvPr>
            <p:cNvSpPr/>
            <p:nvPr/>
          </p:nvSpPr>
          <p:spPr>
            <a:xfrm>
              <a:off x="11461751" y="9699625"/>
              <a:ext cx="1566863" cy="1135063"/>
            </a:xfrm>
            <a:custGeom>
              <a:avLst/>
              <a:gdLst/>
              <a:ahLst/>
              <a:cxnLst/>
              <a:rect l="0" t="0" r="0" b="0"/>
              <a:pathLst>
                <a:path w="2461" h="1784" extrusionOk="0">
                  <a:moveTo>
                    <a:pt x="1074" y="1615"/>
                  </a:moveTo>
                  <a:cubicBezTo>
                    <a:pt x="1206" y="1583"/>
                    <a:pt x="1206" y="1583"/>
                    <a:pt x="1206" y="1583"/>
                  </a:cubicBezTo>
                  <a:cubicBezTo>
                    <a:pt x="1214" y="1580"/>
                    <a:pt x="1221" y="1575"/>
                    <a:pt x="1225" y="1567"/>
                  </a:cubicBezTo>
                  <a:cubicBezTo>
                    <a:pt x="1267" y="1471"/>
                    <a:pt x="1267" y="1471"/>
                    <a:pt x="1267" y="1471"/>
                  </a:cubicBezTo>
                  <a:cubicBezTo>
                    <a:pt x="1268" y="1469"/>
                    <a:pt x="1269" y="1467"/>
                    <a:pt x="1269" y="1464"/>
                  </a:cubicBezTo>
                  <a:cubicBezTo>
                    <a:pt x="1285" y="1370"/>
                    <a:pt x="1285" y="1370"/>
                    <a:pt x="1285" y="1370"/>
                  </a:cubicBezTo>
                  <a:cubicBezTo>
                    <a:pt x="1286" y="1360"/>
                    <a:pt x="1294" y="1351"/>
                    <a:pt x="1304" y="1348"/>
                  </a:cubicBezTo>
                  <a:cubicBezTo>
                    <a:pt x="1433" y="1308"/>
                    <a:pt x="1433" y="1308"/>
                    <a:pt x="1433" y="1308"/>
                  </a:cubicBezTo>
                  <a:cubicBezTo>
                    <a:pt x="1443" y="1306"/>
                    <a:pt x="1452" y="1308"/>
                    <a:pt x="1460" y="1314"/>
                  </a:cubicBezTo>
                  <a:cubicBezTo>
                    <a:pt x="1538" y="1383"/>
                    <a:pt x="1538" y="1383"/>
                    <a:pt x="1538" y="1383"/>
                  </a:cubicBezTo>
                  <a:cubicBezTo>
                    <a:pt x="1544" y="1388"/>
                    <a:pt x="1551" y="1390"/>
                    <a:pt x="1559" y="1389"/>
                  </a:cubicBezTo>
                  <a:cubicBezTo>
                    <a:pt x="1736" y="1373"/>
                    <a:pt x="1736" y="1373"/>
                    <a:pt x="1736" y="1373"/>
                  </a:cubicBezTo>
                  <a:cubicBezTo>
                    <a:pt x="1740" y="1372"/>
                    <a:pt x="1744" y="1373"/>
                    <a:pt x="1748" y="1374"/>
                  </a:cubicBezTo>
                  <a:cubicBezTo>
                    <a:pt x="1883" y="1427"/>
                    <a:pt x="1883" y="1427"/>
                    <a:pt x="1883" y="1427"/>
                  </a:cubicBezTo>
                  <a:cubicBezTo>
                    <a:pt x="1884" y="1428"/>
                    <a:pt x="1885" y="1428"/>
                    <a:pt x="1886" y="1428"/>
                  </a:cubicBezTo>
                  <a:cubicBezTo>
                    <a:pt x="2021" y="1495"/>
                    <a:pt x="2021" y="1495"/>
                    <a:pt x="2021" y="1495"/>
                  </a:cubicBezTo>
                  <a:cubicBezTo>
                    <a:pt x="2039" y="1504"/>
                    <a:pt x="2061" y="1491"/>
                    <a:pt x="2061" y="1471"/>
                  </a:cubicBezTo>
                  <a:cubicBezTo>
                    <a:pt x="2061" y="1447"/>
                    <a:pt x="2061" y="1447"/>
                    <a:pt x="2061" y="1447"/>
                  </a:cubicBezTo>
                  <a:cubicBezTo>
                    <a:pt x="2061" y="1444"/>
                    <a:pt x="2060" y="1442"/>
                    <a:pt x="2060" y="1439"/>
                  </a:cubicBezTo>
                  <a:cubicBezTo>
                    <a:pt x="2027" y="1327"/>
                    <a:pt x="2027" y="1327"/>
                    <a:pt x="2027" y="1327"/>
                  </a:cubicBezTo>
                  <a:cubicBezTo>
                    <a:pt x="2027" y="1326"/>
                    <a:pt x="2027" y="1325"/>
                    <a:pt x="2027" y="1324"/>
                  </a:cubicBezTo>
                  <a:cubicBezTo>
                    <a:pt x="2015" y="1262"/>
                    <a:pt x="2015" y="1262"/>
                    <a:pt x="2015" y="1262"/>
                  </a:cubicBezTo>
                  <a:cubicBezTo>
                    <a:pt x="2015" y="1261"/>
                    <a:pt x="2014" y="1260"/>
                    <a:pt x="2014" y="1259"/>
                  </a:cubicBezTo>
                  <a:cubicBezTo>
                    <a:pt x="2004" y="1143"/>
                    <a:pt x="2004" y="1143"/>
                    <a:pt x="2004" y="1143"/>
                  </a:cubicBezTo>
                  <a:cubicBezTo>
                    <a:pt x="2002" y="1121"/>
                    <a:pt x="2024" y="1106"/>
                    <a:pt x="2043" y="1115"/>
                  </a:cubicBezTo>
                  <a:cubicBezTo>
                    <a:pt x="2106" y="1147"/>
                    <a:pt x="2106" y="1147"/>
                    <a:pt x="2106" y="1147"/>
                  </a:cubicBezTo>
                  <a:cubicBezTo>
                    <a:pt x="2119" y="1153"/>
                    <a:pt x="2135" y="1149"/>
                    <a:pt x="2142" y="1137"/>
                  </a:cubicBezTo>
                  <a:cubicBezTo>
                    <a:pt x="2290" y="892"/>
                    <a:pt x="2290" y="892"/>
                    <a:pt x="2290" y="892"/>
                  </a:cubicBezTo>
                  <a:cubicBezTo>
                    <a:pt x="2380" y="741"/>
                    <a:pt x="2380" y="741"/>
                    <a:pt x="2380" y="741"/>
                  </a:cubicBezTo>
                  <a:cubicBezTo>
                    <a:pt x="2384" y="735"/>
                    <a:pt x="2390" y="730"/>
                    <a:pt x="2397" y="729"/>
                  </a:cubicBezTo>
                  <a:cubicBezTo>
                    <a:pt x="2430" y="721"/>
                    <a:pt x="2430" y="721"/>
                    <a:pt x="2430" y="721"/>
                  </a:cubicBezTo>
                  <a:cubicBezTo>
                    <a:pt x="2447" y="717"/>
                    <a:pt x="2456" y="698"/>
                    <a:pt x="2448" y="682"/>
                  </a:cubicBezTo>
                  <a:cubicBezTo>
                    <a:pt x="2398" y="580"/>
                    <a:pt x="2398" y="580"/>
                    <a:pt x="2398" y="580"/>
                  </a:cubicBezTo>
                  <a:cubicBezTo>
                    <a:pt x="2396" y="576"/>
                    <a:pt x="2395" y="571"/>
                    <a:pt x="2395" y="567"/>
                  </a:cubicBezTo>
                  <a:cubicBezTo>
                    <a:pt x="2398" y="478"/>
                    <a:pt x="2398" y="478"/>
                    <a:pt x="2398" y="478"/>
                  </a:cubicBezTo>
                  <a:cubicBezTo>
                    <a:pt x="2398" y="472"/>
                    <a:pt x="2401" y="466"/>
                    <a:pt x="2405" y="461"/>
                  </a:cubicBezTo>
                  <a:cubicBezTo>
                    <a:pt x="2452" y="410"/>
                    <a:pt x="2452" y="410"/>
                    <a:pt x="2452" y="410"/>
                  </a:cubicBezTo>
                  <a:cubicBezTo>
                    <a:pt x="2459" y="402"/>
                    <a:pt x="2461" y="391"/>
                    <a:pt x="2457" y="381"/>
                  </a:cubicBezTo>
                  <a:cubicBezTo>
                    <a:pt x="2434" y="320"/>
                    <a:pt x="2434" y="320"/>
                    <a:pt x="2434" y="320"/>
                  </a:cubicBezTo>
                  <a:cubicBezTo>
                    <a:pt x="2433" y="317"/>
                    <a:pt x="2431" y="315"/>
                    <a:pt x="2429" y="313"/>
                  </a:cubicBezTo>
                  <a:cubicBezTo>
                    <a:pt x="2325" y="185"/>
                    <a:pt x="2325" y="185"/>
                    <a:pt x="2325" y="185"/>
                  </a:cubicBezTo>
                  <a:cubicBezTo>
                    <a:pt x="2312" y="169"/>
                    <a:pt x="2287" y="173"/>
                    <a:pt x="2279" y="192"/>
                  </a:cubicBezTo>
                  <a:cubicBezTo>
                    <a:pt x="2240" y="287"/>
                    <a:pt x="2240" y="287"/>
                    <a:pt x="2240" y="287"/>
                  </a:cubicBezTo>
                  <a:cubicBezTo>
                    <a:pt x="2238" y="292"/>
                    <a:pt x="2235" y="297"/>
                    <a:pt x="2230" y="300"/>
                  </a:cubicBezTo>
                  <a:cubicBezTo>
                    <a:pt x="2175" y="336"/>
                    <a:pt x="2175" y="336"/>
                    <a:pt x="2175" y="336"/>
                  </a:cubicBezTo>
                  <a:cubicBezTo>
                    <a:pt x="2168" y="341"/>
                    <a:pt x="2158" y="342"/>
                    <a:pt x="2149" y="339"/>
                  </a:cubicBezTo>
                  <a:cubicBezTo>
                    <a:pt x="2008" y="278"/>
                    <a:pt x="2008" y="278"/>
                    <a:pt x="2008" y="278"/>
                  </a:cubicBezTo>
                  <a:cubicBezTo>
                    <a:pt x="2000" y="275"/>
                    <a:pt x="1992" y="276"/>
                    <a:pt x="1984" y="279"/>
                  </a:cubicBezTo>
                  <a:cubicBezTo>
                    <a:pt x="1933" y="307"/>
                    <a:pt x="1933" y="307"/>
                    <a:pt x="1933" y="307"/>
                  </a:cubicBezTo>
                  <a:cubicBezTo>
                    <a:pt x="1923" y="312"/>
                    <a:pt x="1910" y="310"/>
                    <a:pt x="1901" y="302"/>
                  </a:cubicBezTo>
                  <a:cubicBezTo>
                    <a:pt x="1844" y="245"/>
                    <a:pt x="1844" y="245"/>
                    <a:pt x="1844" y="245"/>
                  </a:cubicBezTo>
                  <a:cubicBezTo>
                    <a:pt x="1838" y="239"/>
                    <a:pt x="1830" y="237"/>
                    <a:pt x="1822" y="237"/>
                  </a:cubicBezTo>
                  <a:cubicBezTo>
                    <a:pt x="1729" y="245"/>
                    <a:pt x="1729" y="245"/>
                    <a:pt x="1729" y="245"/>
                  </a:cubicBezTo>
                  <a:cubicBezTo>
                    <a:pt x="1725" y="245"/>
                    <a:pt x="1722" y="246"/>
                    <a:pt x="1719" y="248"/>
                  </a:cubicBezTo>
                  <a:cubicBezTo>
                    <a:pt x="1659" y="278"/>
                    <a:pt x="1659" y="278"/>
                    <a:pt x="1659" y="278"/>
                  </a:cubicBezTo>
                  <a:cubicBezTo>
                    <a:pt x="1646" y="284"/>
                    <a:pt x="1631" y="280"/>
                    <a:pt x="1623" y="269"/>
                  </a:cubicBezTo>
                  <a:cubicBezTo>
                    <a:pt x="1565" y="181"/>
                    <a:pt x="1565" y="181"/>
                    <a:pt x="1565" y="181"/>
                  </a:cubicBezTo>
                  <a:cubicBezTo>
                    <a:pt x="1563" y="179"/>
                    <a:pt x="1562" y="176"/>
                    <a:pt x="1561" y="173"/>
                  </a:cubicBezTo>
                  <a:cubicBezTo>
                    <a:pt x="1533" y="66"/>
                    <a:pt x="1533" y="66"/>
                    <a:pt x="1533" y="66"/>
                  </a:cubicBezTo>
                  <a:cubicBezTo>
                    <a:pt x="1528" y="47"/>
                    <a:pt x="1505" y="40"/>
                    <a:pt x="1490" y="52"/>
                  </a:cubicBezTo>
                  <a:cubicBezTo>
                    <a:pt x="1415" y="111"/>
                    <a:pt x="1415" y="111"/>
                    <a:pt x="1415" y="111"/>
                  </a:cubicBezTo>
                  <a:cubicBezTo>
                    <a:pt x="1414" y="112"/>
                    <a:pt x="1414" y="113"/>
                    <a:pt x="1413" y="113"/>
                  </a:cubicBezTo>
                  <a:cubicBezTo>
                    <a:pt x="1352" y="151"/>
                    <a:pt x="1352" y="151"/>
                    <a:pt x="1352" y="151"/>
                  </a:cubicBezTo>
                  <a:cubicBezTo>
                    <a:pt x="1344" y="156"/>
                    <a:pt x="1335" y="157"/>
                    <a:pt x="1327" y="154"/>
                  </a:cubicBezTo>
                  <a:cubicBezTo>
                    <a:pt x="1234" y="116"/>
                    <a:pt x="1234" y="116"/>
                    <a:pt x="1234" y="116"/>
                  </a:cubicBezTo>
                  <a:cubicBezTo>
                    <a:pt x="1228" y="114"/>
                    <a:pt x="1224" y="110"/>
                    <a:pt x="1221" y="104"/>
                  </a:cubicBezTo>
                  <a:cubicBezTo>
                    <a:pt x="1171" y="18"/>
                    <a:pt x="1171" y="18"/>
                    <a:pt x="1171" y="18"/>
                  </a:cubicBezTo>
                  <a:cubicBezTo>
                    <a:pt x="1163" y="5"/>
                    <a:pt x="1147" y="0"/>
                    <a:pt x="1134" y="8"/>
                  </a:cubicBezTo>
                  <a:cubicBezTo>
                    <a:pt x="1060" y="48"/>
                    <a:pt x="1060" y="48"/>
                    <a:pt x="1060" y="48"/>
                  </a:cubicBezTo>
                  <a:cubicBezTo>
                    <a:pt x="1057" y="50"/>
                    <a:pt x="1053" y="51"/>
                    <a:pt x="1049" y="51"/>
                  </a:cubicBezTo>
                  <a:cubicBezTo>
                    <a:pt x="899" y="63"/>
                    <a:pt x="899" y="63"/>
                    <a:pt x="899" y="63"/>
                  </a:cubicBezTo>
                  <a:cubicBezTo>
                    <a:pt x="898" y="63"/>
                    <a:pt x="897" y="63"/>
                    <a:pt x="895" y="63"/>
                  </a:cubicBezTo>
                  <a:cubicBezTo>
                    <a:pt x="718" y="105"/>
                    <a:pt x="718" y="105"/>
                    <a:pt x="718" y="105"/>
                  </a:cubicBezTo>
                  <a:cubicBezTo>
                    <a:pt x="716" y="106"/>
                    <a:pt x="713" y="107"/>
                    <a:pt x="711" y="108"/>
                  </a:cubicBezTo>
                  <a:cubicBezTo>
                    <a:pt x="573" y="186"/>
                    <a:pt x="573" y="186"/>
                    <a:pt x="573" y="186"/>
                  </a:cubicBezTo>
                  <a:cubicBezTo>
                    <a:pt x="573" y="187"/>
                    <a:pt x="572" y="187"/>
                    <a:pt x="572" y="187"/>
                  </a:cubicBezTo>
                  <a:cubicBezTo>
                    <a:pt x="461" y="241"/>
                    <a:pt x="461" y="241"/>
                    <a:pt x="461" y="241"/>
                  </a:cubicBezTo>
                  <a:cubicBezTo>
                    <a:pt x="448" y="247"/>
                    <a:pt x="442" y="261"/>
                    <a:pt x="447" y="274"/>
                  </a:cubicBezTo>
                  <a:cubicBezTo>
                    <a:pt x="462" y="320"/>
                    <a:pt x="462" y="320"/>
                    <a:pt x="462" y="320"/>
                  </a:cubicBezTo>
                  <a:cubicBezTo>
                    <a:pt x="465" y="329"/>
                    <a:pt x="473" y="336"/>
                    <a:pt x="483" y="338"/>
                  </a:cubicBezTo>
                  <a:cubicBezTo>
                    <a:pt x="616" y="365"/>
                    <a:pt x="616" y="365"/>
                    <a:pt x="616" y="365"/>
                  </a:cubicBezTo>
                  <a:cubicBezTo>
                    <a:pt x="620" y="366"/>
                    <a:pt x="623" y="367"/>
                    <a:pt x="626" y="369"/>
                  </a:cubicBezTo>
                  <a:cubicBezTo>
                    <a:pt x="666" y="397"/>
                    <a:pt x="666" y="397"/>
                    <a:pt x="666" y="397"/>
                  </a:cubicBezTo>
                  <a:cubicBezTo>
                    <a:pt x="679" y="405"/>
                    <a:pt x="682" y="423"/>
                    <a:pt x="673" y="435"/>
                  </a:cubicBezTo>
                  <a:cubicBezTo>
                    <a:pt x="636" y="485"/>
                    <a:pt x="636" y="485"/>
                    <a:pt x="636" y="485"/>
                  </a:cubicBezTo>
                  <a:cubicBezTo>
                    <a:pt x="631" y="492"/>
                    <a:pt x="629" y="501"/>
                    <a:pt x="632" y="509"/>
                  </a:cubicBezTo>
                  <a:cubicBezTo>
                    <a:pt x="678" y="661"/>
                    <a:pt x="678" y="661"/>
                    <a:pt x="678" y="661"/>
                  </a:cubicBezTo>
                  <a:cubicBezTo>
                    <a:pt x="681" y="673"/>
                    <a:pt x="692" y="681"/>
                    <a:pt x="705" y="681"/>
                  </a:cubicBezTo>
                  <a:cubicBezTo>
                    <a:pt x="733" y="680"/>
                    <a:pt x="733" y="680"/>
                    <a:pt x="733" y="680"/>
                  </a:cubicBezTo>
                  <a:cubicBezTo>
                    <a:pt x="748" y="679"/>
                    <a:pt x="761" y="692"/>
                    <a:pt x="761" y="707"/>
                  </a:cubicBezTo>
                  <a:cubicBezTo>
                    <a:pt x="761" y="756"/>
                    <a:pt x="761" y="756"/>
                    <a:pt x="761" y="756"/>
                  </a:cubicBezTo>
                  <a:cubicBezTo>
                    <a:pt x="761" y="760"/>
                    <a:pt x="760" y="764"/>
                    <a:pt x="758" y="768"/>
                  </a:cubicBezTo>
                  <a:cubicBezTo>
                    <a:pt x="719" y="853"/>
                    <a:pt x="719" y="853"/>
                    <a:pt x="719" y="853"/>
                  </a:cubicBezTo>
                  <a:cubicBezTo>
                    <a:pt x="714" y="862"/>
                    <a:pt x="705" y="868"/>
                    <a:pt x="695" y="868"/>
                  </a:cubicBezTo>
                  <a:cubicBezTo>
                    <a:pt x="599" y="874"/>
                    <a:pt x="599" y="874"/>
                    <a:pt x="599" y="874"/>
                  </a:cubicBezTo>
                  <a:cubicBezTo>
                    <a:pt x="598" y="874"/>
                    <a:pt x="596" y="874"/>
                    <a:pt x="595" y="874"/>
                  </a:cubicBezTo>
                  <a:cubicBezTo>
                    <a:pt x="535" y="887"/>
                    <a:pt x="535" y="887"/>
                    <a:pt x="535" y="887"/>
                  </a:cubicBezTo>
                  <a:cubicBezTo>
                    <a:pt x="527" y="888"/>
                    <a:pt x="521" y="893"/>
                    <a:pt x="517" y="900"/>
                  </a:cubicBezTo>
                  <a:cubicBezTo>
                    <a:pt x="469" y="982"/>
                    <a:pt x="469" y="982"/>
                    <a:pt x="469" y="982"/>
                  </a:cubicBezTo>
                  <a:cubicBezTo>
                    <a:pt x="462" y="993"/>
                    <a:pt x="449" y="998"/>
                    <a:pt x="437" y="994"/>
                  </a:cubicBezTo>
                  <a:cubicBezTo>
                    <a:pt x="317" y="958"/>
                    <a:pt x="317" y="958"/>
                    <a:pt x="317" y="958"/>
                  </a:cubicBezTo>
                  <a:cubicBezTo>
                    <a:pt x="308" y="956"/>
                    <a:pt x="299" y="957"/>
                    <a:pt x="292" y="963"/>
                  </a:cubicBezTo>
                  <a:cubicBezTo>
                    <a:pt x="201" y="1035"/>
                    <a:pt x="201" y="1035"/>
                    <a:pt x="201" y="1035"/>
                  </a:cubicBezTo>
                  <a:cubicBezTo>
                    <a:pt x="199" y="1036"/>
                    <a:pt x="197" y="1037"/>
                    <a:pt x="195" y="1038"/>
                  </a:cubicBezTo>
                  <a:cubicBezTo>
                    <a:pt x="33" y="1109"/>
                    <a:pt x="33" y="1109"/>
                    <a:pt x="33" y="1109"/>
                  </a:cubicBezTo>
                  <a:cubicBezTo>
                    <a:pt x="24" y="1113"/>
                    <a:pt x="18" y="1121"/>
                    <a:pt x="16" y="1131"/>
                  </a:cubicBezTo>
                  <a:cubicBezTo>
                    <a:pt x="1" y="1261"/>
                    <a:pt x="1" y="1261"/>
                    <a:pt x="1" y="1261"/>
                  </a:cubicBezTo>
                  <a:cubicBezTo>
                    <a:pt x="0" y="1269"/>
                    <a:pt x="2" y="1276"/>
                    <a:pt x="7" y="1282"/>
                  </a:cubicBezTo>
                  <a:cubicBezTo>
                    <a:pt x="154" y="1462"/>
                    <a:pt x="154" y="1462"/>
                    <a:pt x="154" y="1462"/>
                  </a:cubicBezTo>
                  <a:cubicBezTo>
                    <a:pt x="193" y="1510"/>
                    <a:pt x="193" y="1510"/>
                    <a:pt x="193" y="1510"/>
                  </a:cubicBezTo>
                  <a:cubicBezTo>
                    <a:pt x="196" y="1513"/>
                    <a:pt x="200" y="1516"/>
                    <a:pt x="204" y="1518"/>
                  </a:cubicBezTo>
                  <a:cubicBezTo>
                    <a:pt x="497" y="1638"/>
                    <a:pt x="497" y="1638"/>
                    <a:pt x="497" y="1638"/>
                  </a:cubicBezTo>
                  <a:cubicBezTo>
                    <a:pt x="498" y="1638"/>
                    <a:pt x="498" y="1638"/>
                    <a:pt x="499" y="1638"/>
                  </a:cubicBezTo>
                  <a:cubicBezTo>
                    <a:pt x="751" y="1725"/>
                    <a:pt x="751" y="1725"/>
                    <a:pt x="751" y="1725"/>
                  </a:cubicBezTo>
                  <a:cubicBezTo>
                    <a:pt x="752" y="1725"/>
                    <a:pt x="752" y="1725"/>
                    <a:pt x="753" y="1725"/>
                  </a:cubicBezTo>
                  <a:cubicBezTo>
                    <a:pt x="959" y="1783"/>
                    <a:pt x="959" y="1783"/>
                    <a:pt x="959" y="1783"/>
                  </a:cubicBezTo>
                  <a:cubicBezTo>
                    <a:pt x="961" y="1783"/>
                    <a:pt x="963" y="1784"/>
                    <a:pt x="966" y="1784"/>
                  </a:cubicBezTo>
                  <a:cubicBezTo>
                    <a:pt x="1015" y="1784"/>
                    <a:pt x="1015" y="1784"/>
                    <a:pt x="1015" y="1784"/>
                  </a:cubicBezTo>
                  <a:cubicBezTo>
                    <a:pt x="1029" y="1784"/>
                    <a:pt x="1041" y="1773"/>
                    <a:pt x="1042" y="1759"/>
                  </a:cubicBezTo>
                  <a:cubicBezTo>
                    <a:pt x="1053" y="1639"/>
                    <a:pt x="1053" y="1639"/>
                    <a:pt x="1053" y="1639"/>
                  </a:cubicBezTo>
                  <a:cubicBezTo>
                    <a:pt x="1054" y="1627"/>
                    <a:pt x="1063" y="1618"/>
                    <a:pt x="1074" y="161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22;p84">
              <a:extLst>
                <a:ext uri="{FF2B5EF4-FFF2-40B4-BE49-F238E27FC236}">
                  <a16:creationId xmlns:a16="http://schemas.microsoft.com/office/drawing/2014/main" id="{7524E463-C4B9-3630-0729-A3601CED281A}"/>
                </a:ext>
              </a:extLst>
            </p:cNvPr>
            <p:cNvSpPr/>
            <p:nvPr/>
          </p:nvSpPr>
          <p:spPr>
            <a:xfrm>
              <a:off x="11087101" y="10118725"/>
              <a:ext cx="493713" cy="382588"/>
            </a:xfrm>
            <a:custGeom>
              <a:avLst/>
              <a:gdLst/>
              <a:ahLst/>
              <a:cxnLst/>
              <a:rect l="0" t="0" r="0" b="0"/>
              <a:pathLst>
                <a:path w="775" h="601" extrusionOk="0">
                  <a:moveTo>
                    <a:pt x="604" y="473"/>
                  </a:moveTo>
                  <a:cubicBezTo>
                    <a:pt x="606" y="463"/>
                    <a:pt x="612" y="455"/>
                    <a:pt x="621" y="451"/>
                  </a:cubicBezTo>
                  <a:cubicBezTo>
                    <a:pt x="775" y="383"/>
                    <a:pt x="775" y="383"/>
                    <a:pt x="775" y="383"/>
                  </a:cubicBezTo>
                  <a:cubicBezTo>
                    <a:pt x="734" y="293"/>
                    <a:pt x="734" y="293"/>
                    <a:pt x="734" y="293"/>
                  </a:cubicBezTo>
                  <a:cubicBezTo>
                    <a:pt x="732" y="287"/>
                    <a:pt x="731" y="280"/>
                    <a:pt x="733" y="274"/>
                  </a:cubicBezTo>
                  <a:cubicBezTo>
                    <a:pt x="767" y="149"/>
                    <a:pt x="767" y="149"/>
                    <a:pt x="767" y="149"/>
                  </a:cubicBezTo>
                  <a:cubicBezTo>
                    <a:pt x="769" y="140"/>
                    <a:pt x="767" y="131"/>
                    <a:pt x="762" y="124"/>
                  </a:cubicBezTo>
                  <a:cubicBezTo>
                    <a:pt x="678" y="19"/>
                    <a:pt x="678" y="19"/>
                    <a:pt x="678" y="19"/>
                  </a:cubicBezTo>
                  <a:cubicBezTo>
                    <a:pt x="669" y="8"/>
                    <a:pt x="653" y="6"/>
                    <a:pt x="641" y="14"/>
                  </a:cubicBezTo>
                  <a:cubicBezTo>
                    <a:pt x="552" y="78"/>
                    <a:pt x="552" y="78"/>
                    <a:pt x="552" y="78"/>
                  </a:cubicBezTo>
                  <a:cubicBezTo>
                    <a:pt x="541" y="86"/>
                    <a:pt x="525" y="84"/>
                    <a:pt x="516" y="74"/>
                  </a:cubicBezTo>
                  <a:cubicBezTo>
                    <a:pt x="458" y="10"/>
                    <a:pt x="458" y="10"/>
                    <a:pt x="458" y="10"/>
                  </a:cubicBezTo>
                  <a:cubicBezTo>
                    <a:pt x="452" y="3"/>
                    <a:pt x="443" y="0"/>
                    <a:pt x="434" y="1"/>
                  </a:cubicBezTo>
                  <a:cubicBezTo>
                    <a:pt x="343" y="12"/>
                    <a:pt x="343" y="12"/>
                    <a:pt x="343" y="12"/>
                  </a:cubicBezTo>
                  <a:cubicBezTo>
                    <a:pt x="331" y="13"/>
                    <a:pt x="321" y="24"/>
                    <a:pt x="319" y="36"/>
                  </a:cubicBezTo>
                  <a:cubicBezTo>
                    <a:pt x="309" y="139"/>
                    <a:pt x="309" y="139"/>
                    <a:pt x="309" y="139"/>
                  </a:cubicBezTo>
                  <a:cubicBezTo>
                    <a:pt x="307" y="152"/>
                    <a:pt x="295" y="163"/>
                    <a:pt x="281" y="163"/>
                  </a:cubicBezTo>
                  <a:cubicBezTo>
                    <a:pt x="176" y="163"/>
                    <a:pt x="176" y="163"/>
                    <a:pt x="176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0" y="163"/>
                    <a:pt x="21" y="168"/>
                    <a:pt x="16" y="176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0" y="202"/>
                    <a:pt x="4" y="219"/>
                    <a:pt x="16" y="227"/>
                  </a:cubicBezTo>
                  <a:cubicBezTo>
                    <a:pt x="181" y="336"/>
                    <a:pt x="181" y="336"/>
                    <a:pt x="181" y="336"/>
                  </a:cubicBezTo>
                  <a:cubicBezTo>
                    <a:pt x="182" y="336"/>
                    <a:pt x="183" y="337"/>
                    <a:pt x="183" y="337"/>
                  </a:cubicBezTo>
                  <a:cubicBezTo>
                    <a:pt x="375" y="443"/>
                    <a:pt x="375" y="443"/>
                    <a:pt x="375" y="443"/>
                  </a:cubicBezTo>
                  <a:cubicBezTo>
                    <a:pt x="377" y="444"/>
                    <a:pt x="378" y="445"/>
                    <a:pt x="379" y="446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43" y="583"/>
                    <a:pt x="546" y="585"/>
                    <a:pt x="549" y="586"/>
                  </a:cubicBezTo>
                  <a:cubicBezTo>
                    <a:pt x="589" y="601"/>
                    <a:pt x="589" y="601"/>
                    <a:pt x="589" y="601"/>
                  </a:cubicBezTo>
                  <a:lnTo>
                    <a:pt x="604" y="473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23;p84">
              <a:extLst>
                <a:ext uri="{FF2B5EF4-FFF2-40B4-BE49-F238E27FC236}">
                  <a16:creationId xmlns:a16="http://schemas.microsoft.com/office/drawing/2014/main" id="{38826246-CEEF-F75B-4972-BC77E851D08D}"/>
                </a:ext>
              </a:extLst>
            </p:cNvPr>
            <p:cNvSpPr/>
            <p:nvPr/>
          </p:nvSpPr>
          <p:spPr>
            <a:xfrm>
              <a:off x="10628313" y="8599488"/>
              <a:ext cx="1778000" cy="1787525"/>
            </a:xfrm>
            <a:custGeom>
              <a:avLst/>
              <a:gdLst/>
              <a:ahLst/>
              <a:cxnLst/>
              <a:rect l="0" t="0" r="0" b="0"/>
              <a:pathLst>
                <a:path w="2793" h="2809" extrusionOk="0">
                  <a:moveTo>
                    <a:pt x="738" y="2614"/>
                  </a:moveTo>
                  <a:cubicBezTo>
                    <a:pt x="726" y="2606"/>
                    <a:pt x="722" y="2589"/>
                    <a:pt x="730" y="2577"/>
                  </a:cubicBezTo>
                  <a:cubicBezTo>
                    <a:pt x="738" y="2563"/>
                    <a:pt x="738" y="2563"/>
                    <a:pt x="738" y="2563"/>
                  </a:cubicBezTo>
                  <a:cubicBezTo>
                    <a:pt x="743" y="2555"/>
                    <a:pt x="752" y="2550"/>
                    <a:pt x="762" y="2550"/>
                  </a:cubicBezTo>
                  <a:cubicBezTo>
                    <a:pt x="898" y="2550"/>
                    <a:pt x="898" y="2550"/>
                    <a:pt x="898" y="2550"/>
                  </a:cubicBezTo>
                  <a:cubicBezTo>
                    <a:pt x="1003" y="2550"/>
                    <a:pt x="1003" y="2550"/>
                    <a:pt x="1003" y="2550"/>
                  </a:cubicBezTo>
                  <a:cubicBezTo>
                    <a:pt x="1017" y="2550"/>
                    <a:pt x="1029" y="2539"/>
                    <a:pt x="1031" y="2526"/>
                  </a:cubicBezTo>
                  <a:cubicBezTo>
                    <a:pt x="1041" y="2423"/>
                    <a:pt x="1041" y="2423"/>
                    <a:pt x="1041" y="2423"/>
                  </a:cubicBezTo>
                  <a:cubicBezTo>
                    <a:pt x="1043" y="2411"/>
                    <a:pt x="1053" y="2400"/>
                    <a:pt x="1065" y="2399"/>
                  </a:cubicBezTo>
                  <a:cubicBezTo>
                    <a:pt x="1156" y="2388"/>
                    <a:pt x="1156" y="2388"/>
                    <a:pt x="1156" y="2388"/>
                  </a:cubicBezTo>
                  <a:cubicBezTo>
                    <a:pt x="1165" y="2387"/>
                    <a:pt x="1174" y="2390"/>
                    <a:pt x="1180" y="2397"/>
                  </a:cubicBezTo>
                  <a:cubicBezTo>
                    <a:pt x="1238" y="2461"/>
                    <a:pt x="1238" y="2461"/>
                    <a:pt x="1238" y="2461"/>
                  </a:cubicBezTo>
                  <a:cubicBezTo>
                    <a:pt x="1247" y="2471"/>
                    <a:pt x="1263" y="2473"/>
                    <a:pt x="1274" y="2465"/>
                  </a:cubicBezTo>
                  <a:cubicBezTo>
                    <a:pt x="1363" y="2401"/>
                    <a:pt x="1363" y="2401"/>
                    <a:pt x="1363" y="2401"/>
                  </a:cubicBezTo>
                  <a:cubicBezTo>
                    <a:pt x="1375" y="2393"/>
                    <a:pt x="1391" y="2395"/>
                    <a:pt x="1400" y="2406"/>
                  </a:cubicBezTo>
                  <a:cubicBezTo>
                    <a:pt x="1484" y="2511"/>
                    <a:pt x="1484" y="2511"/>
                    <a:pt x="1484" y="2511"/>
                  </a:cubicBezTo>
                  <a:cubicBezTo>
                    <a:pt x="1489" y="2518"/>
                    <a:pt x="1491" y="2527"/>
                    <a:pt x="1489" y="2536"/>
                  </a:cubicBezTo>
                  <a:cubicBezTo>
                    <a:pt x="1455" y="2661"/>
                    <a:pt x="1455" y="2661"/>
                    <a:pt x="1455" y="2661"/>
                  </a:cubicBezTo>
                  <a:cubicBezTo>
                    <a:pt x="1453" y="2667"/>
                    <a:pt x="1454" y="2674"/>
                    <a:pt x="1456" y="2680"/>
                  </a:cubicBezTo>
                  <a:cubicBezTo>
                    <a:pt x="1497" y="2770"/>
                    <a:pt x="1497" y="2770"/>
                    <a:pt x="1497" y="2770"/>
                  </a:cubicBezTo>
                  <a:cubicBezTo>
                    <a:pt x="1408" y="2809"/>
                    <a:pt x="1408" y="2809"/>
                    <a:pt x="1408" y="2809"/>
                  </a:cubicBezTo>
                  <a:cubicBezTo>
                    <a:pt x="1505" y="2767"/>
                    <a:pt x="1505" y="2767"/>
                    <a:pt x="1505" y="2767"/>
                  </a:cubicBezTo>
                  <a:cubicBezTo>
                    <a:pt x="1507" y="2766"/>
                    <a:pt x="1509" y="2765"/>
                    <a:pt x="1511" y="2764"/>
                  </a:cubicBezTo>
                  <a:cubicBezTo>
                    <a:pt x="1602" y="2692"/>
                    <a:pt x="1602" y="2692"/>
                    <a:pt x="1602" y="2692"/>
                  </a:cubicBezTo>
                  <a:cubicBezTo>
                    <a:pt x="1609" y="2686"/>
                    <a:pt x="1618" y="2685"/>
                    <a:pt x="1627" y="2687"/>
                  </a:cubicBezTo>
                  <a:cubicBezTo>
                    <a:pt x="1747" y="2723"/>
                    <a:pt x="1747" y="2723"/>
                    <a:pt x="1747" y="2723"/>
                  </a:cubicBezTo>
                  <a:cubicBezTo>
                    <a:pt x="1759" y="2727"/>
                    <a:pt x="1772" y="2722"/>
                    <a:pt x="1779" y="2711"/>
                  </a:cubicBezTo>
                  <a:cubicBezTo>
                    <a:pt x="1827" y="2629"/>
                    <a:pt x="1827" y="2629"/>
                    <a:pt x="1827" y="2629"/>
                  </a:cubicBezTo>
                  <a:cubicBezTo>
                    <a:pt x="1831" y="2622"/>
                    <a:pt x="1837" y="2617"/>
                    <a:pt x="1845" y="2616"/>
                  </a:cubicBezTo>
                  <a:cubicBezTo>
                    <a:pt x="1905" y="2603"/>
                    <a:pt x="1905" y="2603"/>
                    <a:pt x="1905" y="2603"/>
                  </a:cubicBezTo>
                  <a:cubicBezTo>
                    <a:pt x="1906" y="2603"/>
                    <a:pt x="1908" y="2603"/>
                    <a:pt x="1909" y="2603"/>
                  </a:cubicBezTo>
                  <a:cubicBezTo>
                    <a:pt x="2005" y="2597"/>
                    <a:pt x="2005" y="2597"/>
                    <a:pt x="2005" y="2597"/>
                  </a:cubicBezTo>
                  <a:cubicBezTo>
                    <a:pt x="2015" y="2597"/>
                    <a:pt x="2024" y="2591"/>
                    <a:pt x="2029" y="2582"/>
                  </a:cubicBezTo>
                  <a:cubicBezTo>
                    <a:pt x="2068" y="2497"/>
                    <a:pt x="2068" y="2497"/>
                    <a:pt x="2068" y="2497"/>
                  </a:cubicBezTo>
                  <a:cubicBezTo>
                    <a:pt x="2070" y="2493"/>
                    <a:pt x="2071" y="2489"/>
                    <a:pt x="2071" y="2485"/>
                  </a:cubicBezTo>
                  <a:cubicBezTo>
                    <a:pt x="2071" y="2436"/>
                    <a:pt x="2071" y="2436"/>
                    <a:pt x="2071" y="2436"/>
                  </a:cubicBezTo>
                  <a:cubicBezTo>
                    <a:pt x="2071" y="2421"/>
                    <a:pt x="2058" y="2408"/>
                    <a:pt x="2043" y="2409"/>
                  </a:cubicBezTo>
                  <a:cubicBezTo>
                    <a:pt x="2015" y="2410"/>
                    <a:pt x="2015" y="2410"/>
                    <a:pt x="2015" y="2410"/>
                  </a:cubicBezTo>
                  <a:cubicBezTo>
                    <a:pt x="2002" y="2410"/>
                    <a:pt x="1991" y="2402"/>
                    <a:pt x="1988" y="2390"/>
                  </a:cubicBezTo>
                  <a:cubicBezTo>
                    <a:pt x="1942" y="2238"/>
                    <a:pt x="1942" y="2238"/>
                    <a:pt x="1942" y="2238"/>
                  </a:cubicBezTo>
                  <a:cubicBezTo>
                    <a:pt x="1939" y="2230"/>
                    <a:pt x="1941" y="2221"/>
                    <a:pt x="1946" y="2214"/>
                  </a:cubicBezTo>
                  <a:cubicBezTo>
                    <a:pt x="1983" y="2164"/>
                    <a:pt x="1983" y="2164"/>
                    <a:pt x="1983" y="2164"/>
                  </a:cubicBezTo>
                  <a:cubicBezTo>
                    <a:pt x="1992" y="2152"/>
                    <a:pt x="1989" y="2134"/>
                    <a:pt x="1976" y="2126"/>
                  </a:cubicBezTo>
                  <a:cubicBezTo>
                    <a:pt x="1936" y="2098"/>
                    <a:pt x="1936" y="2098"/>
                    <a:pt x="1936" y="2098"/>
                  </a:cubicBezTo>
                  <a:cubicBezTo>
                    <a:pt x="1933" y="2096"/>
                    <a:pt x="1930" y="2095"/>
                    <a:pt x="1926" y="2094"/>
                  </a:cubicBezTo>
                  <a:cubicBezTo>
                    <a:pt x="1793" y="2067"/>
                    <a:pt x="1793" y="2067"/>
                    <a:pt x="1793" y="2067"/>
                  </a:cubicBezTo>
                  <a:cubicBezTo>
                    <a:pt x="1783" y="2065"/>
                    <a:pt x="1775" y="2058"/>
                    <a:pt x="1772" y="2049"/>
                  </a:cubicBezTo>
                  <a:cubicBezTo>
                    <a:pt x="1757" y="2003"/>
                    <a:pt x="1757" y="2003"/>
                    <a:pt x="1757" y="2003"/>
                  </a:cubicBezTo>
                  <a:cubicBezTo>
                    <a:pt x="1752" y="1990"/>
                    <a:pt x="1758" y="1976"/>
                    <a:pt x="1771" y="1970"/>
                  </a:cubicBezTo>
                  <a:cubicBezTo>
                    <a:pt x="1882" y="1916"/>
                    <a:pt x="1882" y="1916"/>
                    <a:pt x="1882" y="1916"/>
                  </a:cubicBezTo>
                  <a:cubicBezTo>
                    <a:pt x="1882" y="1916"/>
                    <a:pt x="1883" y="1916"/>
                    <a:pt x="1883" y="1915"/>
                  </a:cubicBezTo>
                  <a:cubicBezTo>
                    <a:pt x="2021" y="1837"/>
                    <a:pt x="2021" y="1837"/>
                    <a:pt x="2021" y="1837"/>
                  </a:cubicBezTo>
                  <a:cubicBezTo>
                    <a:pt x="2023" y="1836"/>
                    <a:pt x="2026" y="1835"/>
                    <a:pt x="2028" y="1834"/>
                  </a:cubicBezTo>
                  <a:cubicBezTo>
                    <a:pt x="2205" y="1792"/>
                    <a:pt x="2205" y="1792"/>
                    <a:pt x="2205" y="1792"/>
                  </a:cubicBezTo>
                  <a:cubicBezTo>
                    <a:pt x="2207" y="1792"/>
                    <a:pt x="2208" y="1792"/>
                    <a:pt x="2209" y="1792"/>
                  </a:cubicBezTo>
                  <a:cubicBezTo>
                    <a:pt x="2359" y="1780"/>
                    <a:pt x="2359" y="1780"/>
                    <a:pt x="2359" y="1780"/>
                  </a:cubicBezTo>
                  <a:cubicBezTo>
                    <a:pt x="2363" y="1780"/>
                    <a:pt x="2367" y="1779"/>
                    <a:pt x="2370" y="1777"/>
                  </a:cubicBezTo>
                  <a:cubicBezTo>
                    <a:pt x="2418" y="1751"/>
                    <a:pt x="2418" y="1751"/>
                    <a:pt x="2418" y="1751"/>
                  </a:cubicBezTo>
                  <a:cubicBezTo>
                    <a:pt x="2418" y="1707"/>
                    <a:pt x="2418" y="1707"/>
                    <a:pt x="2418" y="1707"/>
                  </a:cubicBezTo>
                  <a:cubicBezTo>
                    <a:pt x="2418" y="1703"/>
                    <a:pt x="2419" y="1699"/>
                    <a:pt x="2421" y="1696"/>
                  </a:cubicBezTo>
                  <a:cubicBezTo>
                    <a:pt x="2482" y="1613"/>
                    <a:pt x="2482" y="1613"/>
                    <a:pt x="2482" y="1613"/>
                  </a:cubicBezTo>
                  <a:cubicBezTo>
                    <a:pt x="2486" y="1608"/>
                    <a:pt x="2487" y="1601"/>
                    <a:pt x="2485" y="1594"/>
                  </a:cubicBezTo>
                  <a:cubicBezTo>
                    <a:pt x="2422" y="1438"/>
                    <a:pt x="2422" y="1438"/>
                    <a:pt x="2422" y="1438"/>
                  </a:cubicBezTo>
                  <a:cubicBezTo>
                    <a:pt x="2419" y="1431"/>
                    <a:pt x="2420" y="1424"/>
                    <a:pt x="2424" y="1419"/>
                  </a:cubicBezTo>
                  <a:cubicBezTo>
                    <a:pt x="2567" y="1226"/>
                    <a:pt x="2567" y="1226"/>
                    <a:pt x="2567" y="1226"/>
                  </a:cubicBezTo>
                  <a:cubicBezTo>
                    <a:pt x="2568" y="1224"/>
                    <a:pt x="2570" y="1223"/>
                    <a:pt x="2571" y="1222"/>
                  </a:cubicBezTo>
                  <a:cubicBezTo>
                    <a:pt x="2761" y="1069"/>
                    <a:pt x="2761" y="1069"/>
                    <a:pt x="2761" y="1069"/>
                  </a:cubicBezTo>
                  <a:cubicBezTo>
                    <a:pt x="2767" y="1064"/>
                    <a:pt x="2770" y="1056"/>
                    <a:pt x="2768" y="1049"/>
                  </a:cubicBezTo>
                  <a:cubicBezTo>
                    <a:pt x="2727" y="897"/>
                    <a:pt x="2727" y="897"/>
                    <a:pt x="2727" y="897"/>
                  </a:cubicBezTo>
                  <a:cubicBezTo>
                    <a:pt x="2726" y="892"/>
                    <a:pt x="2727" y="886"/>
                    <a:pt x="2730" y="881"/>
                  </a:cubicBezTo>
                  <a:cubicBezTo>
                    <a:pt x="2779" y="812"/>
                    <a:pt x="2779" y="812"/>
                    <a:pt x="2779" y="812"/>
                  </a:cubicBezTo>
                  <a:cubicBezTo>
                    <a:pt x="2782" y="807"/>
                    <a:pt x="2783" y="800"/>
                    <a:pt x="2781" y="794"/>
                  </a:cubicBezTo>
                  <a:cubicBezTo>
                    <a:pt x="2750" y="717"/>
                    <a:pt x="2750" y="717"/>
                    <a:pt x="2750" y="717"/>
                  </a:cubicBezTo>
                  <a:cubicBezTo>
                    <a:pt x="2747" y="710"/>
                    <a:pt x="2749" y="702"/>
                    <a:pt x="2754" y="696"/>
                  </a:cubicBezTo>
                  <a:cubicBezTo>
                    <a:pt x="2784" y="664"/>
                    <a:pt x="2784" y="664"/>
                    <a:pt x="2784" y="664"/>
                  </a:cubicBezTo>
                  <a:cubicBezTo>
                    <a:pt x="2793" y="654"/>
                    <a:pt x="2790" y="638"/>
                    <a:pt x="2777" y="633"/>
                  </a:cubicBezTo>
                  <a:cubicBezTo>
                    <a:pt x="2590" y="557"/>
                    <a:pt x="2590" y="557"/>
                    <a:pt x="2590" y="557"/>
                  </a:cubicBezTo>
                  <a:cubicBezTo>
                    <a:pt x="2582" y="554"/>
                    <a:pt x="2572" y="557"/>
                    <a:pt x="2567" y="564"/>
                  </a:cubicBezTo>
                  <a:cubicBezTo>
                    <a:pt x="2517" y="632"/>
                    <a:pt x="2517" y="632"/>
                    <a:pt x="2517" y="632"/>
                  </a:cubicBezTo>
                  <a:cubicBezTo>
                    <a:pt x="2515" y="635"/>
                    <a:pt x="2512" y="637"/>
                    <a:pt x="2508" y="638"/>
                  </a:cubicBezTo>
                  <a:cubicBezTo>
                    <a:pt x="2454" y="658"/>
                    <a:pt x="2454" y="658"/>
                    <a:pt x="2454" y="658"/>
                  </a:cubicBezTo>
                  <a:cubicBezTo>
                    <a:pt x="2447" y="660"/>
                    <a:pt x="2442" y="666"/>
                    <a:pt x="2441" y="673"/>
                  </a:cubicBezTo>
                  <a:cubicBezTo>
                    <a:pt x="2435" y="718"/>
                    <a:pt x="2435" y="718"/>
                    <a:pt x="2435" y="718"/>
                  </a:cubicBezTo>
                  <a:cubicBezTo>
                    <a:pt x="2434" y="723"/>
                    <a:pt x="2431" y="728"/>
                    <a:pt x="2427" y="731"/>
                  </a:cubicBezTo>
                  <a:cubicBezTo>
                    <a:pt x="2322" y="803"/>
                    <a:pt x="2322" y="803"/>
                    <a:pt x="2322" y="803"/>
                  </a:cubicBezTo>
                  <a:cubicBezTo>
                    <a:pt x="2317" y="807"/>
                    <a:pt x="2311" y="808"/>
                    <a:pt x="2306" y="806"/>
                  </a:cubicBezTo>
                  <a:cubicBezTo>
                    <a:pt x="2077" y="743"/>
                    <a:pt x="2077" y="743"/>
                    <a:pt x="2077" y="743"/>
                  </a:cubicBezTo>
                  <a:cubicBezTo>
                    <a:pt x="2073" y="742"/>
                    <a:pt x="2069" y="743"/>
                    <a:pt x="2066" y="744"/>
                  </a:cubicBezTo>
                  <a:cubicBezTo>
                    <a:pt x="1988" y="768"/>
                    <a:pt x="1988" y="768"/>
                    <a:pt x="1988" y="768"/>
                  </a:cubicBezTo>
                  <a:cubicBezTo>
                    <a:pt x="1980" y="770"/>
                    <a:pt x="1975" y="777"/>
                    <a:pt x="1975" y="786"/>
                  </a:cubicBezTo>
                  <a:cubicBezTo>
                    <a:pt x="1975" y="844"/>
                    <a:pt x="1975" y="844"/>
                    <a:pt x="1975" y="844"/>
                  </a:cubicBezTo>
                  <a:cubicBezTo>
                    <a:pt x="1975" y="852"/>
                    <a:pt x="1979" y="859"/>
                    <a:pt x="1986" y="862"/>
                  </a:cubicBezTo>
                  <a:cubicBezTo>
                    <a:pt x="2050" y="890"/>
                    <a:pt x="2050" y="890"/>
                    <a:pt x="2050" y="890"/>
                  </a:cubicBezTo>
                  <a:cubicBezTo>
                    <a:pt x="2059" y="894"/>
                    <a:pt x="2063" y="906"/>
                    <a:pt x="2059" y="915"/>
                  </a:cubicBezTo>
                  <a:cubicBezTo>
                    <a:pt x="2014" y="1023"/>
                    <a:pt x="2014" y="1023"/>
                    <a:pt x="2014" y="1023"/>
                  </a:cubicBezTo>
                  <a:cubicBezTo>
                    <a:pt x="2011" y="1029"/>
                    <a:pt x="2005" y="1034"/>
                    <a:pt x="1999" y="1035"/>
                  </a:cubicBezTo>
                  <a:cubicBezTo>
                    <a:pt x="1797" y="1063"/>
                    <a:pt x="1797" y="1063"/>
                    <a:pt x="1797" y="1063"/>
                  </a:cubicBezTo>
                  <a:cubicBezTo>
                    <a:pt x="1788" y="1064"/>
                    <a:pt x="1782" y="1071"/>
                    <a:pt x="1780" y="1080"/>
                  </a:cubicBezTo>
                  <a:cubicBezTo>
                    <a:pt x="1762" y="1218"/>
                    <a:pt x="1762" y="1218"/>
                    <a:pt x="1762" y="1218"/>
                  </a:cubicBezTo>
                  <a:cubicBezTo>
                    <a:pt x="1761" y="1229"/>
                    <a:pt x="1749" y="1237"/>
                    <a:pt x="1738" y="1234"/>
                  </a:cubicBezTo>
                  <a:cubicBezTo>
                    <a:pt x="1468" y="1160"/>
                    <a:pt x="1468" y="1160"/>
                    <a:pt x="1468" y="1160"/>
                  </a:cubicBezTo>
                  <a:cubicBezTo>
                    <a:pt x="1467" y="1160"/>
                    <a:pt x="1465" y="1159"/>
                    <a:pt x="1464" y="1158"/>
                  </a:cubicBezTo>
                  <a:cubicBezTo>
                    <a:pt x="1390" y="1117"/>
                    <a:pt x="1390" y="1117"/>
                    <a:pt x="1390" y="1117"/>
                  </a:cubicBezTo>
                  <a:cubicBezTo>
                    <a:pt x="1386" y="1115"/>
                    <a:pt x="1380" y="1114"/>
                    <a:pt x="1376" y="1116"/>
                  </a:cubicBezTo>
                  <a:cubicBezTo>
                    <a:pt x="1341" y="1125"/>
                    <a:pt x="1341" y="1125"/>
                    <a:pt x="1341" y="1125"/>
                  </a:cubicBezTo>
                  <a:cubicBezTo>
                    <a:pt x="1328" y="1129"/>
                    <a:pt x="1314" y="1117"/>
                    <a:pt x="1317" y="1103"/>
                  </a:cubicBezTo>
                  <a:cubicBezTo>
                    <a:pt x="1342" y="986"/>
                    <a:pt x="1342" y="986"/>
                    <a:pt x="1342" y="986"/>
                  </a:cubicBezTo>
                  <a:cubicBezTo>
                    <a:pt x="1342" y="985"/>
                    <a:pt x="1342" y="985"/>
                    <a:pt x="1342" y="984"/>
                  </a:cubicBezTo>
                  <a:cubicBezTo>
                    <a:pt x="1345" y="946"/>
                    <a:pt x="1345" y="946"/>
                    <a:pt x="1345" y="946"/>
                  </a:cubicBezTo>
                  <a:cubicBezTo>
                    <a:pt x="1346" y="933"/>
                    <a:pt x="1359" y="925"/>
                    <a:pt x="1371" y="929"/>
                  </a:cubicBezTo>
                  <a:cubicBezTo>
                    <a:pt x="1377" y="932"/>
                    <a:pt x="1384" y="934"/>
                    <a:pt x="1388" y="937"/>
                  </a:cubicBezTo>
                  <a:cubicBezTo>
                    <a:pt x="1398" y="943"/>
                    <a:pt x="1454" y="871"/>
                    <a:pt x="1470" y="849"/>
                  </a:cubicBezTo>
                  <a:cubicBezTo>
                    <a:pt x="1473" y="845"/>
                    <a:pt x="1475" y="840"/>
                    <a:pt x="1474" y="835"/>
                  </a:cubicBezTo>
                  <a:cubicBezTo>
                    <a:pt x="1464" y="741"/>
                    <a:pt x="1464" y="741"/>
                    <a:pt x="1464" y="741"/>
                  </a:cubicBezTo>
                  <a:cubicBezTo>
                    <a:pt x="1464" y="740"/>
                    <a:pt x="1463" y="739"/>
                    <a:pt x="1463" y="738"/>
                  </a:cubicBezTo>
                  <a:cubicBezTo>
                    <a:pt x="1455" y="711"/>
                    <a:pt x="1455" y="711"/>
                    <a:pt x="1455" y="711"/>
                  </a:cubicBezTo>
                  <a:cubicBezTo>
                    <a:pt x="1453" y="703"/>
                    <a:pt x="1456" y="695"/>
                    <a:pt x="1462" y="690"/>
                  </a:cubicBezTo>
                  <a:cubicBezTo>
                    <a:pt x="1614" y="571"/>
                    <a:pt x="1614" y="571"/>
                    <a:pt x="1614" y="571"/>
                  </a:cubicBezTo>
                  <a:cubicBezTo>
                    <a:pt x="1619" y="568"/>
                    <a:pt x="1625" y="566"/>
                    <a:pt x="1631" y="568"/>
                  </a:cubicBezTo>
                  <a:cubicBezTo>
                    <a:pt x="1692" y="584"/>
                    <a:pt x="1692" y="584"/>
                    <a:pt x="1692" y="584"/>
                  </a:cubicBezTo>
                  <a:cubicBezTo>
                    <a:pt x="1701" y="586"/>
                    <a:pt x="1711" y="581"/>
                    <a:pt x="1715" y="572"/>
                  </a:cubicBezTo>
                  <a:cubicBezTo>
                    <a:pt x="1746" y="483"/>
                    <a:pt x="1746" y="483"/>
                    <a:pt x="1746" y="483"/>
                  </a:cubicBezTo>
                  <a:cubicBezTo>
                    <a:pt x="1782" y="380"/>
                    <a:pt x="1782" y="380"/>
                    <a:pt x="1782" y="380"/>
                  </a:cubicBezTo>
                  <a:cubicBezTo>
                    <a:pt x="1786" y="370"/>
                    <a:pt x="1781" y="358"/>
                    <a:pt x="1770" y="355"/>
                  </a:cubicBezTo>
                  <a:cubicBezTo>
                    <a:pt x="1702" y="333"/>
                    <a:pt x="1702" y="333"/>
                    <a:pt x="1702" y="333"/>
                  </a:cubicBezTo>
                  <a:cubicBezTo>
                    <a:pt x="1699" y="332"/>
                    <a:pt x="1696" y="330"/>
                    <a:pt x="1694" y="327"/>
                  </a:cubicBezTo>
                  <a:cubicBezTo>
                    <a:pt x="1585" y="202"/>
                    <a:pt x="1585" y="202"/>
                    <a:pt x="1585" y="202"/>
                  </a:cubicBezTo>
                  <a:cubicBezTo>
                    <a:pt x="1575" y="191"/>
                    <a:pt x="1556" y="195"/>
                    <a:pt x="1552" y="209"/>
                  </a:cubicBezTo>
                  <a:cubicBezTo>
                    <a:pt x="1541" y="246"/>
                    <a:pt x="1541" y="246"/>
                    <a:pt x="1541" y="246"/>
                  </a:cubicBezTo>
                  <a:cubicBezTo>
                    <a:pt x="1540" y="249"/>
                    <a:pt x="1540" y="253"/>
                    <a:pt x="1540" y="256"/>
                  </a:cubicBezTo>
                  <a:cubicBezTo>
                    <a:pt x="1551" y="307"/>
                    <a:pt x="1551" y="307"/>
                    <a:pt x="1551" y="307"/>
                  </a:cubicBezTo>
                  <a:cubicBezTo>
                    <a:pt x="1552" y="311"/>
                    <a:pt x="1552" y="315"/>
                    <a:pt x="1550" y="319"/>
                  </a:cubicBezTo>
                  <a:cubicBezTo>
                    <a:pt x="1487" y="448"/>
                    <a:pt x="1487" y="448"/>
                    <a:pt x="1487" y="448"/>
                  </a:cubicBezTo>
                  <a:cubicBezTo>
                    <a:pt x="1485" y="453"/>
                    <a:pt x="1482" y="456"/>
                    <a:pt x="1477" y="458"/>
                  </a:cubicBezTo>
                  <a:cubicBezTo>
                    <a:pt x="1405" y="486"/>
                    <a:pt x="1405" y="486"/>
                    <a:pt x="1405" y="486"/>
                  </a:cubicBezTo>
                  <a:cubicBezTo>
                    <a:pt x="1396" y="490"/>
                    <a:pt x="1387" y="486"/>
                    <a:pt x="1382" y="479"/>
                  </a:cubicBezTo>
                  <a:cubicBezTo>
                    <a:pt x="1360" y="445"/>
                    <a:pt x="1360" y="445"/>
                    <a:pt x="1360" y="445"/>
                  </a:cubicBezTo>
                  <a:cubicBezTo>
                    <a:pt x="1357" y="441"/>
                    <a:pt x="1356" y="437"/>
                    <a:pt x="1357" y="432"/>
                  </a:cubicBezTo>
                  <a:cubicBezTo>
                    <a:pt x="1399" y="169"/>
                    <a:pt x="1399" y="169"/>
                    <a:pt x="1399" y="169"/>
                  </a:cubicBezTo>
                  <a:cubicBezTo>
                    <a:pt x="1401" y="161"/>
                    <a:pt x="1396" y="152"/>
                    <a:pt x="1389" y="149"/>
                  </a:cubicBezTo>
                  <a:cubicBezTo>
                    <a:pt x="1348" y="129"/>
                    <a:pt x="1348" y="129"/>
                    <a:pt x="1348" y="129"/>
                  </a:cubicBezTo>
                  <a:cubicBezTo>
                    <a:pt x="1337" y="124"/>
                    <a:pt x="1324" y="130"/>
                    <a:pt x="1321" y="143"/>
                  </a:cubicBezTo>
                  <a:cubicBezTo>
                    <a:pt x="1291" y="300"/>
                    <a:pt x="1291" y="300"/>
                    <a:pt x="1291" y="300"/>
                  </a:cubicBezTo>
                  <a:cubicBezTo>
                    <a:pt x="1287" y="320"/>
                    <a:pt x="1259" y="321"/>
                    <a:pt x="1253" y="302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49" y="285"/>
                    <a:pt x="1249" y="281"/>
                    <a:pt x="1250" y="277"/>
                  </a:cubicBezTo>
                  <a:cubicBezTo>
                    <a:pt x="1278" y="199"/>
                    <a:pt x="1278" y="199"/>
                    <a:pt x="1278" y="199"/>
                  </a:cubicBezTo>
                  <a:cubicBezTo>
                    <a:pt x="1281" y="192"/>
                    <a:pt x="1279" y="184"/>
                    <a:pt x="1273" y="178"/>
                  </a:cubicBezTo>
                  <a:cubicBezTo>
                    <a:pt x="1260" y="166"/>
                    <a:pt x="1260" y="166"/>
                    <a:pt x="1260" y="166"/>
                  </a:cubicBezTo>
                  <a:cubicBezTo>
                    <a:pt x="1253" y="160"/>
                    <a:pt x="1252" y="149"/>
                    <a:pt x="1257" y="141"/>
                  </a:cubicBezTo>
                  <a:cubicBezTo>
                    <a:pt x="1299" y="79"/>
                    <a:pt x="1299" y="79"/>
                    <a:pt x="1299" y="79"/>
                  </a:cubicBezTo>
                  <a:cubicBezTo>
                    <a:pt x="1305" y="69"/>
                    <a:pt x="1302" y="56"/>
                    <a:pt x="1292" y="51"/>
                  </a:cubicBezTo>
                  <a:cubicBezTo>
                    <a:pt x="1203" y="5"/>
                    <a:pt x="1203" y="5"/>
                    <a:pt x="1203" y="5"/>
                  </a:cubicBezTo>
                  <a:cubicBezTo>
                    <a:pt x="1192" y="0"/>
                    <a:pt x="1179" y="6"/>
                    <a:pt x="1176" y="18"/>
                  </a:cubicBezTo>
                  <a:cubicBezTo>
                    <a:pt x="1148" y="130"/>
                    <a:pt x="1148" y="130"/>
                    <a:pt x="1148" y="130"/>
                  </a:cubicBezTo>
                  <a:cubicBezTo>
                    <a:pt x="1146" y="139"/>
                    <a:pt x="1151" y="148"/>
                    <a:pt x="1159" y="152"/>
                  </a:cubicBezTo>
                  <a:cubicBezTo>
                    <a:pt x="1196" y="170"/>
                    <a:pt x="1196" y="170"/>
                    <a:pt x="1196" y="170"/>
                  </a:cubicBezTo>
                  <a:cubicBezTo>
                    <a:pt x="1204" y="174"/>
                    <a:pt x="1208" y="181"/>
                    <a:pt x="1207" y="190"/>
                  </a:cubicBezTo>
                  <a:cubicBezTo>
                    <a:pt x="1199" y="256"/>
                    <a:pt x="1199" y="256"/>
                    <a:pt x="1199" y="256"/>
                  </a:cubicBezTo>
                  <a:cubicBezTo>
                    <a:pt x="1198" y="264"/>
                    <a:pt x="1192" y="271"/>
                    <a:pt x="1185" y="273"/>
                  </a:cubicBezTo>
                  <a:cubicBezTo>
                    <a:pt x="1058" y="306"/>
                    <a:pt x="1058" y="306"/>
                    <a:pt x="1058" y="306"/>
                  </a:cubicBezTo>
                  <a:cubicBezTo>
                    <a:pt x="1058" y="306"/>
                    <a:pt x="1057" y="306"/>
                    <a:pt x="1057" y="306"/>
                  </a:cubicBezTo>
                  <a:cubicBezTo>
                    <a:pt x="950" y="346"/>
                    <a:pt x="950" y="346"/>
                    <a:pt x="950" y="346"/>
                  </a:cubicBezTo>
                  <a:cubicBezTo>
                    <a:pt x="944" y="348"/>
                    <a:pt x="940" y="353"/>
                    <a:pt x="938" y="359"/>
                  </a:cubicBezTo>
                  <a:cubicBezTo>
                    <a:pt x="902" y="489"/>
                    <a:pt x="902" y="489"/>
                    <a:pt x="902" y="489"/>
                  </a:cubicBezTo>
                  <a:cubicBezTo>
                    <a:pt x="900" y="495"/>
                    <a:pt x="902" y="502"/>
                    <a:pt x="906" y="507"/>
                  </a:cubicBezTo>
                  <a:cubicBezTo>
                    <a:pt x="1085" y="709"/>
                    <a:pt x="1085" y="709"/>
                    <a:pt x="1085" y="709"/>
                  </a:cubicBezTo>
                  <a:cubicBezTo>
                    <a:pt x="1091" y="715"/>
                    <a:pt x="1092" y="724"/>
                    <a:pt x="1088" y="731"/>
                  </a:cubicBezTo>
                  <a:cubicBezTo>
                    <a:pt x="1032" y="831"/>
                    <a:pt x="1032" y="831"/>
                    <a:pt x="1032" y="831"/>
                  </a:cubicBezTo>
                  <a:cubicBezTo>
                    <a:pt x="1028" y="838"/>
                    <a:pt x="1029" y="847"/>
                    <a:pt x="1035" y="853"/>
                  </a:cubicBezTo>
                  <a:cubicBezTo>
                    <a:pt x="1167" y="1002"/>
                    <a:pt x="1167" y="1002"/>
                    <a:pt x="1167" y="1002"/>
                  </a:cubicBezTo>
                  <a:cubicBezTo>
                    <a:pt x="1172" y="1007"/>
                    <a:pt x="1173" y="1014"/>
                    <a:pt x="1170" y="1021"/>
                  </a:cubicBezTo>
                  <a:cubicBezTo>
                    <a:pt x="1136" y="1115"/>
                    <a:pt x="1136" y="1115"/>
                    <a:pt x="1136" y="1115"/>
                  </a:cubicBezTo>
                  <a:cubicBezTo>
                    <a:pt x="1133" y="1122"/>
                    <a:pt x="1126" y="1127"/>
                    <a:pt x="1118" y="1127"/>
                  </a:cubicBezTo>
                  <a:cubicBezTo>
                    <a:pt x="1018" y="1127"/>
                    <a:pt x="1018" y="1127"/>
                    <a:pt x="1018" y="1127"/>
                  </a:cubicBezTo>
                  <a:cubicBezTo>
                    <a:pt x="1007" y="1127"/>
                    <a:pt x="998" y="1136"/>
                    <a:pt x="999" y="1147"/>
                  </a:cubicBezTo>
                  <a:cubicBezTo>
                    <a:pt x="1002" y="1264"/>
                    <a:pt x="1002" y="1264"/>
                    <a:pt x="1002" y="1264"/>
                  </a:cubicBezTo>
                  <a:cubicBezTo>
                    <a:pt x="1002" y="1266"/>
                    <a:pt x="1002" y="1268"/>
                    <a:pt x="1001" y="1271"/>
                  </a:cubicBezTo>
                  <a:cubicBezTo>
                    <a:pt x="960" y="1389"/>
                    <a:pt x="960" y="1389"/>
                    <a:pt x="960" y="1389"/>
                  </a:cubicBezTo>
                  <a:cubicBezTo>
                    <a:pt x="959" y="1390"/>
                    <a:pt x="959" y="1392"/>
                    <a:pt x="959" y="1394"/>
                  </a:cubicBezTo>
                  <a:cubicBezTo>
                    <a:pt x="955" y="1454"/>
                    <a:pt x="955" y="1454"/>
                    <a:pt x="955" y="1454"/>
                  </a:cubicBezTo>
                  <a:cubicBezTo>
                    <a:pt x="954" y="1469"/>
                    <a:pt x="935" y="1477"/>
                    <a:pt x="923" y="1467"/>
                  </a:cubicBezTo>
                  <a:cubicBezTo>
                    <a:pt x="839" y="1395"/>
                    <a:pt x="839" y="1395"/>
                    <a:pt x="839" y="1395"/>
                  </a:cubicBezTo>
                  <a:cubicBezTo>
                    <a:pt x="838" y="1394"/>
                    <a:pt x="837" y="1393"/>
                    <a:pt x="836" y="1392"/>
                  </a:cubicBezTo>
                  <a:cubicBezTo>
                    <a:pt x="791" y="1334"/>
                    <a:pt x="791" y="1334"/>
                    <a:pt x="791" y="1334"/>
                  </a:cubicBezTo>
                  <a:cubicBezTo>
                    <a:pt x="788" y="1331"/>
                    <a:pt x="785" y="1328"/>
                    <a:pt x="781" y="1327"/>
                  </a:cubicBezTo>
                  <a:cubicBezTo>
                    <a:pt x="728" y="1311"/>
                    <a:pt x="728" y="1311"/>
                    <a:pt x="728" y="1311"/>
                  </a:cubicBezTo>
                  <a:cubicBezTo>
                    <a:pt x="726" y="1311"/>
                    <a:pt x="725" y="1310"/>
                    <a:pt x="724" y="1310"/>
                  </a:cubicBezTo>
                  <a:cubicBezTo>
                    <a:pt x="642" y="1263"/>
                    <a:pt x="642" y="1263"/>
                    <a:pt x="642" y="1263"/>
                  </a:cubicBezTo>
                  <a:cubicBezTo>
                    <a:pt x="636" y="1260"/>
                    <a:pt x="630" y="1259"/>
                    <a:pt x="624" y="1262"/>
                  </a:cubicBezTo>
                  <a:cubicBezTo>
                    <a:pt x="497" y="1319"/>
                    <a:pt x="497" y="1319"/>
                    <a:pt x="497" y="1319"/>
                  </a:cubicBezTo>
                  <a:cubicBezTo>
                    <a:pt x="496" y="1320"/>
                    <a:pt x="495" y="1320"/>
                    <a:pt x="495" y="1320"/>
                  </a:cubicBezTo>
                  <a:cubicBezTo>
                    <a:pt x="405" y="1348"/>
                    <a:pt x="405" y="1348"/>
                    <a:pt x="405" y="1348"/>
                  </a:cubicBezTo>
                  <a:cubicBezTo>
                    <a:pt x="401" y="1349"/>
                    <a:pt x="398" y="1352"/>
                    <a:pt x="396" y="1355"/>
                  </a:cubicBezTo>
                  <a:cubicBezTo>
                    <a:pt x="304" y="1482"/>
                    <a:pt x="304" y="1482"/>
                    <a:pt x="304" y="1482"/>
                  </a:cubicBezTo>
                  <a:cubicBezTo>
                    <a:pt x="302" y="1486"/>
                    <a:pt x="301" y="1489"/>
                    <a:pt x="301" y="1493"/>
                  </a:cubicBezTo>
                  <a:cubicBezTo>
                    <a:pt x="301" y="1573"/>
                    <a:pt x="301" y="1573"/>
                    <a:pt x="301" y="1573"/>
                  </a:cubicBezTo>
                  <a:cubicBezTo>
                    <a:pt x="301" y="1582"/>
                    <a:pt x="295" y="1590"/>
                    <a:pt x="286" y="1592"/>
                  </a:cubicBezTo>
                  <a:cubicBezTo>
                    <a:pt x="74" y="1642"/>
                    <a:pt x="74" y="1642"/>
                    <a:pt x="74" y="1642"/>
                  </a:cubicBezTo>
                  <a:cubicBezTo>
                    <a:pt x="71" y="1643"/>
                    <a:pt x="68" y="1644"/>
                    <a:pt x="65" y="1646"/>
                  </a:cubicBezTo>
                  <a:cubicBezTo>
                    <a:pt x="9" y="1696"/>
                    <a:pt x="9" y="1696"/>
                    <a:pt x="9" y="1696"/>
                  </a:cubicBezTo>
                  <a:cubicBezTo>
                    <a:pt x="1" y="1703"/>
                    <a:pt x="0" y="1714"/>
                    <a:pt x="6" y="1722"/>
                  </a:cubicBezTo>
                  <a:cubicBezTo>
                    <a:pt x="82" y="1829"/>
                    <a:pt x="82" y="1829"/>
                    <a:pt x="82" y="1829"/>
                  </a:cubicBezTo>
                  <a:cubicBezTo>
                    <a:pt x="84" y="1832"/>
                    <a:pt x="85" y="1836"/>
                    <a:pt x="85" y="1839"/>
                  </a:cubicBezTo>
                  <a:cubicBezTo>
                    <a:pt x="89" y="1925"/>
                    <a:pt x="89" y="1925"/>
                    <a:pt x="89" y="1925"/>
                  </a:cubicBezTo>
                  <a:cubicBezTo>
                    <a:pt x="90" y="1928"/>
                    <a:pt x="91" y="1931"/>
                    <a:pt x="92" y="1934"/>
                  </a:cubicBezTo>
                  <a:cubicBezTo>
                    <a:pt x="222" y="2149"/>
                    <a:pt x="222" y="2149"/>
                    <a:pt x="222" y="2149"/>
                  </a:cubicBezTo>
                  <a:cubicBezTo>
                    <a:pt x="222" y="2150"/>
                    <a:pt x="223" y="2150"/>
                    <a:pt x="224" y="2151"/>
                  </a:cubicBezTo>
                  <a:cubicBezTo>
                    <a:pt x="347" y="2304"/>
                    <a:pt x="347" y="2304"/>
                    <a:pt x="347" y="2304"/>
                  </a:cubicBezTo>
                  <a:cubicBezTo>
                    <a:pt x="392" y="2355"/>
                    <a:pt x="392" y="2355"/>
                    <a:pt x="392" y="2355"/>
                  </a:cubicBezTo>
                  <a:cubicBezTo>
                    <a:pt x="394" y="2358"/>
                    <a:pt x="395" y="2360"/>
                    <a:pt x="396" y="2363"/>
                  </a:cubicBezTo>
                  <a:cubicBezTo>
                    <a:pt x="416" y="2443"/>
                    <a:pt x="416" y="2443"/>
                    <a:pt x="416" y="2443"/>
                  </a:cubicBezTo>
                  <a:cubicBezTo>
                    <a:pt x="417" y="2446"/>
                    <a:pt x="419" y="2450"/>
                    <a:pt x="422" y="2452"/>
                  </a:cubicBezTo>
                  <a:cubicBezTo>
                    <a:pt x="499" y="2528"/>
                    <a:pt x="499" y="2528"/>
                    <a:pt x="499" y="2528"/>
                  </a:cubicBezTo>
                  <a:cubicBezTo>
                    <a:pt x="503" y="2531"/>
                    <a:pt x="508" y="2533"/>
                    <a:pt x="513" y="2533"/>
                  </a:cubicBezTo>
                  <a:cubicBezTo>
                    <a:pt x="568" y="2533"/>
                    <a:pt x="568" y="2533"/>
                    <a:pt x="568" y="2533"/>
                  </a:cubicBezTo>
                  <a:cubicBezTo>
                    <a:pt x="579" y="2533"/>
                    <a:pt x="587" y="2542"/>
                    <a:pt x="587" y="2552"/>
                  </a:cubicBezTo>
                  <a:cubicBezTo>
                    <a:pt x="587" y="2552"/>
                    <a:pt x="587" y="2552"/>
                    <a:pt x="587" y="2552"/>
                  </a:cubicBezTo>
                  <a:cubicBezTo>
                    <a:pt x="587" y="2560"/>
                    <a:pt x="592" y="2567"/>
                    <a:pt x="599" y="2570"/>
                  </a:cubicBezTo>
                  <a:cubicBezTo>
                    <a:pt x="785" y="2646"/>
                    <a:pt x="785" y="2646"/>
                    <a:pt x="785" y="2646"/>
                  </a:cubicBezTo>
                  <a:cubicBezTo>
                    <a:pt x="785" y="2646"/>
                    <a:pt x="786" y="2646"/>
                    <a:pt x="786" y="2646"/>
                  </a:cubicBezTo>
                  <a:lnTo>
                    <a:pt x="738" y="2614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24;p84">
              <a:extLst>
                <a:ext uri="{FF2B5EF4-FFF2-40B4-BE49-F238E27FC236}">
                  <a16:creationId xmlns:a16="http://schemas.microsoft.com/office/drawing/2014/main" id="{B619594D-5C46-305D-73B1-B8DA4510C612}"/>
                </a:ext>
              </a:extLst>
            </p:cNvPr>
            <p:cNvSpPr/>
            <p:nvPr/>
          </p:nvSpPr>
          <p:spPr>
            <a:xfrm>
              <a:off x="10201276" y="8458200"/>
              <a:ext cx="1173163" cy="1090613"/>
            </a:xfrm>
            <a:custGeom>
              <a:avLst/>
              <a:gdLst/>
              <a:ahLst/>
              <a:cxnLst/>
              <a:rect l="0" t="0" r="0" b="0"/>
              <a:pathLst>
                <a:path w="1843" h="1713" extrusionOk="0">
                  <a:moveTo>
                    <a:pt x="1840" y="1241"/>
                  </a:moveTo>
                  <a:cubicBezTo>
                    <a:pt x="1806" y="1335"/>
                    <a:pt x="1806" y="1335"/>
                    <a:pt x="1806" y="1335"/>
                  </a:cubicBezTo>
                  <a:cubicBezTo>
                    <a:pt x="1803" y="1342"/>
                    <a:pt x="1796" y="1347"/>
                    <a:pt x="1788" y="1347"/>
                  </a:cubicBezTo>
                  <a:cubicBezTo>
                    <a:pt x="1688" y="1347"/>
                    <a:pt x="1688" y="1347"/>
                    <a:pt x="1688" y="1347"/>
                  </a:cubicBezTo>
                  <a:cubicBezTo>
                    <a:pt x="1677" y="1347"/>
                    <a:pt x="1668" y="1356"/>
                    <a:pt x="1669" y="1367"/>
                  </a:cubicBezTo>
                  <a:cubicBezTo>
                    <a:pt x="1672" y="1484"/>
                    <a:pt x="1672" y="1484"/>
                    <a:pt x="1672" y="1484"/>
                  </a:cubicBezTo>
                  <a:cubicBezTo>
                    <a:pt x="1672" y="1486"/>
                    <a:pt x="1672" y="1488"/>
                    <a:pt x="1671" y="1491"/>
                  </a:cubicBezTo>
                  <a:cubicBezTo>
                    <a:pt x="1630" y="1609"/>
                    <a:pt x="1630" y="1609"/>
                    <a:pt x="1630" y="1609"/>
                  </a:cubicBezTo>
                  <a:cubicBezTo>
                    <a:pt x="1629" y="1610"/>
                    <a:pt x="1629" y="1612"/>
                    <a:pt x="1629" y="1614"/>
                  </a:cubicBezTo>
                  <a:cubicBezTo>
                    <a:pt x="1625" y="1674"/>
                    <a:pt x="1625" y="1674"/>
                    <a:pt x="1625" y="1674"/>
                  </a:cubicBezTo>
                  <a:cubicBezTo>
                    <a:pt x="1624" y="1689"/>
                    <a:pt x="1605" y="1697"/>
                    <a:pt x="1593" y="1687"/>
                  </a:cubicBezTo>
                  <a:cubicBezTo>
                    <a:pt x="1509" y="1615"/>
                    <a:pt x="1509" y="1615"/>
                    <a:pt x="1509" y="1615"/>
                  </a:cubicBezTo>
                  <a:cubicBezTo>
                    <a:pt x="1508" y="1614"/>
                    <a:pt x="1507" y="1613"/>
                    <a:pt x="1506" y="1612"/>
                  </a:cubicBezTo>
                  <a:cubicBezTo>
                    <a:pt x="1461" y="1554"/>
                    <a:pt x="1461" y="1554"/>
                    <a:pt x="1461" y="1554"/>
                  </a:cubicBezTo>
                  <a:cubicBezTo>
                    <a:pt x="1458" y="1551"/>
                    <a:pt x="1455" y="1548"/>
                    <a:pt x="1451" y="1547"/>
                  </a:cubicBezTo>
                  <a:cubicBezTo>
                    <a:pt x="1398" y="1531"/>
                    <a:pt x="1398" y="1531"/>
                    <a:pt x="1398" y="1531"/>
                  </a:cubicBezTo>
                  <a:cubicBezTo>
                    <a:pt x="1396" y="1531"/>
                    <a:pt x="1395" y="1530"/>
                    <a:pt x="1394" y="1530"/>
                  </a:cubicBezTo>
                  <a:cubicBezTo>
                    <a:pt x="1312" y="1483"/>
                    <a:pt x="1312" y="1483"/>
                    <a:pt x="1312" y="1483"/>
                  </a:cubicBezTo>
                  <a:cubicBezTo>
                    <a:pt x="1306" y="1480"/>
                    <a:pt x="1300" y="1479"/>
                    <a:pt x="1294" y="1482"/>
                  </a:cubicBezTo>
                  <a:cubicBezTo>
                    <a:pt x="1167" y="1539"/>
                    <a:pt x="1167" y="1539"/>
                    <a:pt x="1167" y="1539"/>
                  </a:cubicBezTo>
                  <a:cubicBezTo>
                    <a:pt x="1166" y="1540"/>
                    <a:pt x="1165" y="1540"/>
                    <a:pt x="1165" y="1540"/>
                  </a:cubicBezTo>
                  <a:cubicBezTo>
                    <a:pt x="1075" y="1568"/>
                    <a:pt x="1075" y="1568"/>
                    <a:pt x="1075" y="1568"/>
                  </a:cubicBezTo>
                  <a:cubicBezTo>
                    <a:pt x="1071" y="1569"/>
                    <a:pt x="1068" y="1572"/>
                    <a:pt x="1066" y="1575"/>
                  </a:cubicBezTo>
                  <a:cubicBezTo>
                    <a:pt x="974" y="1702"/>
                    <a:pt x="974" y="1702"/>
                    <a:pt x="974" y="1702"/>
                  </a:cubicBezTo>
                  <a:cubicBezTo>
                    <a:pt x="972" y="1705"/>
                    <a:pt x="971" y="1709"/>
                    <a:pt x="971" y="1713"/>
                  </a:cubicBezTo>
                  <a:cubicBezTo>
                    <a:pt x="970" y="1712"/>
                    <a:pt x="969" y="1712"/>
                    <a:pt x="968" y="1711"/>
                  </a:cubicBezTo>
                  <a:cubicBezTo>
                    <a:pt x="910" y="1658"/>
                    <a:pt x="910" y="1658"/>
                    <a:pt x="910" y="1658"/>
                  </a:cubicBezTo>
                  <a:cubicBezTo>
                    <a:pt x="905" y="1653"/>
                    <a:pt x="898" y="1650"/>
                    <a:pt x="891" y="1650"/>
                  </a:cubicBezTo>
                  <a:cubicBezTo>
                    <a:pt x="845" y="1652"/>
                    <a:pt x="845" y="1652"/>
                    <a:pt x="845" y="1652"/>
                  </a:cubicBezTo>
                  <a:cubicBezTo>
                    <a:pt x="820" y="1653"/>
                    <a:pt x="807" y="1623"/>
                    <a:pt x="824" y="1605"/>
                  </a:cubicBezTo>
                  <a:cubicBezTo>
                    <a:pt x="936" y="1492"/>
                    <a:pt x="936" y="1492"/>
                    <a:pt x="936" y="1492"/>
                  </a:cubicBezTo>
                  <a:cubicBezTo>
                    <a:pt x="938" y="1490"/>
                    <a:pt x="939" y="1488"/>
                    <a:pt x="941" y="1486"/>
                  </a:cubicBezTo>
                  <a:cubicBezTo>
                    <a:pt x="1001" y="1366"/>
                    <a:pt x="1001" y="1366"/>
                    <a:pt x="1001" y="1366"/>
                  </a:cubicBezTo>
                  <a:cubicBezTo>
                    <a:pt x="1004" y="1361"/>
                    <a:pt x="1005" y="1356"/>
                    <a:pt x="1004" y="1350"/>
                  </a:cubicBezTo>
                  <a:cubicBezTo>
                    <a:pt x="990" y="1243"/>
                    <a:pt x="990" y="1243"/>
                    <a:pt x="990" y="1243"/>
                  </a:cubicBezTo>
                  <a:cubicBezTo>
                    <a:pt x="989" y="1238"/>
                    <a:pt x="990" y="1232"/>
                    <a:pt x="993" y="1227"/>
                  </a:cubicBezTo>
                  <a:cubicBezTo>
                    <a:pt x="1024" y="1168"/>
                    <a:pt x="1024" y="1168"/>
                    <a:pt x="1024" y="1168"/>
                  </a:cubicBezTo>
                  <a:cubicBezTo>
                    <a:pt x="1030" y="1156"/>
                    <a:pt x="1027" y="1142"/>
                    <a:pt x="1016" y="1134"/>
                  </a:cubicBezTo>
                  <a:cubicBezTo>
                    <a:pt x="974" y="1102"/>
                    <a:pt x="974" y="1102"/>
                    <a:pt x="974" y="1102"/>
                  </a:cubicBezTo>
                  <a:cubicBezTo>
                    <a:pt x="972" y="1100"/>
                    <a:pt x="970" y="1099"/>
                    <a:pt x="967" y="1098"/>
                  </a:cubicBezTo>
                  <a:cubicBezTo>
                    <a:pt x="863" y="1058"/>
                    <a:pt x="863" y="1058"/>
                    <a:pt x="863" y="1058"/>
                  </a:cubicBezTo>
                  <a:cubicBezTo>
                    <a:pt x="855" y="1055"/>
                    <a:pt x="850" y="1050"/>
                    <a:pt x="847" y="1043"/>
                  </a:cubicBezTo>
                  <a:cubicBezTo>
                    <a:pt x="776" y="863"/>
                    <a:pt x="776" y="863"/>
                    <a:pt x="776" y="863"/>
                  </a:cubicBezTo>
                  <a:cubicBezTo>
                    <a:pt x="718" y="703"/>
                    <a:pt x="718" y="703"/>
                    <a:pt x="718" y="703"/>
                  </a:cubicBezTo>
                  <a:cubicBezTo>
                    <a:pt x="717" y="700"/>
                    <a:pt x="716" y="697"/>
                    <a:pt x="716" y="693"/>
                  </a:cubicBezTo>
                  <a:cubicBezTo>
                    <a:pt x="718" y="480"/>
                    <a:pt x="718" y="480"/>
                    <a:pt x="718" y="480"/>
                  </a:cubicBezTo>
                  <a:cubicBezTo>
                    <a:pt x="718" y="477"/>
                    <a:pt x="718" y="474"/>
                    <a:pt x="717" y="472"/>
                  </a:cubicBezTo>
                  <a:cubicBezTo>
                    <a:pt x="710" y="447"/>
                    <a:pt x="710" y="447"/>
                    <a:pt x="710" y="447"/>
                  </a:cubicBezTo>
                  <a:cubicBezTo>
                    <a:pt x="706" y="434"/>
                    <a:pt x="713" y="419"/>
                    <a:pt x="726" y="414"/>
                  </a:cubicBezTo>
                  <a:cubicBezTo>
                    <a:pt x="773" y="396"/>
                    <a:pt x="773" y="396"/>
                    <a:pt x="773" y="396"/>
                  </a:cubicBezTo>
                  <a:cubicBezTo>
                    <a:pt x="775" y="392"/>
                    <a:pt x="775" y="392"/>
                    <a:pt x="775" y="392"/>
                  </a:cubicBezTo>
                  <a:cubicBezTo>
                    <a:pt x="787" y="364"/>
                    <a:pt x="821" y="351"/>
                    <a:pt x="848" y="365"/>
                  </a:cubicBezTo>
                  <a:cubicBezTo>
                    <a:pt x="853" y="367"/>
                    <a:pt x="853" y="367"/>
                    <a:pt x="853" y="367"/>
                  </a:cubicBezTo>
                  <a:cubicBezTo>
                    <a:pt x="866" y="362"/>
                    <a:pt x="874" y="348"/>
                    <a:pt x="870" y="334"/>
                  </a:cubicBezTo>
                  <a:cubicBezTo>
                    <a:pt x="850" y="257"/>
                    <a:pt x="850" y="257"/>
                    <a:pt x="850" y="257"/>
                  </a:cubicBezTo>
                  <a:cubicBezTo>
                    <a:pt x="848" y="250"/>
                    <a:pt x="843" y="244"/>
                    <a:pt x="837" y="241"/>
                  </a:cubicBezTo>
                  <a:cubicBezTo>
                    <a:pt x="800" y="219"/>
                    <a:pt x="800" y="219"/>
                    <a:pt x="800" y="219"/>
                  </a:cubicBezTo>
                  <a:cubicBezTo>
                    <a:pt x="789" y="212"/>
                    <a:pt x="783" y="198"/>
                    <a:pt x="788" y="186"/>
                  </a:cubicBezTo>
                  <a:cubicBezTo>
                    <a:pt x="804" y="141"/>
                    <a:pt x="804" y="141"/>
                    <a:pt x="804" y="141"/>
                  </a:cubicBezTo>
                  <a:cubicBezTo>
                    <a:pt x="808" y="130"/>
                    <a:pt x="818" y="123"/>
                    <a:pt x="830" y="123"/>
                  </a:cubicBezTo>
                  <a:cubicBezTo>
                    <a:pt x="830" y="123"/>
                    <a:pt x="830" y="123"/>
                    <a:pt x="830" y="123"/>
                  </a:cubicBezTo>
                  <a:cubicBezTo>
                    <a:pt x="845" y="123"/>
                    <a:pt x="857" y="111"/>
                    <a:pt x="858" y="97"/>
                  </a:cubicBezTo>
                  <a:cubicBezTo>
                    <a:pt x="860" y="47"/>
                    <a:pt x="860" y="47"/>
                    <a:pt x="860" y="47"/>
                  </a:cubicBezTo>
                  <a:cubicBezTo>
                    <a:pt x="861" y="44"/>
                    <a:pt x="861" y="41"/>
                    <a:pt x="863" y="38"/>
                  </a:cubicBezTo>
                  <a:cubicBezTo>
                    <a:pt x="870" y="20"/>
                    <a:pt x="870" y="20"/>
                    <a:pt x="870" y="20"/>
                  </a:cubicBezTo>
                  <a:cubicBezTo>
                    <a:pt x="874" y="11"/>
                    <a:pt x="883" y="5"/>
                    <a:pt x="893" y="4"/>
                  </a:cubicBezTo>
                  <a:cubicBezTo>
                    <a:pt x="924" y="1"/>
                    <a:pt x="924" y="1"/>
                    <a:pt x="924" y="1"/>
                  </a:cubicBezTo>
                  <a:cubicBezTo>
                    <a:pt x="924" y="1"/>
                    <a:pt x="925" y="1"/>
                    <a:pt x="925" y="0"/>
                  </a:cubicBezTo>
                  <a:cubicBezTo>
                    <a:pt x="929" y="4"/>
                    <a:pt x="935" y="7"/>
                    <a:pt x="941" y="7"/>
                  </a:cubicBezTo>
                  <a:cubicBezTo>
                    <a:pt x="1067" y="7"/>
                    <a:pt x="1067" y="7"/>
                    <a:pt x="1067" y="7"/>
                  </a:cubicBezTo>
                  <a:cubicBezTo>
                    <a:pt x="1071" y="7"/>
                    <a:pt x="1075" y="8"/>
                    <a:pt x="1078" y="10"/>
                  </a:cubicBezTo>
                  <a:cubicBezTo>
                    <a:pt x="1214" y="85"/>
                    <a:pt x="1214" y="85"/>
                    <a:pt x="1214" y="85"/>
                  </a:cubicBezTo>
                  <a:cubicBezTo>
                    <a:pt x="1220" y="88"/>
                    <a:pt x="1224" y="94"/>
                    <a:pt x="1225" y="100"/>
                  </a:cubicBezTo>
                  <a:cubicBezTo>
                    <a:pt x="1247" y="192"/>
                    <a:pt x="1247" y="192"/>
                    <a:pt x="1247" y="192"/>
                  </a:cubicBezTo>
                  <a:cubicBezTo>
                    <a:pt x="1249" y="200"/>
                    <a:pt x="1247" y="208"/>
                    <a:pt x="1241" y="214"/>
                  </a:cubicBezTo>
                  <a:cubicBezTo>
                    <a:pt x="1179" y="272"/>
                    <a:pt x="1179" y="272"/>
                    <a:pt x="1179" y="272"/>
                  </a:cubicBezTo>
                  <a:cubicBezTo>
                    <a:pt x="1174" y="277"/>
                    <a:pt x="1172" y="283"/>
                    <a:pt x="1172" y="290"/>
                  </a:cubicBezTo>
                  <a:cubicBezTo>
                    <a:pt x="1175" y="329"/>
                    <a:pt x="1175" y="329"/>
                    <a:pt x="1175" y="329"/>
                  </a:cubicBezTo>
                  <a:cubicBezTo>
                    <a:pt x="1176" y="347"/>
                    <a:pt x="1196" y="357"/>
                    <a:pt x="1211" y="347"/>
                  </a:cubicBezTo>
                  <a:cubicBezTo>
                    <a:pt x="1296" y="287"/>
                    <a:pt x="1296" y="287"/>
                    <a:pt x="1296" y="287"/>
                  </a:cubicBezTo>
                  <a:cubicBezTo>
                    <a:pt x="1304" y="282"/>
                    <a:pt x="1314" y="282"/>
                    <a:pt x="1322" y="286"/>
                  </a:cubicBezTo>
                  <a:cubicBezTo>
                    <a:pt x="1399" y="333"/>
                    <a:pt x="1399" y="333"/>
                    <a:pt x="1399" y="333"/>
                  </a:cubicBezTo>
                  <a:cubicBezTo>
                    <a:pt x="1404" y="336"/>
                    <a:pt x="1407" y="341"/>
                    <a:pt x="1409" y="347"/>
                  </a:cubicBezTo>
                  <a:cubicBezTo>
                    <a:pt x="1429" y="422"/>
                    <a:pt x="1429" y="422"/>
                    <a:pt x="1429" y="422"/>
                  </a:cubicBezTo>
                  <a:cubicBezTo>
                    <a:pt x="1431" y="428"/>
                    <a:pt x="1435" y="434"/>
                    <a:pt x="1441" y="437"/>
                  </a:cubicBezTo>
                  <a:cubicBezTo>
                    <a:pt x="1504" y="468"/>
                    <a:pt x="1504" y="468"/>
                    <a:pt x="1504" y="468"/>
                  </a:cubicBezTo>
                  <a:cubicBezTo>
                    <a:pt x="1509" y="471"/>
                    <a:pt x="1515" y="471"/>
                    <a:pt x="1520" y="470"/>
                  </a:cubicBezTo>
                  <a:cubicBezTo>
                    <a:pt x="1576" y="455"/>
                    <a:pt x="1576" y="455"/>
                    <a:pt x="1576" y="455"/>
                  </a:cubicBezTo>
                  <a:cubicBezTo>
                    <a:pt x="1589" y="451"/>
                    <a:pt x="1602" y="459"/>
                    <a:pt x="1605" y="471"/>
                  </a:cubicBezTo>
                  <a:cubicBezTo>
                    <a:pt x="1605" y="472"/>
                    <a:pt x="1605" y="472"/>
                    <a:pt x="1605" y="472"/>
                  </a:cubicBezTo>
                  <a:cubicBezTo>
                    <a:pt x="1607" y="483"/>
                    <a:pt x="1616" y="489"/>
                    <a:pt x="1626" y="489"/>
                  </a:cubicBezTo>
                  <a:cubicBezTo>
                    <a:pt x="1610" y="567"/>
                    <a:pt x="1610" y="567"/>
                    <a:pt x="1610" y="567"/>
                  </a:cubicBezTo>
                  <a:cubicBezTo>
                    <a:pt x="1610" y="570"/>
                    <a:pt x="1610" y="572"/>
                    <a:pt x="1610" y="574"/>
                  </a:cubicBezTo>
                  <a:cubicBezTo>
                    <a:pt x="1609" y="576"/>
                    <a:pt x="1608" y="577"/>
                    <a:pt x="1608" y="579"/>
                  </a:cubicBezTo>
                  <a:cubicBezTo>
                    <a:pt x="1572" y="709"/>
                    <a:pt x="1572" y="709"/>
                    <a:pt x="1572" y="709"/>
                  </a:cubicBezTo>
                  <a:cubicBezTo>
                    <a:pt x="1570" y="715"/>
                    <a:pt x="1572" y="722"/>
                    <a:pt x="1576" y="727"/>
                  </a:cubicBezTo>
                  <a:cubicBezTo>
                    <a:pt x="1755" y="929"/>
                    <a:pt x="1755" y="929"/>
                    <a:pt x="1755" y="929"/>
                  </a:cubicBezTo>
                  <a:cubicBezTo>
                    <a:pt x="1761" y="935"/>
                    <a:pt x="1762" y="944"/>
                    <a:pt x="1758" y="951"/>
                  </a:cubicBezTo>
                  <a:cubicBezTo>
                    <a:pt x="1702" y="1051"/>
                    <a:pt x="1702" y="1051"/>
                    <a:pt x="1702" y="1051"/>
                  </a:cubicBezTo>
                  <a:cubicBezTo>
                    <a:pt x="1698" y="1058"/>
                    <a:pt x="1699" y="1067"/>
                    <a:pt x="1705" y="1073"/>
                  </a:cubicBezTo>
                  <a:cubicBezTo>
                    <a:pt x="1837" y="1222"/>
                    <a:pt x="1837" y="1222"/>
                    <a:pt x="1837" y="1222"/>
                  </a:cubicBezTo>
                  <a:cubicBezTo>
                    <a:pt x="1842" y="1227"/>
                    <a:pt x="1843" y="1234"/>
                    <a:pt x="1840" y="1241"/>
                  </a:cubicBezTo>
                  <a:close/>
                  <a:moveTo>
                    <a:pt x="325" y="1198"/>
                  </a:moveTo>
                  <a:cubicBezTo>
                    <a:pt x="320" y="1195"/>
                    <a:pt x="311" y="1197"/>
                    <a:pt x="304" y="1199"/>
                  </a:cubicBezTo>
                  <a:cubicBezTo>
                    <a:pt x="298" y="1202"/>
                    <a:pt x="293" y="1207"/>
                    <a:pt x="291" y="1213"/>
                  </a:cubicBezTo>
                  <a:cubicBezTo>
                    <a:pt x="279" y="1256"/>
                    <a:pt x="279" y="1256"/>
                    <a:pt x="279" y="1256"/>
                  </a:cubicBezTo>
                  <a:cubicBezTo>
                    <a:pt x="276" y="1266"/>
                    <a:pt x="281" y="1277"/>
                    <a:pt x="291" y="1281"/>
                  </a:cubicBezTo>
                  <a:cubicBezTo>
                    <a:pt x="323" y="1295"/>
                    <a:pt x="323" y="1295"/>
                    <a:pt x="323" y="1295"/>
                  </a:cubicBezTo>
                  <a:cubicBezTo>
                    <a:pt x="325" y="1296"/>
                    <a:pt x="326" y="1296"/>
                    <a:pt x="328" y="1297"/>
                  </a:cubicBezTo>
                  <a:cubicBezTo>
                    <a:pt x="356" y="1302"/>
                    <a:pt x="356" y="1302"/>
                    <a:pt x="356" y="1302"/>
                  </a:cubicBezTo>
                  <a:cubicBezTo>
                    <a:pt x="366" y="1304"/>
                    <a:pt x="376" y="1298"/>
                    <a:pt x="379" y="1288"/>
                  </a:cubicBezTo>
                  <a:cubicBezTo>
                    <a:pt x="385" y="1272"/>
                    <a:pt x="385" y="1272"/>
                    <a:pt x="385" y="1272"/>
                  </a:cubicBezTo>
                  <a:cubicBezTo>
                    <a:pt x="387" y="1264"/>
                    <a:pt x="386" y="1256"/>
                    <a:pt x="380" y="1251"/>
                  </a:cubicBezTo>
                  <a:cubicBezTo>
                    <a:pt x="365" y="1235"/>
                    <a:pt x="333" y="1202"/>
                    <a:pt x="325" y="1198"/>
                  </a:cubicBezTo>
                  <a:close/>
                  <a:moveTo>
                    <a:pt x="267" y="1119"/>
                  </a:moveTo>
                  <a:cubicBezTo>
                    <a:pt x="246" y="1112"/>
                    <a:pt x="246" y="1112"/>
                    <a:pt x="246" y="1112"/>
                  </a:cubicBezTo>
                  <a:cubicBezTo>
                    <a:pt x="244" y="1111"/>
                    <a:pt x="241" y="1109"/>
                    <a:pt x="239" y="1108"/>
                  </a:cubicBezTo>
                  <a:cubicBezTo>
                    <a:pt x="183" y="1059"/>
                    <a:pt x="183" y="1059"/>
                    <a:pt x="183" y="1059"/>
                  </a:cubicBezTo>
                  <a:cubicBezTo>
                    <a:pt x="179" y="1056"/>
                    <a:pt x="177" y="1052"/>
                    <a:pt x="176" y="1047"/>
                  </a:cubicBezTo>
                  <a:cubicBezTo>
                    <a:pt x="161" y="963"/>
                    <a:pt x="161" y="963"/>
                    <a:pt x="161" y="963"/>
                  </a:cubicBezTo>
                  <a:cubicBezTo>
                    <a:pt x="159" y="953"/>
                    <a:pt x="150" y="945"/>
                    <a:pt x="140" y="945"/>
                  </a:cubicBezTo>
                  <a:cubicBezTo>
                    <a:pt x="98" y="945"/>
                    <a:pt x="98" y="945"/>
                    <a:pt x="98" y="945"/>
                  </a:cubicBezTo>
                  <a:cubicBezTo>
                    <a:pt x="91" y="945"/>
                    <a:pt x="84" y="942"/>
                    <a:pt x="80" y="936"/>
                  </a:cubicBezTo>
                  <a:cubicBezTo>
                    <a:pt x="39" y="873"/>
                    <a:pt x="39" y="873"/>
                    <a:pt x="39" y="873"/>
                  </a:cubicBezTo>
                  <a:cubicBezTo>
                    <a:pt x="32" y="860"/>
                    <a:pt x="14" y="860"/>
                    <a:pt x="5" y="871"/>
                  </a:cubicBezTo>
                  <a:cubicBezTo>
                    <a:pt x="5" y="872"/>
                    <a:pt x="5" y="872"/>
                    <a:pt x="5" y="872"/>
                  </a:cubicBezTo>
                  <a:cubicBezTo>
                    <a:pt x="0" y="878"/>
                    <a:pt x="0" y="886"/>
                    <a:pt x="3" y="894"/>
                  </a:cubicBezTo>
                  <a:cubicBezTo>
                    <a:pt x="29" y="943"/>
                    <a:pt x="29" y="943"/>
                    <a:pt x="29" y="943"/>
                  </a:cubicBezTo>
                  <a:cubicBezTo>
                    <a:pt x="32" y="948"/>
                    <a:pt x="32" y="955"/>
                    <a:pt x="30" y="961"/>
                  </a:cubicBezTo>
                  <a:cubicBezTo>
                    <a:pt x="24" y="974"/>
                    <a:pt x="14" y="997"/>
                    <a:pt x="11" y="997"/>
                  </a:cubicBezTo>
                  <a:cubicBezTo>
                    <a:pt x="7" y="997"/>
                    <a:pt x="34" y="1053"/>
                    <a:pt x="44" y="1074"/>
                  </a:cubicBezTo>
                  <a:cubicBezTo>
                    <a:pt x="46" y="1079"/>
                    <a:pt x="50" y="1083"/>
                    <a:pt x="55" y="1084"/>
                  </a:cubicBezTo>
                  <a:cubicBezTo>
                    <a:pt x="97" y="1100"/>
                    <a:pt x="97" y="1100"/>
                    <a:pt x="97" y="1100"/>
                  </a:cubicBezTo>
                  <a:cubicBezTo>
                    <a:pt x="101" y="1102"/>
                    <a:pt x="105" y="1105"/>
                    <a:pt x="107" y="1108"/>
                  </a:cubicBezTo>
                  <a:cubicBezTo>
                    <a:pt x="150" y="1175"/>
                    <a:pt x="150" y="1175"/>
                    <a:pt x="150" y="1175"/>
                  </a:cubicBezTo>
                  <a:cubicBezTo>
                    <a:pt x="151" y="1176"/>
                    <a:pt x="152" y="1177"/>
                    <a:pt x="153" y="1178"/>
                  </a:cubicBezTo>
                  <a:cubicBezTo>
                    <a:pt x="188" y="1212"/>
                    <a:pt x="188" y="1212"/>
                    <a:pt x="188" y="1212"/>
                  </a:cubicBezTo>
                  <a:cubicBezTo>
                    <a:pt x="195" y="1219"/>
                    <a:pt x="206" y="1220"/>
                    <a:pt x="214" y="1215"/>
                  </a:cubicBezTo>
                  <a:cubicBezTo>
                    <a:pt x="240" y="1198"/>
                    <a:pt x="240" y="1198"/>
                    <a:pt x="240" y="1198"/>
                  </a:cubicBezTo>
                  <a:cubicBezTo>
                    <a:pt x="243" y="1197"/>
                    <a:pt x="245" y="1195"/>
                    <a:pt x="246" y="1193"/>
                  </a:cubicBezTo>
                  <a:cubicBezTo>
                    <a:pt x="277" y="1151"/>
                    <a:pt x="277" y="1151"/>
                    <a:pt x="277" y="1151"/>
                  </a:cubicBezTo>
                  <a:cubicBezTo>
                    <a:pt x="285" y="1140"/>
                    <a:pt x="280" y="1124"/>
                    <a:pt x="267" y="1119"/>
                  </a:cubicBezTo>
                  <a:close/>
                  <a:moveTo>
                    <a:pt x="588" y="941"/>
                  </a:moveTo>
                  <a:cubicBezTo>
                    <a:pt x="581" y="961"/>
                    <a:pt x="581" y="961"/>
                    <a:pt x="581" y="961"/>
                  </a:cubicBezTo>
                  <a:cubicBezTo>
                    <a:pt x="581" y="961"/>
                    <a:pt x="584" y="952"/>
                    <a:pt x="588" y="941"/>
                  </a:cubicBezTo>
                  <a:close/>
                  <a:moveTo>
                    <a:pt x="597" y="770"/>
                  </a:moveTo>
                  <a:cubicBezTo>
                    <a:pt x="570" y="770"/>
                    <a:pt x="570" y="770"/>
                    <a:pt x="570" y="770"/>
                  </a:cubicBezTo>
                  <a:cubicBezTo>
                    <a:pt x="561" y="770"/>
                    <a:pt x="552" y="777"/>
                    <a:pt x="550" y="786"/>
                  </a:cubicBezTo>
                  <a:cubicBezTo>
                    <a:pt x="540" y="830"/>
                    <a:pt x="540" y="830"/>
                    <a:pt x="540" y="830"/>
                  </a:cubicBezTo>
                  <a:cubicBezTo>
                    <a:pt x="539" y="835"/>
                    <a:pt x="539" y="839"/>
                    <a:pt x="541" y="843"/>
                  </a:cubicBezTo>
                  <a:cubicBezTo>
                    <a:pt x="547" y="857"/>
                    <a:pt x="562" y="886"/>
                    <a:pt x="581" y="894"/>
                  </a:cubicBezTo>
                  <a:cubicBezTo>
                    <a:pt x="596" y="901"/>
                    <a:pt x="592" y="924"/>
                    <a:pt x="588" y="941"/>
                  </a:cubicBezTo>
                  <a:cubicBezTo>
                    <a:pt x="597" y="915"/>
                    <a:pt x="597" y="915"/>
                    <a:pt x="597" y="915"/>
                  </a:cubicBezTo>
                  <a:cubicBezTo>
                    <a:pt x="597" y="913"/>
                    <a:pt x="598" y="912"/>
                    <a:pt x="599" y="910"/>
                  </a:cubicBezTo>
                  <a:cubicBezTo>
                    <a:pt x="606" y="900"/>
                    <a:pt x="635" y="854"/>
                    <a:pt x="635" y="840"/>
                  </a:cubicBezTo>
                  <a:cubicBezTo>
                    <a:pt x="635" y="823"/>
                    <a:pt x="600" y="770"/>
                    <a:pt x="597" y="77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25;p84">
              <a:extLst>
                <a:ext uri="{FF2B5EF4-FFF2-40B4-BE49-F238E27FC236}">
                  <a16:creationId xmlns:a16="http://schemas.microsoft.com/office/drawing/2014/main" id="{EB3AF347-D237-05F9-5E37-FC07728D0CF3}"/>
                </a:ext>
              </a:extLst>
            </p:cNvPr>
            <p:cNvSpPr/>
            <p:nvPr/>
          </p:nvSpPr>
          <p:spPr>
            <a:xfrm>
              <a:off x="10399713" y="70342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5" h="3" extrusionOk="0">
                  <a:moveTo>
                    <a:pt x="0" y="3"/>
                  </a:moveTo>
                  <a:cubicBezTo>
                    <a:pt x="2" y="2"/>
                    <a:pt x="4" y="1"/>
                    <a:pt x="5" y="0"/>
                  </a:cubicBezTo>
                  <a:cubicBezTo>
                    <a:pt x="4" y="1"/>
                    <a:pt x="2" y="2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426;p84">
              <a:extLst>
                <a:ext uri="{FF2B5EF4-FFF2-40B4-BE49-F238E27FC236}">
                  <a16:creationId xmlns:a16="http://schemas.microsoft.com/office/drawing/2014/main" id="{55371460-181D-2DC3-E68F-EC5B3D058B7C}"/>
                </a:ext>
              </a:extLst>
            </p:cNvPr>
            <p:cNvSpPr/>
            <p:nvPr/>
          </p:nvSpPr>
          <p:spPr>
            <a:xfrm>
              <a:off x="10436226" y="6891338"/>
              <a:ext cx="11113" cy="3175"/>
            </a:xfrm>
            <a:custGeom>
              <a:avLst/>
              <a:gdLst/>
              <a:ahLst/>
              <a:cxnLst/>
              <a:rect l="0" t="0" r="0" b="0"/>
              <a:pathLst>
                <a:path w="19" h="4" extrusionOk="0">
                  <a:moveTo>
                    <a:pt x="0" y="4"/>
                  </a:moveTo>
                  <a:cubicBezTo>
                    <a:pt x="7" y="3"/>
                    <a:pt x="13" y="2"/>
                    <a:pt x="19" y="0"/>
                  </a:cubicBezTo>
                  <a:cubicBezTo>
                    <a:pt x="13" y="2"/>
                    <a:pt x="7" y="3"/>
                    <a:pt x="0" y="4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27;p84">
              <a:extLst>
                <a:ext uri="{FF2B5EF4-FFF2-40B4-BE49-F238E27FC236}">
                  <a16:creationId xmlns:a16="http://schemas.microsoft.com/office/drawing/2014/main" id="{3E764D76-5BB5-F158-A632-DEBAF42B939C}"/>
                </a:ext>
              </a:extLst>
            </p:cNvPr>
            <p:cNvSpPr/>
            <p:nvPr/>
          </p:nvSpPr>
          <p:spPr>
            <a:xfrm>
              <a:off x="9110663" y="6548438"/>
              <a:ext cx="1679575" cy="2209800"/>
            </a:xfrm>
            <a:custGeom>
              <a:avLst/>
              <a:gdLst/>
              <a:ahLst/>
              <a:cxnLst/>
              <a:rect l="0" t="0" r="0" b="0"/>
              <a:pathLst>
                <a:path w="2637" h="3471" extrusionOk="0">
                  <a:moveTo>
                    <a:pt x="2422" y="3449"/>
                  </a:moveTo>
                  <a:cubicBezTo>
                    <a:pt x="2418" y="3436"/>
                    <a:pt x="2425" y="3421"/>
                    <a:pt x="2438" y="3416"/>
                  </a:cubicBezTo>
                  <a:cubicBezTo>
                    <a:pt x="2485" y="3398"/>
                    <a:pt x="2485" y="3398"/>
                    <a:pt x="2485" y="3398"/>
                  </a:cubicBezTo>
                  <a:cubicBezTo>
                    <a:pt x="2487" y="3394"/>
                    <a:pt x="2487" y="3394"/>
                    <a:pt x="2487" y="3394"/>
                  </a:cubicBezTo>
                  <a:cubicBezTo>
                    <a:pt x="2499" y="3366"/>
                    <a:pt x="2533" y="3353"/>
                    <a:pt x="2560" y="3367"/>
                  </a:cubicBezTo>
                  <a:cubicBezTo>
                    <a:pt x="2565" y="3369"/>
                    <a:pt x="2565" y="3369"/>
                    <a:pt x="2565" y="3369"/>
                  </a:cubicBezTo>
                  <a:cubicBezTo>
                    <a:pt x="2578" y="3364"/>
                    <a:pt x="2586" y="3350"/>
                    <a:pt x="2582" y="3336"/>
                  </a:cubicBezTo>
                  <a:cubicBezTo>
                    <a:pt x="2562" y="3259"/>
                    <a:pt x="2562" y="3259"/>
                    <a:pt x="2562" y="3259"/>
                  </a:cubicBezTo>
                  <a:cubicBezTo>
                    <a:pt x="2560" y="3252"/>
                    <a:pt x="2555" y="3246"/>
                    <a:pt x="2549" y="3243"/>
                  </a:cubicBezTo>
                  <a:cubicBezTo>
                    <a:pt x="2512" y="3221"/>
                    <a:pt x="2512" y="3221"/>
                    <a:pt x="2512" y="3221"/>
                  </a:cubicBezTo>
                  <a:cubicBezTo>
                    <a:pt x="2501" y="3214"/>
                    <a:pt x="2495" y="3200"/>
                    <a:pt x="2500" y="3188"/>
                  </a:cubicBezTo>
                  <a:cubicBezTo>
                    <a:pt x="2516" y="3143"/>
                    <a:pt x="2516" y="3143"/>
                    <a:pt x="2516" y="3143"/>
                  </a:cubicBezTo>
                  <a:cubicBezTo>
                    <a:pt x="2520" y="3132"/>
                    <a:pt x="2530" y="3125"/>
                    <a:pt x="2542" y="3125"/>
                  </a:cubicBezTo>
                  <a:cubicBezTo>
                    <a:pt x="2542" y="3125"/>
                    <a:pt x="2542" y="3125"/>
                    <a:pt x="2542" y="3125"/>
                  </a:cubicBezTo>
                  <a:cubicBezTo>
                    <a:pt x="2557" y="3125"/>
                    <a:pt x="2569" y="3113"/>
                    <a:pt x="2570" y="3099"/>
                  </a:cubicBezTo>
                  <a:cubicBezTo>
                    <a:pt x="2572" y="3049"/>
                    <a:pt x="2572" y="3049"/>
                    <a:pt x="2572" y="3049"/>
                  </a:cubicBezTo>
                  <a:cubicBezTo>
                    <a:pt x="2573" y="3046"/>
                    <a:pt x="2573" y="3043"/>
                    <a:pt x="2575" y="3040"/>
                  </a:cubicBezTo>
                  <a:cubicBezTo>
                    <a:pt x="2582" y="3022"/>
                    <a:pt x="2582" y="3022"/>
                    <a:pt x="2582" y="3022"/>
                  </a:cubicBezTo>
                  <a:cubicBezTo>
                    <a:pt x="2586" y="3013"/>
                    <a:pt x="2595" y="3007"/>
                    <a:pt x="2605" y="3006"/>
                  </a:cubicBezTo>
                  <a:cubicBezTo>
                    <a:pt x="2636" y="3003"/>
                    <a:pt x="2636" y="3003"/>
                    <a:pt x="2636" y="3003"/>
                  </a:cubicBezTo>
                  <a:cubicBezTo>
                    <a:pt x="2636" y="3003"/>
                    <a:pt x="2637" y="3003"/>
                    <a:pt x="2637" y="3002"/>
                  </a:cubicBezTo>
                  <a:cubicBezTo>
                    <a:pt x="2637" y="3002"/>
                    <a:pt x="2637" y="3002"/>
                    <a:pt x="2637" y="3002"/>
                  </a:cubicBezTo>
                  <a:cubicBezTo>
                    <a:pt x="2633" y="2999"/>
                    <a:pt x="2631" y="2994"/>
                    <a:pt x="2630" y="2989"/>
                  </a:cubicBezTo>
                  <a:cubicBezTo>
                    <a:pt x="2626" y="2950"/>
                    <a:pt x="2626" y="2950"/>
                    <a:pt x="2626" y="2950"/>
                  </a:cubicBezTo>
                  <a:cubicBezTo>
                    <a:pt x="2624" y="2938"/>
                    <a:pt x="2614" y="2929"/>
                    <a:pt x="2603" y="2929"/>
                  </a:cubicBezTo>
                  <a:cubicBezTo>
                    <a:pt x="2557" y="2929"/>
                    <a:pt x="2557" y="2929"/>
                    <a:pt x="2557" y="2929"/>
                  </a:cubicBezTo>
                  <a:cubicBezTo>
                    <a:pt x="2550" y="2929"/>
                    <a:pt x="2544" y="2927"/>
                    <a:pt x="2540" y="2922"/>
                  </a:cubicBezTo>
                  <a:cubicBezTo>
                    <a:pt x="2453" y="2830"/>
                    <a:pt x="2453" y="2830"/>
                    <a:pt x="2453" y="2830"/>
                  </a:cubicBezTo>
                  <a:cubicBezTo>
                    <a:pt x="2450" y="2826"/>
                    <a:pt x="2448" y="2822"/>
                    <a:pt x="2447" y="2818"/>
                  </a:cubicBezTo>
                  <a:cubicBezTo>
                    <a:pt x="2418" y="2668"/>
                    <a:pt x="2418" y="2668"/>
                    <a:pt x="2418" y="2668"/>
                  </a:cubicBezTo>
                  <a:cubicBezTo>
                    <a:pt x="2418" y="2666"/>
                    <a:pt x="2417" y="2663"/>
                    <a:pt x="2416" y="2661"/>
                  </a:cubicBezTo>
                  <a:cubicBezTo>
                    <a:pt x="2341" y="2518"/>
                    <a:pt x="2341" y="2518"/>
                    <a:pt x="2341" y="2518"/>
                  </a:cubicBezTo>
                  <a:cubicBezTo>
                    <a:pt x="2340" y="2516"/>
                    <a:pt x="2339" y="2513"/>
                    <a:pt x="2339" y="2511"/>
                  </a:cubicBezTo>
                  <a:cubicBezTo>
                    <a:pt x="2290" y="2232"/>
                    <a:pt x="2290" y="2232"/>
                    <a:pt x="2290" y="2232"/>
                  </a:cubicBezTo>
                  <a:cubicBezTo>
                    <a:pt x="2290" y="2231"/>
                    <a:pt x="2290" y="2230"/>
                    <a:pt x="2289" y="2229"/>
                  </a:cubicBezTo>
                  <a:cubicBezTo>
                    <a:pt x="2264" y="2149"/>
                    <a:pt x="2264" y="2149"/>
                    <a:pt x="2264" y="2149"/>
                  </a:cubicBezTo>
                  <a:cubicBezTo>
                    <a:pt x="2263" y="2145"/>
                    <a:pt x="2261" y="2142"/>
                    <a:pt x="2258" y="2139"/>
                  </a:cubicBezTo>
                  <a:cubicBezTo>
                    <a:pt x="2119" y="2013"/>
                    <a:pt x="2119" y="2013"/>
                    <a:pt x="2119" y="2013"/>
                  </a:cubicBezTo>
                  <a:cubicBezTo>
                    <a:pt x="2111" y="2005"/>
                    <a:pt x="2098" y="2005"/>
                    <a:pt x="2089" y="2012"/>
                  </a:cubicBezTo>
                  <a:cubicBezTo>
                    <a:pt x="2028" y="2060"/>
                    <a:pt x="2028" y="2060"/>
                    <a:pt x="2028" y="2060"/>
                  </a:cubicBezTo>
                  <a:cubicBezTo>
                    <a:pt x="2025" y="2063"/>
                    <a:pt x="2021" y="2064"/>
                    <a:pt x="2018" y="2065"/>
                  </a:cubicBezTo>
                  <a:cubicBezTo>
                    <a:pt x="1963" y="2076"/>
                    <a:pt x="1963" y="2076"/>
                    <a:pt x="1963" y="2076"/>
                  </a:cubicBezTo>
                  <a:cubicBezTo>
                    <a:pt x="1955" y="2077"/>
                    <a:pt x="1947" y="2075"/>
                    <a:pt x="1942" y="2069"/>
                  </a:cubicBezTo>
                  <a:cubicBezTo>
                    <a:pt x="1904" y="2030"/>
                    <a:pt x="1904" y="2030"/>
                    <a:pt x="1904" y="2030"/>
                  </a:cubicBezTo>
                  <a:cubicBezTo>
                    <a:pt x="1901" y="2027"/>
                    <a:pt x="1899" y="2024"/>
                    <a:pt x="1898" y="2021"/>
                  </a:cubicBezTo>
                  <a:cubicBezTo>
                    <a:pt x="1852" y="1860"/>
                    <a:pt x="1852" y="1860"/>
                    <a:pt x="1852" y="1860"/>
                  </a:cubicBezTo>
                  <a:cubicBezTo>
                    <a:pt x="1851" y="1857"/>
                    <a:pt x="1849" y="1853"/>
                    <a:pt x="1846" y="1850"/>
                  </a:cubicBezTo>
                  <a:cubicBezTo>
                    <a:pt x="1708" y="1713"/>
                    <a:pt x="1708" y="1713"/>
                    <a:pt x="1708" y="1713"/>
                  </a:cubicBezTo>
                  <a:cubicBezTo>
                    <a:pt x="1706" y="1711"/>
                    <a:pt x="1705" y="1710"/>
                    <a:pt x="1704" y="1708"/>
                  </a:cubicBezTo>
                  <a:cubicBezTo>
                    <a:pt x="1569" y="1475"/>
                    <a:pt x="1569" y="1475"/>
                    <a:pt x="1569" y="1475"/>
                  </a:cubicBezTo>
                  <a:cubicBezTo>
                    <a:pt x="1567" y="1472"/>
                    <a:pt x="1566" y="1468"/>
                    <a:pt x="1566" y="1464"/>
                  </a:cubicBezTo>
                  <a:cubicBezTo>
                    <a:pt x="1557" y="1299"/>
                    <a:pt x="1557" y="1299"/>
                    <a:pt x="1557" y="1299"/>
                  </a:cubicBezTo>
                  <a:cubicBezTo>
                    <a:pt x="1557" y="1296"/>
                    <a:pt x="1557" y="1293"/>
                    <a:pt x="1558" y="1291"/>
                  </a:cubicBezTo>
                  <a:cubicBezTo>
                    <a:pt x="1576" y="1227"/>
                    <a:pt x="1576" y="1227"/>
                    <a:pt x="1576" y="1227"/>
                  </a:cubicBezTo>
                  <a:cubicBezTo>
                    <a:pt x="1576" y="1226"/>
                    <a:pt x="1577" y="1225"/>
                    <a:pt x="1577" y="1223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43" y="952"/>
                    <a:pt x="1543" y="952"/>
                    <a:pt x="1543" y="952"/>
                  </a:cubicBezTo>
                  <a:cubicBezTo>
                    <a:pt x="1542" y="949"/>
                    <a:pt x="1541" y="946"/>
                    <a:pt x="1538" y="944"/>
                  </a:cubicBezTo>
                  <a:cubicBezTo>
                    <a:pt x="1473" y="872"/>
                    <a:pt x="1473" y="872"/>
                    <a:pt x="1473" y="872"/>
                  </a:cubicBezTo>
                  <a:cubicBezTo>
                    <a:pt x="1471" y="870"/>
                    <a:pt x="1469" y="867"/>
                    <a:pt x="1468" y="863"/>
                  </a:cubicBezTo>
                  <a:cubicBezTo>
                    <a:pt x="1422" y="720"/>
                    <a:pt x="1422" y="720"/>
                    <a:pt x="1422" y="720"/>
                  </a:cubicBezTo>
                  <a:cubicBezTo>
                    <a:pt x="1420" y="712"/>
                    <a:pt x="1413" y="706"/>
                    <a:pt x="1405" y="704"/>
                  </a:cubicBezTo>
                  <a:cubicBezTo>
                    <a:pt x="1170" y="646"/>
                    <a:pt x="1170" y="646"/>
                    <a:pt x="1170" y="646"/>
                  </a:cubicBezTo>
                  <a:cubicBezTo>
                    <a:pt x="1160" y="644"/>
                    <a:pt x="1152" y="635"/>
                    <a:pt x="1152" y="625"/>
                  </a:cubicBezTo>
                  <a:cubicBezTo>
                    <a:pt x="1133" y="334"/>
                    <a:pt x="1133" y="334"/>
                    <a:pt x="1133" y="334"/>
                  </a:cubicBezTo>
                  <a:cubicBezTo>
                    <a:pt x="1132" y="329"/>
                    <a:pt x="1131" y="325"/>
                    <a:pt x="1128" y="321"/>
                  </a:cubicBezTo>
                  <a:cubicBezTo>
                    <a:pt x="1044" y="208"/>
                    <a:pt x="1044" y="208"/>
                    <a:pt x="1044" y="208"/>
                  </a:cubicBezTo>
                  <a:cubicBezTo>
                    <a:pt x="1042" y="205"/>
                    <a:pt x="1041" y="202"/>
                    <a:pt x="1040" y="198"/>
                  </a:cubicBezTo>
                  <a:cubicBezTo>
                    <a:pt x="1019" y="101"/>
                    <a:pt x="1019" y="101"/>
                    <a:pt x="1019" y="101"/>
                  </a:cubicBezTo>
                  <a:cubicBezTo>
                    <a:pt x="1017" y="92"/>
                    <a:pt x="1009" y="84"/>
                    <a:pt x="999" y="83"/>
                  </a:cubicBezTo>
                  <a:cubicBezTo>
                    <a:pt x="914" y="71"/>
                    <a:pt x="914" y="71"/>
                    <a:pt x="914" y="71"/>
                  </a:cubicBezTo>
                  <a:cubicBezTo>
                    <a:pt x="907" y="70"/>
                    <a:pt x="900" y="66"/>
                    <a:pt x="897" y="60"/>
                  </a:cubicBezTo>
                  <a:cubicBezTo>
                    <a:pt x="867" y="13"/>
                    <a:pt x="867" y="13"/>
                    <a:pt x="867" y="13"/>
                  </a:cubicBezTo>
                  <a:cubicBezTo>
                    <a:pt x="862" y="4"/>
                    <a:pt x="851" y="0"/>
                    <a:pt x="841" y="2"/>
                  </a:cubicBezTo>
                  <a:cubicBezTo>
                    <a:pt x="815" y="9"/>
                    <a:pt x="815" y="9"/>
                    <a:pt x="815" y="9"/>
                  </a:cubicBezTo>
                  <a:cubicBezTo>
                    <a:pt x="813" y="9"/>
                    <a:pt x="811" y="10"/>
                    <a:pt x="808" y="12"/>
                  </a:cubicBezTo>
                  <a:cubicBezTo>
                    <a:pt x="763" y="42"/>
                    <a:pt x="763" y="42"/>
                    <a:pt x="763" y="42"/>
                  </a:cubicBezTo>
                  <a:cubicBezTo>
                    <a:pt x="752" y="49"/>
                    <a:pt x="752" y="49"/>
                    <a:pt x="752" y="49"/>
                  </a:cubicBezTo>
                  <a:cubicBezTo>
                    <a:pt x="718" y="164"/>
                    <a:pt x="718" y="164"/>
                    <a:pt x="718" y="164"/>
                  </a:cubicBezTo>
                  <a:cubicBezTo>
                    <a:pt x="718" y="166"/>
                    <a:pt x="716" y="168"/>
                    <a:pt x="714" y="170"/>
                  </a:cubicBezTo>
                  <a:cubicBezTo>
                    <a:pt x="673" y="204"/>
                    <a:pt x="673" y="204"/>
                    <a:pt x="673" y="204"/>
                  </a:cubicBezTo>
                  <a:cubicBezTo>
                    <a:pt x="324" y="482"/>
                    <a:pt x="324" y="482"/>
                    <a:pt x="324" y="482"/>
                  </a:cubicBezTo>
                  <a:cubicBezTo>
                    <a:pt x="322" y="483"/>
                    <a:pt x="320" y="484"/>
                    <a:pt x="319" y="484"/>
                  </a:cubicBezTo>
                  <a:cubicBezTo>
                    <a:pt x="236" y="502"/>
                    <a:pt x="236" y="502"/>
                    <a:pt x="236" y="502"/>
                  </a:cubicBezTo>
                  <a:cubicBezTo>
                    <a:pt x="232" y="503"/>
                    <a:pt x="228" y="501"/>
                    <a:pt x="225" y="498"/>
                  </a:cubicBezTo>
                  <a:cubicBezTo>
                    <a:pt x="220" y="508"/>
                    <a:pt x="220" y="508"/>
                    <a:pt x="220" y="508"/>
                  </a:cubicBezTo>
                  <a:cubicBezTo>
                    <a:pt x="217" y="515"/>
                    <a:pt x="219" y="524"/>
                    <a:pt x="226" y="529"/>
                  </a:cubicBezTo>
                  <a:cubicBezTo>
                    <a:pt x="255" y="547"/>
                    <a:pt x="255" y="547"/>
                    <a:pt x="255" y="547"/>
                  </a:cubicBezTo>
                  <a:cubicBezTo>
                    <a:pt x="258" y="549"/>
                    <a:pt x="261" y="550"/>
                    <a:pt x="264" y="550"/>
                  </a:cubicBezTo>
                  <a:cubicBezTo>
                    <a:pt x="291" y="550"/>
                    <a:pt x="291" y="550"/>
                    <a:pt x="291" y="550"/>
                  </a:cubicBezTo>
                  <a:cubicBezTo>
                    <a:pt x="300" y="550"/>
                    <a:pt x="307" y="557"/>
                    <a:pt x="307" y="566"/>
                  </a:cubicBezTo>
                  <a:cubicBezTo>
                    <a:pt x="307" y="636"/>
                    <a:pt x="307" y="636"/>
                    <a:pt x="307" y="636"/>
                  </a:cubicBezTo>
                  <a:cubicBezTo>
                    <a:pt x="307" y="639"/>
                    <a:pt x="307" y="641"/>
                    <a:pt x="308" y="643"/>
                  </a:cubicBezTo>
                  <a:cubicBezTo>
                    <a:pt x="314" y="655"/>
                    <a:pt x="314" y="655"/>
                    <a:pt x="314" y="655"/>
                  </a:cubicBezTo>
                  <a:cubicBezTo>
                    <a:pt x="320" y="669"/>
                    <a:pt x="306" y="683"/>
                    <a:pt x="293" y="677"/>
                  </a:cubicBezTo>
                  <a:cubicBezTo>
                    <a:pt x="278" y="671"/>
                    <a:pt x="278" y="671"/>
                    <a:pt x="278" y="671"/>
                  </a:cubicBezTo>
                  <a:cubicBezTo>
                    <a:pt x="274" y="670"/>
                    <a:pt x="272" y="667"/>
                    <a:pt x="270" y="664"/>
                  </a:cubicBezTo>
                  <a:cubicBezTo>
                    <a:pt x="242" y="610"/>
                    <a:pt x="242" y="610"/>
                    <a:pt x="242" y="610"/>
                  </a:cubicBezTo>
                  <a:cubicBezTo>
                    <a:pt x="241" y="609"/>
                    <a:pt x="240" y="608"/>
                    <a:pt x="239" y="607"/>
                  </a:cubicBezTo>
                  <a:cubicBezTo>
                    <a:pt x="226" y="592"/>
                    <a:pt x="226" y="592"/>
                    <a:pt x="226" y="592"/>
                  </a:cubicBezTo>
                  <a:cubicBezTo>
                    <a:pt x="220" y="585"/>
                    <a:pt x="209" y="585"/>
                    <a:pt x="202" y="592"/>
                  </a:cubicBezTo>
                  <a:cubicBezTo>
                    <a:pt x="166" y="630"/>
                    <a:pt x="166" y="630"/>
                    <a:pt x="166" y="630"/>
                  </a:cubicBezTo>
                  <a:cubicBezTo>
                    <a:pt x="165" y="631"/>
                    <a:pt x="164" y="633"/>
                    <a:pt x="163" y="635"/>
                  </a:cubicBezTo>
                  <a:cubicBezTo>
                    <a:pt x="144" y="677"/>
                    <a:pt x="144" y="677"/>
                    <a:pt x="144" y="677"/>
                  </a:cubicBezTo>
                  <a:cubicBezTo>
                    <a:pt x="143" y="679"/>
                    <a:pt x="142" y="681"/>
                    <a:pt x="140" y="682"/>
                  </a:cubicBezTo>
                  <a:cubicBezTo>
                    <a:pt x="132" y="689"/>
                    <a:pt x="107" y="712"/>
                    <a:pt x="98" y="714"/>
                  </a:cubicBezTo>
                  <a:cubicBezTo>
                    <a:pt x="90" y="716"/>
                    <a:pt x="65" y="729"/>
                    <a:pt x="53" y="735"/>
                  </a:cubicBezTo>
                  <a:cubicBezTo>
                    <a:pt x="49" y="737"/>
                    <a:pt x="47" y="740"/>
                    <a:pt x="45" y="744"/>
                  </a:cubicBezTo>
                  <a:cubicBezTo>
                    <a:pt x="29" y="794"/>
                    <a:pt x="29" y="794"/>
                    <a:pt x="29" y="794"/>
                  </a:cubicBezTo>
                  <a:cubicBezTo>
                    <a:pt x="29" y="807"/>
                    <a:pt x="29" y="807"/>
                    <a:pt x="29" y="807"/>
                  </a:cubicBezTo>
                  <a:cubicBezTo>
                    <a:pt x="60" y="823"/>
                    <a:pt x="60" y="823"/>
                    <a:pt x="60" y="823"/>
                  </a:cubicBezTo>
                  <a:cubicBezTo>
                    <a:pt x="68" y="826"/>
                    <a:pt x="71" y="835"/>
                    <a:pt x="68" y="843"/>
                  </a:cubicBezTo>
                  <a:cubicBezTo>
                    <a:pt x="62" y="859"/>
                    <a:pt x="50" y="883"/>
                    <a:pt x="45" y="892"/>
                  </a:cubicBezTo>
                  <a:cubicBezTo>
                    <a:pt x="43" y="895"/>
                    <a:pt x="41" y="898"/>
                    <a:pt x="38" y="899"/>
                  </a:cubicBezTo>
                  <a:cubicBezTo>
                    <a:pt x="18" y="909"/>
                    <a:pt x="18" y="909"/>
                    <a:pt x="18" y="909"/>
                  </a:cubicBezTo>
                  <a:cubicBezTo>
                    <a:pt x="7" y="914"/>
                    <a:pt x="6" y="929"/>
                    <a:pt x="16" y="937"/>
                  </a:cubicBezTo>
                  <a:cubicBezTo>
                    <a:pt x="22" y="941"/>
                    <a:pt x="22" y="941"/>
                    <a:pt x="22" y="941"/>
                  </a:cubicBezTo>
                  <a:cubicBezTo>
                    <a:pt x="29" y="946"/>
                    <a:pt x="31" y="955"/>
                    <a:pt x="27" y="963"/>
                  </a:cubicBezTo>
                  <a:cubicBezTo>
                    <a:pt x="5" y="1001"/>
                    <a:pt x="5" y="1001"/>
                    <a:pt x="5" y="1001"/>
                  </a:cubicBezTo>
                  <a:cubicBezTo>
                    <a:pt x="0" y="1010"/>
                    <a:pt x="4" y="1021"/>
                    <a:pt x="14" y="1024"/>
                  </a:cubicBezTo>
                  <a:cubicBezTo>
                    <a:pt x="30" y="1030"/>
                    <a:pt x="51" y="1037"/>
                    <a:pt x="61" y="1045"/>
                  </a:cubicBezTo>
                  <a:cubicBezTo>
                    <a:pt x="77" y="1058"/>
                    <a:pt x="198" y="1119"/>
                    <a:pt x="212" y="1122"/>
                  </a:cubicBezTo>
                  <a:cubicBezTo>
                    <a:pt x="225" y="1125"/>
                    <a:pt x="294" y="1117"/>
                    <a:pt x="344" y="1162"/>
                  </a:cubicBezTo>
                  <a:cubicBezTo>
                    <a:pt x="372" y="1187"/>
                    <a:pt x="407" y="1210"/>
                    <a:pt x="433" y="1226"/>
                  </a:cubicBezTo>
                  <a:cubicBezTo>
                    <a:pt x="445" y="1233"/>
                    <a:pt x="461" y="1221"/>
                    <a:pt x="457" y="1207"/>
                  </a:cubicBezTo>
                  <a:cubicBezTo>
                    <a:pt x="443" y="1158"/>
                    <a:pt x="443" y="1158"/>
                    <a:pt x="443" y="1158"/>
                  </a:cubicBezTo>
                  <a:cubicBezTo>
                    <a:pt x="442" y="1157"/>
                    <a:pt x="442" y="1156"/>
                    <a:pt x="442" y="1155"/>
                  </a:cubicBezTo>
                  <a:cubicBezTo>
                    <a:pt x="441" y="1139"/>
                    <a:pt x="441" y="1139"/>
                    <a:pt x="441" y="1139"/>
                  </a:cubicBezTo>
                  <a:cubicBezTo>
                    <a:pt x="440" y="1127"/>
                    <a:pt x="452" y="1118"/>
                    <a:pt x="463" y="1122"/>
                  </a:cubicBezTo>
                  <a:cubicBezTo>
                    <a:pt x="479" y="1128"/>
                    <a:pt x="497" y="1136"/>
                    <a:pt x="500" y="1141"/>
                  </a:cubicBezTo>
                  <a:cubicBezTo>
                    <a:pt x="505" y="1147"/>
                    <a:pt x="502" y="1190"/>
                    <a:pt x="501" y="1205"/>
                  </a:cubicBezTo>
                  <a:cubicBezTo>
                    <a:pt x="500" y="1208"/>
                    <a:pt x="501" y="1211"/>
                    <a:pt x="503" y="1214"/>
                  </a:cubicBezTo>
                  <a:cubicBezTo>
                    <a:pt x="544" y="1287"/>
                    <a:pt x="544" y="1287"/>
                    <a:pt x="544" y="1287"/>
                  </a:cubicBezTo>
                  <a:cubicBezTo>
                    <a:pt x="547" y="1292"/>
                    <a:pt x="551" y="1295"/>
                    <a:pt x="556" y="1295"/>
                  </a:cubicBezTo>
                  <a:cubicBezTo>
                    <a:pt x="573" y="1298"/>
                    <a:pt x="614" y="1306"/>
                    <a:pt x="625" y="1310"/>
                  </a:cubicBezTo>
                  <a:cubicBezTo>
                    <a:pt x="637" y="1315"/>
                    <a:pt x="691" y="1340"/>
                    <a:pt x="700" y="1344"/>
                  </a:cubicBezTo>
                  <a:cubicBezTo>
                    <a:pt x="701" y="1344"/>
                    <a:pt x="702" y="1345"/>
                    <a:pt x="703" y="1345"/>
                  </a:cubicBezTo>
                  <a:cubicBezTo>
                    <a:pt x="763" y="1359"/>
                    <a:pt x="763" y="1359"/>
                    <a:pt x="763" y="1359"/>
                  </a:cubicBezTo>
                  <a:cubicBezTo>
                    <a:pt x="766" y="1360"/>
                    <a:pt x="769" y="1362"/>
                    <a:pt x="771" y="1364"/>
                  </a:cubicBezTo>
                  <a:cubicBezTo>
                    <a:pt x="833" y="1431"/>
                    <a:pt x="833" y="1431"/>
                    <a:pt x="833" y="1431"/>
                  </a:cubicBezTo>
                  <a:cubicBezTo>
                    <a:pt x="835" y="1433"/>
                    <a:pt x="837" y="1436"/>
                    <a:pt x="837" y="1440"/>
                  </a:cubicBezTo>
                  <a:cubicBezTo>
                    <a:pt x="839" y="1460"/>
                    <a:pt x="848" y="1534"/>
                    <a:pt x="850" y="1543"/>
                  </a:cubicBezTo>
                  <a:cubicBezTo>
                    <a:pt x="852" y="1553"/>
                    <a:pt x="945" y="1708"/>
                    <a:pt x="955" y="1725"/>
                  </a:cubicBezTo>
                  <a:cubicBezTo>
                    <a:pt x="956" y="1725"/>
                    <a:pt x="956" y="1726"/>
                    <a:pt x="957" y="1727"/>
                  </a:cubicBezTo>
                  <a:cubicBezTo>
                    <a:pt x="1137" y="1926"/>
                    <a:pt x="1137" y="1926"/>
                    <a:pt x="1137" y="1926"/>
                  </a:cubicBezTo>
                  <a:cubicBezTo>
                    <a:pt x="1138" y="1927"/>
                    <a:pt x="1139" y="1928"/>
                    <a:pt x="1140" y="1929"/>
                  </a:cubicBezTo>
                  <a:cubicBezTo>
                    <a:pt x="1176" y="2000"/>
                    <a:pt x="1176" y="2000"/>
                    <a:pt x="1176" y="2000"/>
                  </a:cubicBezTo>
                  <a:cubicBezTo>
                    <a:pt x="1178" y="2003"/>
                    <a:pt x="1180" y="2005"/>
                    <a:pt x="1182" y="2006"/>
                  </a:cubicBezTo>
                  <a:cubicBezTo>
                    <a:pt x="1196" y="2015"/>
                    <a:pt x="1196" y="2015"/>
                    <a:pt x="1196" y="2015"/>
                  </a:cubicBezTo>
                  <a:cubicBezTo>
                    <a:pt x="1205" y="2021"/>
                    <a:pt x="1218" y="2016"/>
                    <a:pt x="1221" y="2005"/>
                  </a:cubicBezTo>
                  <a:cubicBezTo>
                    <a:pt x="1228" y="1974"/>
                    <a:pt x="1228" y="1974"/>
                    <a:pt x="1228" y="1974"/>
                  </a:cubicBezTo>
                  <a:cubicBezTo>
                    <a:pt x="1228" y="1973"/>
                    <a:pt x="1229" y="1972"/>
                    <a:pt x="1229" y="1970"/>
                  </a:cubicBezTo>
                  <a:cubicBezTo>
                    <a:pt x="1229" y="1896"/>
                    <a:pt x="1229" y="1896"/>
                    <a:pt x="1229" y="1896"/>
                  </a:cubicBezTo>
                  <a:cubicBezTo>
                    <a:pt x="1229" y="1889"/>
                    <a:pt x="1233" y="1883"/>
                    <a:pt x="1240" y="1881"/>
                  </a:cubicBezTo>
                  <a:cubicBezTo>
                    <a:pt x="1252" y="1877"/>
                    <a:pt x="1270" y="1872"/>
                    <a:pt x="1274" y="1877"/>
                  </a:cubicBezTo>
                  <a:cubicBezTo>
                    <a:pt x="1279" y="1885"/>
                    <a:pt x="1327" y="1972"/>
                    <a:pt x="1327" y="1993"/>
                  </a:cubicBezTo>
                  <a:cubicBezTo>
                    <a:pt x="1327" y="2015"/>
                    <a:pt x="1329" y="2062"/>
                    <a:pt x="1327" y="2075"/>
                  </a:cubicBezTo>
                  <a:cubicBezTo>
                    <a:pt x="1324" y="2087"/>
                    <a:pt x="1373" y="2118"/>
                    <a:pt x="1387" y="2126"/>
                  </a:cubicBezTo>
                  <a:cubicBezTo>
                    <a:pt x="1389" y="2128"/>
                    <a:pt x="1391" y="2128"/>
                    <a:pt x="1394" y="2129"/>
                  </a:cubicBezTo>
                  <a:cubicBezTo>
                    <a:pt x="1403" y="2129"/>
                    <a:pt x="1425" y="2131"/>
                    <a:pt x="1443" y="2142"/>
                  </a:cubicBezTo>
                  <a:cubicBezTo>
                    <a:pt x="1467" y="2155"/>
                    <a:pt x="1531" y="2237"/>
                    <a:pt x="1533" y="2248"/>
                  </a:cubicBezTo>
                  <a:cubicBezTo>
                    <a:pt x="1535" y="2257"/>
                    <a:pt x="1553" y="2309"/>
                    <a:pt x="1558" y="2323"/>
                  </a:cubicBezTo>
                  <a:cubicBezTo>
                    <a:pt x="1559" y="2326"/>
                    <a:pt x="1561" y="2328"/>
                    <a:pt x="1563" y="2330"/>
                  </a:cubicBezTo>
                  <a:cubicBezTo>
                    <a:pt x="1629" y="2392"/>
                    <a:pt x="1629" y="2392"/>
                    <a:pt x="1629" y="2392"/>
                  </a:cubicBezTo>
                  <a:cubicBezTo>
                    <a:pt x="1631" y="2393"/>
                    <a:pt x="1632" y="2394"/>
                    <a:pt x="1632" y="2395"/>
                  </a:cubicBezTo>
                  <a:cubicBezTo>
                    <a:pt x="1797" y="2680"/>
                    <a:pt x="1797" y="2680"/>
                    <a:pt x="1797" y="2680"/>
                  </a:cubicBezTo>
                  <a:cubicBezTo>
                    <a:pt x="1798" y="2681"/>
                    <a:pt x="1799" y="2683"/>
                    <a:pt x="1800" y="2684"/>
                  </a:cubicBezTo>
                  <a:cubicBezTo>
                    <a:pt x="1907" y="2775"/>
                    <a:pt x="1907" y="2775"/>
                    <a:pt x="1907" y="2775"/>
                  </a:cubicBezTo>
                  <a:cubicBezTo>
                    <a:pt x="1909" y="2777"/>
                    <a:pt x="1910" y="2778"/>
                    <a:pt x="1912" y="2778"/>
                  </a:cubicBezTo>
                  <a:cubicBezTo>
                    <a:pt x="1923" y="2783"/>
                    <a:pt x="1968" y="2800"/>
                    <a:pt x="1970" y="2812"/>
                  </a:cubicBezTo>
                  <a:cubicBezTo>
                    <a:pt x="1972" y="2823"/>
                    <a:pt x="1971" y="2865"/>
                    <a:pt x="1970" y="2879"/>
                  </a:cubicBezTo>
                  <a:cubicBezTo>
                    <a:pt x="1970" y="2882"/>
                    <a:pt x="1971" y="2885"/>
                    <a:pt x="1972" y="2887"/>
                  </a:cubicBezTo>
                  <a:cubicBezTo>
                    <a:pt x="2017" y="2975"/>
                    <a:pt x="2017" y="2975"/>
                    <a:pt x="2017" y="2975"/>
                  </a:cubicBezTo>
                  <a:cubicBezTo>
                    <a:pt x="2019" y="2979"/>
                    <a:pt x="2023" y="2982"/>
                    <a:pt x="2028" y="2983"/>
                  </a:cubicBezTo>
                  <a:cubicBezTo>
                    <a:pt x="2104" y="3004"/>
                    <a:pt x="2104" y="3004"/>
                    <a:pt x="2104" y="3004"/>
                  </a:cubicBezTo>
                  <a:cubicBezTo>
                    <a:pt x="2107" y="3005"/>
                    <a:pt x="2109" y="3006"/>
                    <a:pt x="2111" y="3008"/>
                  </a:cubicBezTo>
                  <a:cubicBezTo>
                    <a:pt x="2180" y="3070"/>
                    <a:pt x="2180" y="3070"/>
                    <a:pt x="2180" y="3070"/>
                  </a:cubicBezTo>
                  <a:cubicBezTo>
                    <a:pt x="2182" y="3071"/>
                    <a:pt x="2182" y="3072"/>
                    <a:pt x="2183" y="3073"/>
                  </a:cubicBezTo>
                  <a:cubicBezTo>
                    <a:pt x="2262" y="3193"/>
                    <a:pt x="2262" y="3193"/>
                    <a:pt x="2262" y="3193"/>
                  </a:cubicBezTo>
                  <a:cubicBezTo>
                    <a:pt x="2346" y="3338"/>
                    <a:pt x="2346" y="3338"/>
                    <a:pt x="2346" y="3338"/>
                  </a:cubicBezTo>
                  <a:cubicBezTo>
                    <a:pt x="2346" y="3338"/>
                    <a:pt x="2346" y="3339"/>
                    <a:pt x="2347" y="3340"/>
                  </a:cubicBezTo>
                  <a:cubicBezTo>
                    <a:pt x="2382" y="3435"/>
                    <a:pt x="2382" y="3435"/>
                    <a:pt x="2382" y="3435"/>
                  </a:cubicBezTo>
                  <a:cubicBezTo>
                    <a:pt x="2383" y="3438"/>
                    <a:pt x="2385" y="3440"/>
                    <a:pt x="2387" y="3442"/>
                  </a:cubicBezTo>
                  <a:cubicBezTo>
                    <a:pt x="2418" y="3468"/>
                    <a:pt x="2418" y="3468"/>
                    <a:pt x="2418" y="3468"/>
                  </a:cubicBezTo>
                  <a:cubicBezTo>
                    <a:pt x="2421" y="3470"/>
                    <a:pt x="2425" y="3471"/>
                    <a:pt x="2428" y="3471"/>
                  </a:cubicBezTo>
                  <a:lnTo>
                    <a:pt x="2422" y="3449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428;p84">
              <a:extLst>
                <a:ext uri="{FF2B5EF4-FFF2-40B4-BE49-F238E27FC236}">
                  <a16:creationId xmlns:a16="http://schemas.microsoft.com/office/drawing/2014/main" id="{8D730242-4E38-1FAE-A9C4-3C446CAA2A93}"/>
                </a:ext>
              </a:extLst>
            </p:cNvPr>
            <p:cNvSpPr/>
            <p:nvPr/>
          </p:nvSpPr>
          <p:spPr>
            <a:xfrm>
              <a:off x="10394951" y="6913563"/>
              <a:ext cx="4763" cy="7938"/>
            </a:xfrm>
            <a:custGeom>
              <a:avLst/>
              <a:gdLst/>
              <a:ahLst/>
              <a:cxnLst/>
              <a:rect l="0" t="0" r="0" b="0"/>
              <a:pathLst>
                <a:path w="6" h="13" extrusionOk="0">
                  <a:moveTo>
                    <a:pt x="6" y="13"/>
                  </a:moveTo>
                  <a:cubicBezTo>
                    <a:pt x="3" y="9"/>
                    <a:pt x="1" y="4"/>
                    <a:pt x="0" y="0"/>
                  </a:cubicBezTo>
                  <a:cubicBezTo>
                    <a:pt x="1" y="4"/>
                    <a:pt x="3" y="9"/>
                    <a:pt x="6" y="13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29;p84">
              <a:extLst>
                <a:ext uri="{FF2B5EF4-FFF2-40B4-BE49-F238E27FC236}">
                  <a16:creationId xmlns:a16="http://schemas.microsoft.com/office/drawing/2014/main" id="{F68BCEF6-F0F4-F894-41AF-4A9C8B9D189E}"/>
                </a:ext>
              </a:extLst>
            </p:cNvPr>
            <p:cNvSpPr/>
            <p:nvPr/>
          </p:nvSpPr>
          <p:spPr>
            <a:xfrm>
              <a:off x="10498138" y="67976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3" extrusionOk="0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30;p84">
              <a:extLst>
                <a:ext uri="{FF2B5EF4-FFF2-40B4-BE49-F238E27FC236}">
                  <a16:creationId xmlns:a16="http://schemas.microsoft.com/office/drawing/2014/main" id="{F3C3A1F2-7621-B782-93EA-A060AECF606D}"/>
                </a:ext>
              </a:extLst>
            </p:cNvPr>
            <p:cNvSpPr/>
            <p:nvPr/>
          </p:nvSpPr>
          <p:spPr>
            <a:xfrm>
              <a:off x="9582151" y="6575425"/>
              <a:ext cx="11113" cy="1588"/>
            </a:xfrm>
            <a:custGeom>
              <a:avLst/>
              <a:gdLst/>
              <a:ahLst/>
              <a:cxnLst/>
              <a:rect l="0" t="0" r="0" b="0"/>
              <a:pathLst>
                <a:path w="18" h="3" extrusionOk="0">
                  <a:moveTo>
                    <a:pt x="18" y="1"/>
                  </a:moveTo>
                  <a:cubicBezTo>
                    <a:pt x="13" y="3"/>
                    <a:pt x="6" y="3"/>
                    <a:pt x="0" y="0"/>
                  </a:cubicBezTo>
                  <a:cubicBezTo>
                    <a:pt x="6" y="3"/>
                    <a:pt x="13" y="3"/>
                    <a:pt x="18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31;p84">
              <a:extLst>
                <a:ext uri="{FF2B5EF4-FFF2-40B4-BE49-F238E27FC236}">
                  <a16:creationId xmlns:a16="http://schemas.microsoft.com/office/drawing/2014/main" id="{44E041DA-FCE3-3948-8166-9DD17287D2C8}"/>
                </a:ext>
              </a:extLst>
            </p:cNvPr>
            <p:cNvSpPr/>
            <p:nvPr/>
          </p:nvSpPr>
          <p:spPr>
            <a:xfrm>
              <a:off x="10347326" y="7053263"/>
              <a:ext cx="14288" cy="103188"/>
            </a:xfrm>
            <a:custGeom>
              <a:avLst/>
              <a:gdLst/>
              <a:ahLst/>
              <a:cxnLst/>
              <a:rect l="0" t="0" r="0" b="0"/>
              <a:pathLst>
                <a:path w="23" h="163" extrusionOk="0">
                  <a:moveTo>
                    <a:pt x="9" y="20"/>
                  </a:moveTo>
                  <a:cubicBezTo>
                    <a:pt x="10" y="11"/>
                    <a:pt x="15" y="4"/>
                    <a:pt x="23" y="0"/>
                  </a:cubicBezTo>
                  <a:cubicBezTo>
                    <a:pt x="15" y="4"/>
                    <a:pt x="10" y="11"/>
                    <a:pt x="9" y="2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3"/>
                    <a:pt x="0" y="163"/>
                  </a:cubicBezTo>
                  <a:cubicBezTo>
                    <a:pt x="0" y="163"/>
                    <a:pt x="0" y="162"/>
                    <a:pt x="0" y="162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32;p84">
              <a:extLst>
                <a:ext uri="{FF2B5EF4-FFF2-40B4-BE49-F238E27FC236}">
                  <a16:creationId xmlns:a16="http://schemas.microsoft.com/office/drawing/2014/main" id="{494A85BD-3670-7259-D8B0-0EFAF11221B8}"/>
                </a:ext>
              </a:extLst>
            </p:cNvPr>
            <p:cNvSpPr/>
            <p:nvPr/>
          </p:nvSpPr>
          <p:spPr>
            <a:xfrm>
              <a:off x="10491788" y="6823075"/>
              <a:ext cx="1588" cy="9525"/>
            </a:xfrm>
            <a:custGeom>
              <a:avLst/>
              <a:gdLst/>
              <a:ahLst/>
              <a:cxnLst/>
              <a:rect l="0" t="0" r="0" b="0"/>
              <a:pathLst>
                <a:path w="1" h="15" extrusionOk="0">
                  <a:moveTo>
                    <a:pt x="0" y="15"/>
                  </a:moveTo>
                  <a:cubicBezTo>
                    <a:pt x="0" y="10"/>
                    <a:pt x="0" y="5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33;p84">
              <a:extLst>
                <a:ext uri="{FF2B5EF4-FFF2-40B4-BE49-F238E27FC236}">
                  <a16:creationId xmlns:a16="http://schemas.microsoft.com/office/drawing/2014/main" id="{F94B1DB1-E6CE-DE74-F186-C3584935F269}"/>
                </a:ext>
              </a:extLst>
            </p:cNvPr>
            <p:cNvSpPr/>
            <p:nvPr/>
          </p:nvSpPr>
          <p:spPr>
            <a:xfrm>
              <a:off x="10795001" y="84613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34;p84">
              <a:extLst>
                <a:ext uri="{FF2B5EF4-FFF2-40B4-BE49-F238E27FC236}">
                  <a16:creationId xmlns:a16="http://schemas.microsoft.com/office/drawing/2014/main" id="{ACF811D4-7680-CD45-DC4F-E6FA9AD6E762}"/>
                </a:ext>
              </a:extLst>
            </p:cNvPr>
            <p:cNvSpPr/>
            <p:nvPr/>
          </p:nvSpPr>
          <p:spPr>
            <a:xfrm>
              <a:off x="10496551" y="680243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2" h="5" extrusionOk="0">
                  <a:moveTo>
                    <a:pt x="0" y="5"/>
                  </a:moveTo>
                  <a:cubicBezTo>
                    <a:pt x="1" y="3"/>
                    <a:pt x="1" y="1"/>
                    <a:pt x="2" y="0"/>
                  </a:cubicBezTo>
                  <a:cubicBezTo>
                    <a:pt x="1" y="1"/>
                    <a:pt x="1" y="3"/>
                    <a:pt x="0" y="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35;p84">
              <a:extLst>
                <a:ext uri="{FF2B5EF4-FFF2-40B4-BE49-F238E27FC236}">
                  <a16:creationId xmlns:a16="http://schemas.microsoft.com/office/drawing/2014/main" id="{F445FB5F-D5B9-D92C-8580-8D9CF3C24F2C}"/>
                </a:ext>
              </a:extLst>
            </p:cNvPr>
            <p:cNvSpPr/>
            <p:nvPr/>
          </p:nvSpPr>
          <p:spPr>
            <a:xfrm>
              <a:off x="10796588" y="8462963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1" h="120000" extrusionOk="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36;p84">
              <a:extLst>
                <a:ext uri="{FF2B5EF4-FFF2-40B4-BE49-F238E27FC236}">
                  <a16:creationId xmlns:a16="http://schemas.microsoft.com/office/drawing/2014/main" id="{D8E156E0-9C72-FFFD-98CF-34667E1E1F30}"/>
                </a:ext>
              </a:extLst>
            </p:cNvPr>
            <p:cNvSpPr/>
            <p:nvPr/>
          </p:nvSpPr>
          <p:spPr>
            <a:xfrm>
              <a:off x="10493376" y="6815138"/>
              <a:ext cx="1588" cy="4763"/>
            </a:xfrm>
            <a:custGeom>
              <a:avLst/>
              <a:gdLst/>
              <a:ahLst/>
              <a:cxnLst/>
              <a:rect l="0" t="0" r="0" b="0"/>
              <a:pathLst>
                <a:path w="1" h="8" extrusionOk="0">
                  <a:moveTo>
                    <a:pt x="0" y="8"/>
                  </a:moveTo>
                  <a:cubicBezTo>
                    <a:pt x="0" y="6"/>
                    <a:pt x="0" y="3"/>
                    <a:pt x="1" y="0"/>
                  </a:cubicBezTo>
                  <a:cubicBezTo>
                    <a:pt x="0" y="3"/>
                    <a:pt x="0" y="6"/>
                    <a:pt x="0" y="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37;p84">
              <a:extLst>
                <a:ext uri="{FF2B5EF4-FFF2-40B4-BE49-F238E27FC236}">
                  <a16:creationId xmlns:a16="http://schemas.microsoft.com/office/drawing/2014/main" id="{40978A74-1FCA-1CE1-69EF-0756D656AB87}"/>
                </a:ext>
              </a:extLst>
            </p:cNvPr>
            <p:cNvSpPr/>
            <p:nvPr/>
          </p:nvSpPr>
          <p:spPr>
            <a:xfrm>
              <a:off x="10494963" y="680878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1" h="6" extrusionOk="0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38;p84">
              <a:extLst>
                <a:ext uri="{FF2B5EF4-FFF2-40B4-BE49-F238E27FC236}">
                  <a16:creationId xmlns:a16="http://schemas.microsoft.com/office/drawing/2014/main" id="{BB5B8045-A585-A0E4-9D54-8F31B3A7576D}"/>
                </a:ext>
              </a:extLst>
            </p:cNvPr>
            <p:cNvSpPr/>
            <p:nvPr/>
          </p:nvSpPr>
          <p:spPr>
            <a:xfrm>
              <a:off x="12080876" y="9731375"/>
              <a:ext cx="52388" cy="4763"/>
            </a:xfrm>
            <a:custGeom>
              <a:avLst/>
              <a:gdLst/>
              <a:ahLst/>
              <a:cxnLst/>
              <a:rect l="0" t="0" r="0" b="0"/>
              <a:pathLst>
                <a:path w="81" h="7" extrusionOk="0">
                  <a:moveTo>
                    <a:pt x="75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7" y="1"/>
                    <a:pt x="79" y="0"/>
                    <a:pt x="81" y="0"/>
                  </a:cubicBezTo>
                  <a:cubicBezTo>
                    <a:pt x="79" y="0"/>
                    <a:pt x="77" y="1"/>
                    <a:pt x="75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39;p84">
              <a:extLst>
                <a:ext uri="{FF2B5EF4-FFF2-40B4-BE49-F238E27FC236}">
                  <a16:creationId xmlns:a16="http://schemas.microsoft.com/office/drawing/2014/main" id="{0A16245F-1921-6AD0-9274-263BCE95F5CA}"/>
                </a:ext>
              </a:extLst>
            </p:cNvPr>
            <p:cNvSpPr/>
            <p:nvPr/>
          </p:nvSpPr>
          <p:spPr>
            <a:xfrm>
              <a:off x="12166601" y="9021763"/>
              <a:ext cx="989013" cy="895350"/>
            </a:xfrm>
            <a:custGeom>
              <a:avLst/>
              <a:gdLst/>
              <a:ahLst/>
              <a:cxnLst/>
              <a:rect l="0" t="0" r="0" b="0"/>
              <a:pathLst>
                <a:path w="1552" h="1407" extrusionOk="0">
                  <a:moveTo>
                    <a:pt x="1548" y="412"/>
                  </a:moveTo>
                  <a:cubicBezTo>
                    <a:pt x="1527" y="344"/>
                    <a:pt x="1527" y="344"/>
                    <a:pt x="1527" y="344"/>
                  </a:cubicBezTo>
                  <a:cubicBezTo>
                    <a:pt x="1526" y="340"/>
                    <a:pt x="1524" y="337"/>
                    <a:pt x="1521" y="334"/>
                  </a:cubicBezTo>
                  <a:cubicBezTo>
                    <a:pt x="1471" y="284"/>
                    <a:pt x="1471" y="284"/>
                    <a:pt x="1471" y="284"/>
                  </a:cubicBezTo>
                  <a:cubicBezTo>
                    <a:pt x="1469" y="282"/>
                    <a:pt x="1467" y="280"/>
                    <a:pt x="1464" y="279"/>
                  </a:cubicBezTo>
                  <a:cubicBezTo>
                    <a:pt x="1261" y="188"/>
                    <a:pt x="1261" y="188"/>
                    <a:pt x="1261" y="188"/>
                  </a:cubicBezTo>
                  <a:cubicBezTo>
                    <a:pt x="1260" y="188"/>
                    <a:pt x="1259" y="187"/>
                    <a:pt x="1259" y="187"/>
                  </a:cubicBezTo>
                  <a:cubicBezTo>
                    <a:pt x="1151" y="152"/>
                    <a:pt x="1151" y="152"/>
                    <a:pt x="1151" y="152"/>
                  </a:cubicBezTo>
                  <a:cubicBezTo>
                    <a:pt x="1145" y="150"/>
                    <a:pt x="1139" y="151"/>
                    <a:pt x="1134" y="153"/>
                  </a:cubicBezTo>
                  <a:cubicBezTo>
                    <a:pt x="1082" y="176"/>
                    <a:pt x="1082" y="176"/>
                    <a:pt x="1082" y="176"/>
                  </a:cubicBezTo>
                  <a:cubicBezTo>
                    <a:pt x="1082" y="176"/>
                    <a:pt x="1082" y="177"/>
                    <a:pt x="1081" y="177"/>
                  </a:cubicBezTo>
                  <a:cubicBezTo>
                    <a:pt x="969" y="235"/>
                    <a:pt x="969" y="235"/>
                    <a:pt x="969" y="235"/>
                  </a:cubicBezTo>
                  <a:cubicBezTo>
                    <a:pt x="961" y="240"/>
                    <a:pt x="951" y="239"/>
                    <a:pt x="944" y="233"/>
                  </a:cubicBezTo>
                  <a:cubicBezTo>
                    <a:pt x="753" y="90"/>
                    <a:pt x="753" y="90"/>
                    <a:pt x="753" y="90"/>
                  </a:cubicBezTo>
                  <a:cubicBezTo>
                    <a:pt x="749" y="88"/>
                    <a:pt x="745" y="86"/>
                    <a:pt x="741" y="86"/>
                  </a:cubicBezTo>
                  <a:cubicBezTo>
                    <a:pt x="599" y="73"/>
                    <a:pt x="599" y="73"/>
                    <a:pt x="599" y="73"/>
                  </a:cubicBezTo>
                  <a:cubicBezTo>
                    <a:pt x="596" y="73"/>
                    <a:pt x="592" y="72"/>
                    <a:pt x="590" y="70"/>
                  </a:cubicBezTo>
                  <a:cubicBezTo>
                    <a:pt x="510" y="25"/>
                    <a:pt x="510" y="25"/>
                    <a:pt x="510" y="25"/>
                  </a:cubicBezTo>
                  <a:cubicBezTo>
                    <a:pt x="508" y="24"/>
                    <a:pt x="505" y="23"/>
                    <a:pt x="502" y="22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6" y="0"/>
                    <a:pt x="366" y="0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31" y="38"/>
                    <a:pt x="329" y="46"/>
                    <a:pt x="332" y="53"/>
                  </a:cubicBezTo>
                  <a:cubicBezTo>
                    <a:pt x="363" y="130"/>
                    <a:pt x="363" y="130"/>
                    <a:pt x="363" y="130"/>
                  </a:cubicBezTo>
                  <a:cubicBezTo>
                    <a:pt x="365" y="136"/>
                    <a:pt x="364" y="143"/>
                    <a:pt x="361" y="148"/>
                  </a:cubicBezTo>
                  <a:cubicBezTo>
                    <a:pt x="312" y="217"/>
                    <a:pt x="312" y="217"/>
                    <a:pt x="312" y="217"/>
                  </a:cubicBezTo>
                  <a:cubicBezTo>
                    <a:pt x="309" y="222"/>
                    <a:pt x="308" y="228"/>
                    <a:pt x="309" y="233"/>
                  </a:cubicBezTo>
                  <a:cubicBezTo>
                    <a:pt x="350" y="385"/>
                    <a:pt x="350" y="385"/>
                    <a:pt x="350" y="385"/>
                  </a:cubicBezTo>
                  <a:cubicBezTo>
                    <a:pt x="352" y="392"/>
                    <a:pt x="349" y="400"/>
                    <a:pt x="343" y="405"/>
                  </a:cubicBezTo>
                  <a:cubicBezTo>
                    <a:pt x="153" y="558"/>
                    <a:pt x="153" y="558"/>
                    <a:pt x="153" y="558"/>
                  </a:cubicBezTo>
                  <a:cubicBezTo>
                    <a:pt x="152" y="559"/>
                    <a:pt x="150" y="560"/>
                    <a:pt x="149" y="562"/>
                  </a:cubicBezTo>
                  <a:cubicBezTo>
                    <a:pt x="6" y="755"/>
                    <a:pt x="6" y="755"/>
                    <a:pt x="6" y="755"/>
                  </a:cubicBezTo>
                  <a:cubicBezTo>
                    <a:pt x="2" y="760"/>
                    <a:pt x="1" y="767"/>
                    <a:pt x="4" y="774"/>
                  </a:cubicBezTo>
                  <a:cubicBezTo>
                    <a:pt x="67" y="930"/>
                    <a:pt x="67" y="930"/>
                    <a:pt x="67" y="930"/>
                  </a:cubicBezTo>
                  <a:cubicBezTo>
                    <a:pt x="69" y="937"/>
                    <a:pt x="68" y="944"/>
                    <a:pt x="64" y="949"/>
                  </a:cubicBezTo>
                  <a:cubicBezTo>
                    <a:pt x="3" y="1032"/>
                    <a:pt x="3" y="1032"/>
                    <a:pt x="3" y="1032"/>
                  </a:cubicBezTo>
                  <a:cubicBezTo>
                    <a:pt x="1" y="1035"/>
                    <a:pt x="0" y="1039"/>
                    <a:pt x="0" y="1043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26" y="1073"/>
                    <a:pt x="26" y="1073"/>
                    <a:pt x="26" y="1073"/>
                  </a:cubicBezTo>
                  <a:cubicBezTo>
                    <a:pt x="39" y="1065"/>
                    <a:pt x="55" y="1070"/>
                    <a:pt x="63" y="1083"/>
                  </a:cubicBezTo>
                  <a:cubicBezTo>
                    <a:pt x="113" y="1169"/>
                    <a:pt x="113" y="1169"/>
                    <a:pt x="113" y="1169"/>
                  </a:cubicBezTo>
                  <a:cubicBezTo>
                    <a:pt x="116" y="1175"/>
                    <a:pt x="120" y="1179"/>
                    <a:pt x="126" y="1181"/>
                  </a:cubicBezTo>
                  <a:cubicBezTo>
                    <a:pt x="219" y="1219"/>
                    <a:pt x="219" y="1219"/>
                    <a:pt x="219" y="1219"/>
                  </a:cubicBezTo>
                  <a:cubicBezTo>
                    <a:pt x="227" y="1222"/>
                    <a:pt x="236" y="1221"/>
                    <a:pt x="244" y="1216"/>
                  </a:cubicBezTo>
                  <a:cubicBezTo>
                    <a:pt x="305" y="1178"/>
                    <a:pt x="305" y="1178"/>
                    <a:pt x="305" y="1178"/>
                  </a:cubicBezTo>
                  <a:cubicBezTo>
                    <a:pt x="306" y="1178"/>
                    <a:pt x="306" y="1177"/>
                    <a:pt x="307" y="1176"/>
                  </a:cubicBezTo>
                  <a:cubicBezTo>
                    <a:pt x="382" y="1117"/>
                    <a:pt x="382" y="1117"/>
                    <a:pt x="382" y="1117"/>
                  </a:cubicBezTo>
                  <a:cubicBezTo>
                    <a:pt x="397" y="1105"/>
                    <a:pt x="420" y="1112"/>
                    <a:pt x="425" y="1131"/>
                  </a:cubicBezTo>
                  <a:cubicBezTo>
                    <a:pt x="453" y="1238"/>
                    <a:pt x="453" y="1238"/>
                    <a:pt x="453" y="1238"/>
                  </a:cubicBezTo>
                  <a:cubicBezTo>
                    <a:pt x="454" y="1241"/>
                    <a:pt x="455" y="1244"/>
                    <a:pt x="457" y="1246"/>
                  </a:cubicBezTo>
                  <a:cubicBezTo>
                    <a:pt x="515" y="1334"/>
                    <a:pt x="515" y="1334"/>
                    <a:pt x="515" y="1334"/>
                  </a:cubicBezTo>
                  <a:cubicBezTo>
                    <a:pt x="523" y="1345"/>
                    <a:pt x="538" y="1349"/>
                    <a:pt x="551" y="1343"/>
                  </a:cubicBezTo>
                  <a:cubicBezTo>
                    <a:pt x="611" y="1313"/>
                    <a:pt x="611" y="1313"/>
                    <a:pt x="611" y="1313"/>
                  </a:cubicBezTo>
                  <a:cubicBezTo>
                    <a:pt x="614" y="1311"/>
                    <a:pt x="617" y="1310"/>
                    <a:pt x="621" y="1310"/>
                  </a:cubicBezTo>
                  <a:cubicBezTo>
                    <a:pt x="714" y="1302"/>
                    <a:pt x="714" y="1302"/>
                    <a:pt x="714" y="1302"/>
                  </a:cubicBezTo>
                  <a:cubicBezTo>
                    <a:pt x="722" y="1302"/>
                    <a:pt x="730" y="1304"/>
                    <a:pt x="736" y="1310"/>
                  </a:cubicBezTo>
                  <a:cubicBezTo>
                    <a:pt x="793" y="1367"/>
                    <a:pt x="793" y="1367"/>
                    <a:pt x="793" y="1367"/>
                  </a:cubicBezTo>
                  <a:cubicBezTo>
                    <a:pt x="802" y="1375"/>
                    <a:pt x="815" y="1377"/>
                    <a:pt x="825" y="1372"/>
                  </a:cubicBezTo>
                  <a:cubicBezTo>
                    <a:pt x="876" y="1344"/>
                    <a:pt x="876" y="1344"/>
                    <a:pt x="876" y="1344"/>
                  </a:cubicBezTo>
                  <a:cubicBezTo>
                    <a:pt x="884" y="1341"/>
                    <a:pt x="892" y="1340"/>
                    <a:pt x="900" y="1343"/>
                  </a:cubicBezTo>
                  <a:cubicBezTo>
                    <a:pt x="1041" y="1404"/>
                    <a:pt x="1041" y="1404"/>
                    <a:pt x="1041" y="1404"/>
                  </a:cubicBezTo>
                  <a:cubicBezTo>
                    <a:pt x="1050" y="1407"/>
                    <a:pt x="1060" y="1406"/>
                    <a:pt x="1067" y="1401"/>
                  </a:cubicBezTo>
                  <a:cubicBezTo>
                    <a:pt x="1122" y="1365"/>
                    <a:pt x="1122" y="1365"/>
                    <a:pt x="1122" y="1365"/>
                  </a:cubicBezTo>
                  <a:cubicBezTo>
                    <a:pt x="1127" y="1362"/>
                    <a:pt x="1130" y="1357"/>
                    <a:pt x="1132" y="1352"/>
                  </a:cubicBezTo>
                  <a:cubicBezTo>
                    <a:pt x="1171" y="1257"/>
                    <a:pt x="1171" y="1257"/>
                    <a:pt x="1171" y="1257"/>
                  </a:cubicBezTo>
                  <a:cubicBezTo>
                    <a:pt x="1176" y="1245"/>
                    <a:pt x="1187" y="1239"/>
                    <a:pt x="1199" y="1240"/>
                  </a:cubicBezTo>
                  <a:cubicBezTo>
                    <a:pt x="1199" y="1240"/>
                    <a:pt x="1199" y="1240"/>
                    <a:pt x="1199" y="1239"/>
                  </a:cubicBezTo>
                  <a:cubicBezTo>
                    <a:pt x="1201" y="1211"/>
                    <a:pt x="1201" y="1211"/>
                    <a:pt x="1201" y="1211"/>
                  </a:cubicBezTo>
                  <a:cubicBezTo>
                    <a:pt x="1202" y="1203"/>
                    <a:pt x="1198" y="1196"/>
                    <a:pt x="1192" y="1191"/>
                  </a:cubicBezTo>
                  <a:cubicBezTo>
                    <a:pt x="1132" y="1144"/>
                    <a:pt x="1132" y="1144"/>
                    <a:pt x="1132" y="1144"/>
                  </a:cubicBezTo>
                  <a:cubicBezTo>
                    <a:pt x="1131" y="1144"/>
                    <a:pt x="1131" y="1144"/>
                    <a:pt x="1130" y="1143"/>
                  </a:cubicBezTo>
                  <a:cubicBezTo>
                    <a:pt x="1106" y="1128"/>
                    <a:pt x="1106" y="1128"/>
                    <a:pt x="1106" y="1128"/>
                  </a:cubicBezTo>
                  <a:cubicBezTo>
                    <a:pt x="1091" y="1119"/>
                    <a:pt x="1091" y="1097"/>
                    <a:pt x="1106" y="1088"/>
                  </a:cubicBezTo>
                  <a:cubicBezTo>
                    <a:pt x="1106" y="1088"/>
                    <a:pt x="1106" y="1088"/>
                    <a:pt x="1106" y="1088"/>
                  </a:cubicBezTo>
                  <a:cubicBezTo>
                    <a:pt x="1113" y="1083"/>
                    <a:pt x="1117" y="1076"/>
                    <a:pt x="1117" y="1068"/>
                  </a:cubicBezTo>
                  <a:cubicBezTo>
                    <a:pt x="1117" y="1043"/>
                    <a:pt x="1117" y="1043"/>
                    <a:pt x="1117" y="1043"/>
                  </a:cubicBezTo>
                  <a:cubicBezTo>
                    <a:pt x="1117" y="1037"/>
                    <a:pt x="1115" y="1032"/>
                    <a:pt x="1111" y="1027"/>
                  </a:cubicBezTo>
                  <a:cubicBezTo>
                    <a:pt x="1086" y="1001"/>
                    <a:pt x="1086" y="1001"/>
                    <a:pt x="1086" y="1001"/>
                  </a:cubicBezTo>
                  <a:cubicBezTo>
                    <a:pt x="1085" y="999"/>
                    <a:pt x="1084" y="998"/>
                    <a:pt x="1083" y="996"/>
                  </a:cubicBezTo>
                  <a:cubicBezTo>
                    <a:pt x="1040" y="917"/>
                    <a:pt x="1040" y="917"/>
                    <a:pt x="1040" y="917"/>
                  </a:cubicBezTo>
                  <a:cubicBezTo>
                    <a:pt x="1038" y="915"/>
                    <a:pt x="1038" y="912"/>
                    <a:pt x="1037" y="910"/>
                  </a:cubicBezTo>
                  <a:cubicBezTo>
                    <a:pt x="1020" y="824"/>
                    <a:pt x="1020" y="824"/>
                    <a:pt x="1020" y="824"/>
                  </a:cubicBezTo>
                  <a:cubicBezTo>
                    <a:pt x="1019" y="818"/>
                    <a:pt x="1020" y="812"/>
                    <a:pt x="1023" y="807"/>
                  </a:cubicBezTo>
                  <a:cubicBezTo>
                    <a:pt x="1051" y="761"/>
                    <a:pt x="1051" y="761"/>
                    <a:pt x="1051" y="761"/>
                  </a:cubicBezTo>
                  <a:cubicBezTo>
                    <a:pt x="1051" y="760"/>
                    <a:pt x="1052" y="760"/>
                    <a:pt x="1052" y="759"/>
                  </a:cubicBezTo>
                  <a:cubicBezTo>
                    <a:pt x="1102" y="691"/>
                    <a:pt x="1102" y="691"/>
                    <a:pt x="1102" y="691"/>
                  </a:cubicBezTo>
                  <a:cubicBezTo>
                    <a:pt x="1106" y="684"/>
                    <a:pt x="1114" y="681"/>
                    <a:pt x="1121" y="681"/>
                  </a:cubicBezTo>
                  <a:cubicBezTo>
                    <a:pt x="1206" y="681"/>
                    <a:pt x="1206" y="681"/>
                    <a:pt x="1206" y="681"/>
                  </a:cubicBezTo>
                  <a:cubicBezTo>
                    <a:pt x="1207" y="681"/>
                    <a:pt x="1208" y="681"/>
                    <a:pt x="1210" y="681"/>
                  </a:cubicBezTo>
                  <a:cubicBezTo>
                    <a:pt x="1302" y="696"/>
                    <a:pt x="1302" y="696"/>
                    <a:pt x="1302" y="696"/>
                  </a:cubicBezTo>
                  <a:cubicBezTo>
                    <a:pt x="1315" y="698"/>
                    <a:pt x="1327" y="689"/>
                    <a:pt x="1329" y="676"/>
                  </a:cubicBezTo>
                  <a:cubicBezTo>
                    <a:pt x="1336" y="636"/>
                    <a:pt x="1336" y="636"/>
                    <a:pt x="1336" y="636"/>
                  </a:cubicBezTo>
                  <a:cubicBezTo>
                    <a:pt x="1336" y="635"/>
                    <a:pt x="1337" y="634"/>
                    <a:pt x="1337" y="633"/>
                  </a:cubicBezTo>
                  <a:cubicBezTo>
                    <a:pt x="1364" y="542"/>
                    <a:pt x="1364" y="542"/>
                    <a:pt x="1364" y="542"/>
                  </a:cubicBezTo>
                  <a:cubicBezTo>
                    <a:pt x="1364" y="541"/>
                    <a:pt x="1364" y="541"/>
                    <a:pt x="1364" y="540"/>
                  </a:cubicBezTo>
                  <a:cubicBezTo>
                    <a:pt x="1384" y="485"/>
                    <a:pt x="1384" y="485"/>
                    <a:pt x="1384" y="485"/>
                  </a:cubicBezTo>
                  <a:cubicBezTo>
                    <a:pt x="1387" y="477"/>
                    <a:pt x="1394" y="471"/>
                    <a:pt x="1402" y="470"/>
                  </a:cubicBezTo>
                  <a:cubicBezTo>
                    <a:pt x="1530" y="442"/>
                    <a:pt x="1530" y="442"/>
                    <a:pt x="1530" y="442"/>
                  </a:cubicBezTo>
                  <a:cubicBezTo>
                    <a:pt x="1544" y="439"/>
                    <a:pt x="1552" y="425"/>
                    <a:pt x="1548" y="41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40;p84">
              <a:extLst>
                <a:ext uri="{FF2B5EF4-FFF2-40B4-BE49-F238E27FC236}">
                  <a16:creationId xmlns:a16="http://schemas.microsoft.com/office/drawing/2014/main" id="{78C39EA3-811D-A67E-A9F3-95CF6A0360AD}"/>
                </a:ext>
              </a:extLst>
            </p:cNvPr>
            <p:cNvSpPr/>
            <p:nvPr/>
          </p:nvSpPr>
          <p:spPr>
            <a:xfrm>
              <a:off x="12914313" y="9815513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2" extrusionOk="0">
                  <a:moveTo>
                    <a:pt x="0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41;p84">
              <a:extLst>
                <a:ext uri="{FF2B5EF4-FFF2-40B4-BE49-F238E27FC236}">
                  <a16:creationId xmlns:a16="http://schemas.microsoft.com/office/drawing/2014/main" id="{EE71A9E4-D59B-7D31-4BA5-27B9A4A5458A}"/>
                </a:ext>
              </a:extLst>
            </p:cNvPr>
            <p:cNvSpPr/>
            <p:nvPr/>
          </p:nvSpPr>
          <p:spPr>
            <a:xfrm>
              <a:off x="12919076" y="9812338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3" h="2" extrusionOk="0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42;p84">
              <a:extLst>
                <a:ext uri="{FF2B5EF4-FFF2-40B4-BE49-F238E27FC236}">
                  <a16:creationId xmlns:a16="http://schemas.microsoft.com/office/drawing/2014/main" id="{DEA577EB-CF4E-D173-F163-80AAFE1CCAF4}"/>
                </a:ext>
              </a:extLst>
            </p:cNvPr>
            <p:cNvSpPr/>
            <p:nvPr/>
          </p:nvSpPr>
          <p:spPr>
            <a:xfrm>
              <a:off x="12923838" y="9812338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43;p84">
              <a:extLst>
                <a:ext uri="{FF2B5EF4-FFF2-40B4-BE49-F238E27FC236}">
                  <a16:creationId xmlns:a16="http://schemas.microsoft.com/office/drawing/2014/main" id="{0DB77F77-75B0-52D7-B91E-3A440962068D}"/>
                </a:ext>
              </a:extLst>
            </p:cNvPr>
            <p:cNvSpPr/>
            <p:nvPr/>
          </p:nvSpPr>
          <p:spPr>
            <a:xfrm>
              <a:off x="12815888" y="9107488"/>
              <a:ext cx="627063" cy="774700"/>
            </a:xfrm>
            <a:custGeom>
              <a:avLst/>
              <a:gdLst/>
              <a:ahLst/>
              <a:cxnLst/>
              <a:rect l="0" t="0" r="0" b="0"/>
              <a:pathLst>
                <a:path w="985" h="1217" extrusionOk="0">
                  <a:moveTo>
                    <a:pt x="983" y="253"/>
                  </a:moveTo>
                  <a:cubicBezTo>
                    <a:pt x="892" y="21"/>
                    <a:pt x="892" y="21"/>
                    <a:pt x="892" y="21"/>
                  </a:cubicBezTo>
                  <a:cubicBezTo>
                    <a:pt x="886" y="5"/>
                    <a:pt x="866" y="0"/>
                    <a:pt x="853" y="12"/>
                  </a:cubicBezTo>
                  <a:cubicBezTo>
                    <a:pt x="829" y="35"/>
                    <a:pt x="829" y="35"/>
                    <a:pt x="829" y="35"/>
                  </a:cubicBezTo>
                  <a:cubicBezTo>
                    <a:pt x="828" y="37"/>
                    <a:pt x="827" y="37"/>
                    <a:pt x="825" y="38"/>
                  </a:cubicBezTo>
                  <a:cubicBezTo>
                    <a:pt x="786" y="63"/>
                    <a:pt x="786" y="63"/>
                    <a:pt x="786" y="63"/>
                  </a:cubicBezTo>
                  <a:cubicBezTo>
                    <a:pt x="779" y="67"/>
                    <a:pt x="775" y="75"/>
                    <a:pt x="775" y="82"/>
                  </a:cubicBezTo>
                  <a:cubicBezTo>
                    <a:pt x="773" y="116"/>
                    <a:pt x="773" y="116"/>
                    <a:pt x="773" y="116"/>
                  </a:cubicBezTo>
                  <a:cubicBezTo>
                    <a:pt x="773" y="126"/>
                    <a:pt x="766" y="135"/>
                    <a:pt x="756" y="138"/>
                  </a:cubicBezTo>
                  <a:cubicBezTo>
                    <a:pt x="678" y="160"/>
                    <a:pt x="678" y="160"/>
                    <a:pt x="678" y="160"/>
                  </a:cubicBezTo>
                  <a:cubicBezTo>
                    <a:pt x="670" y="162"/>
                    <a:pt x="662" y="160"/>
                    <a:pt x="656" y="155"/>
                  </a:cubicBezTo>
                  <a:cubicBezTo>
                    <a:pt x="580" y="89"/>
                    <a:pt x="580" y="89"/>
                    <a:pt x="580" y="89"/>
                  </a:cubicBezTo>
                  <a:cubicBezTo>
                    <a:pt x="569" y="79"/>
                    <a:pt x="552" y="82"/>
                    <a:pt x="544" y="95"/>
                  </a:cubicBezTo>
                  <a:cubicBezTo>
                    <a:pt x="531" y="118"/>
                    <a:pt x="531" y="118"/>
                    <a:pt x="531" y="118"/>
                  </a:cubicBezTo>
                  <a:cubicBezTo>
                    <a:pt x="530" y="119"/>
                    <a:pt x="530" y="120"/>
                    <a:pt x="530" y="121"/>
                  </a:cubicBezTo>
                  <a:cubicBezTo>
                    <a:pt x="498" y="195"/>
                    <a:pt x="498" y="195"/>
                    <a:pt x="498" y="195"/>
                  </a:cubicBezTo>
                  <a:cubicBezTo>
                    <a:pt x="502" y="200"/>
                    <a:pt x="502" y="200"/>
                    <a:pt x="502" y="200"/>
                  </a:cubicBezTo>
                  <a:cubicBezTo>
                    <a:pt x="505" y="203"/>
                    <a:pt x="507" y="206"/>
                    <a:pt x="508" y="210"/>
                  </a:cubicBezTo>
                  <a:cubicBezTo>
                    <a:pt x="529" y="278"/>
                    <a:pt x="529" y="278"/>
                    <a:pt x="529" y="278"/>
                  </a:cubicBezTo>
                  <a:cubicBezTo>
                    <a:pt x="533" y="291"/>
                    <a:pt x="525" y="305"/>
                    <a:pt x="511" y="308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75" y="337"/>
                    <a:pt x="368" y="343"/>
                    <a:pt x="365" y="351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45" y="407"/>
                    <a:pt x="345" y="407"/>
                    <a:pt x="345" y="408"/>
                  </a:cubicBezTo>
                  <a:cubicBezTo>
                    <a:pt x="318" y="499"/>
                    <a:pt x="318" y="499"/>
                    <a:pt x="318" y="499"/>
                  </a:cubicBezTo>
                  <a:cubicBezTo>
                    <a:pt x="318" y="500"/>
                    <a:pt x="317" y="501"/>
                    <a:pt x="317" y="502"/>
                  </a:cubicBezTo>
                  <a:cubicBezTo>
                    <a:pt x="310" y="542"/>
                    <a:pt x="310" y="542"/>
                    <a:pt x="310" y="542"/>
                  </a:cubicBezTo>
                  <a:cubicBezTo>
                    <a:pt x="308" y="555"/>
                    <a:pt x="296" y="564"/>
                    <a:pt x="283" y="562"/>
                  </a:cubicBezTo>
                  <a:cubicBezTo>
                    <a:pt x="191" y="547"/>
                    <a:pt x="191" y="547"/>
                    <a:pt x="191" y="547"/>
                  </a:cubicBezTo>
                  <a:cubicBezTo>
                    <a:pt x="189" y="547"/>
                    <a:pt x="188" y="547"/>
                    <a:pt x="187" y="547"/>
                  </a:cubicBezTo>
                  <a:cubicBezTo>
                    <a:pt x="102" y="547"/>
                    <a:pt x="102" y="547"/>
                    <a:pt x="102" y="547"/>
                  </a:cubicBezTo>
                  <a:cubicBezTo>
                    <a:pt x="95" y="547"/>
                    <a:pt x="87" y="550"/>
                    <a:pt x="83" y="557"/>
                  </a:cubicBezTo>
                  <a:cubicBezTo>
                    <a:pt x="33" y="625"/>
                    <a:pt x="33" y="625"/>
                    <a:pt x="33" y="625"/>
                  </a:cubicBezTo>
                  <a:cubicBezTo>
                    <a:pt x="33" y="626"/>
                    <a:pt x="32" y="626"/>
                    <a:pt x="32" y="627"/>
                  </a:cubicBezTo>
                  <a:cubicBezTo>
                    <a:pt x="4" y="673"/>
                    <a:pt x="4" y="673"/>
                    <a:pt x="4" y="673"/>
                  </a:cubicBezTo>
                  <a:cubicBezTo>
                    <a:pt x="1" y="678"/>
                    <a:pt x="0" y="684"/>
                    <a:pt x="1" y="690"/>
                  </a:cubicBezTo>
                  <a:cubicBezTo>
                    <a:pt x="18" y="776"/>
                    <a:pt x="18" y="776"/>
                    <a:pt x="18" y="776"/>
                  </a:cubicBezTo>
                  <a:cubicBezTo>
                    <a:pt x="19" y="778"/>
                    <a:pt x="19" y="781"/>
                    <a:pt x="21" y="783"/>
                  </a:cubicBezTo>
                  <a:cubicBezTo>
                    <a:pt x="64" y="862"/>
                    <a:pt x="64" y="862"/>
                    <a:pt x="64" y="862"/>
                  </a:cubicBezTo>
                  <a:cubicBezTo>
                    <a:pt x="65" y="864"/>
                    <a:pt x="66" y="865"/>
                    <a:pt x="67" y="867"/>
                  </a:cubicBezTo>
                  <a:cubicBezTo>
                    <a:pt x="92" y="893"/>
                    <a:pt x="92" y="893"/>
                    <a:pt x="92" y="893"/>
                  </a:cubicBezTo>
                  <a:cubicBezTo>
                    <a:pt x="96" y="898"/>
                    <a:pt x="98" y="903"/>
                    <a:pt x="98" y="909"/>
                  </a:cubicBezTo>
                  <a:cubicBezTo>
                    <a:pt x="98" y="934"/>
                    <a:pt x="98" y="934"/>
                    <a:pt x="98" y="934"/>
                  </a:cubicBezTo>
                  <a:cubicBezTo>
                    <a:pt x="98" y="942"/>
                    <a:pt x="94" y="949"/>
                    <a:pt x="87" y="954"/>
                  </a:cubicBezTo>
                  <a:cubicBezTo>
                    <a:pt x="87" y="954"/>
                    <a:pt x="87" y="954"/>
                    <a:pt x="87" y="954"/>
                  </a:cubicBezTo>
                  <a:cubicBezTo>
                    <a:pt x="72" y="963"/>
                    <a:pt x="72" y="985"/>
                    <a:pt x="87" y="994"/>
                  </a:cubicBezTo>
                  <a:cubicBezTo>
                    <a:pt x="111" y="1009"/>
                    <a:pt x="111" y="1009"/>
                    <a:pt x="111" y="1009"/>
                  </a:cubicBezTo>
                  <a:cubicBezTo>
                    <a:pt x="112" y="1010"/>
                    <a:pt x="112" y="1010"/>
                    <a:pt x="113" y="1010"/>
                  </a:cubicBezTo>
                  <a:cubicBezTo>
                    <a:pt x="173" y="1057"/>
                    <a:pt x="173" y="1057"/>
                    <a:pt x="173" y="1057"/>
                  </a:cubicBezTo>
                  <a:cubicBezTo>
                    <a:pt x="179" y="1062"/>
                    <a:pt x="183" y="1069"/>
                    <a:pt x="182" y="1077"/>
                  </a:cubicBezTo>
                  <a:cubicBezTo>
                    <a:pt x="180" y="1105"/>
                    <a:pt x="180" y="1105"/>
                    <a:pt x="180" y="1105"/>
                  </a:cubicBezTo>
                  <a:cubicBezTo>
                    <a:pt x="180" y="1106"/>
                    <a:pt x="180" y="1106"/>
                    <a:pt x="180" y="1106"/>
                  </a:cubicBezTo>
                  <a:cubicBezTo>
                    <a:pt x="187" y="1107"/>
                    <a:pt x="193" y="1110"/>
                    <a:pt x="198" y="1116"/>
                  </a:cubicBezTo>
                  <a:cubicBezTo>
                    <a:pt x="281" y="1217"/>
                    <a:pt x="281" y="1217"/>
                    <a:pt x="281" y="1217"/>
                  </a:cubicBezTo>
                  <a:cubicBezTo>
                    <a:pt x="331" y="1177"/>
                    <a:pt x="331" y="1177"/>
                    <a:pt x="331" y="1177"/>
                  </a:cubicBezTo>
                  <a:cubicBezTo>
                    <a:pt x="332" y="1177"/>
                    <a:pt x="332" y="1177"/>
                    <a:pt x="333" y="1176"/>
                  </a:cubicBezTo>
                  <a:cubicBezTo>
                    <a:pt x="397" y="1118"/>
                    <a:pt x="397" y="1118"/>
                    <a:pt x="397" y="1118"/>
                  </a:cubicBezTo>
                  <a:cubicBezTo>
                    <a:pt x="402" y="1114"/>
                    <a:pt x="405" y="1107"/>
                    <a:pt x="405" y="1100"/>
                  </a:cubicBezTo>
                  <a:cubicBezTo>
                    <a:pt x="405" y="1028"/>
                    <a:pt x="405" y="1028"/>
                    <a:pt x="405" y="1028"/>
                  </a:cubicBezTo>
                  <a:cubicBezTo>
                    <a:pt x="405" y="1015"/>
                    <a:pt x="416" y="1004"/>
                    <a:pt x="429" y="1004"/>
                  </a:cubicBezTo>
                  <a:cubicBezTo>
                    <a:pt x="466" y="1004"/>
                    <a:pt x="466" y="1004"/>
                    <a:pt x="466" y="1004"/>
                  </a:cubicBezTo>
                  <a:cubicBezTo>
                    <a:pt x="479" y="1004"/>
                    <a:pt x="490" y="994"/>
                    <a:pt x="490" y="980"/>
                  </a:cubicBezTo>
                  <a:cubicBezTo>
                    <a:pt x="490" y="865"/>
                    <a:pt x="490" y="865"/>
                    <a:pt x="490" y="865"/>
                  </a:cubicBezTo>
                  <a:cubicBezTo>
                    <a:pt x="490" y="855"/>
                    <a:pt x="496" y="846"/>
                    <a:pt x="506" y="842"/>
                  </a:cubicBezTo>
                  <a:cubicBezTo>
                    <a:pt x="671" y="781"/>
                    <a:pt x="671" y="781"/>
                    <a:pt x="671" y="781"/>
                  </a:cubicBezTo>
                  <a:cubicBezTo>
                    <a:pt x="678" y="778"/>
                    <a:pt x="683" y="773"/>
                    <a:pt x="685" y="766"/>
                  </a:cubicBezTo>
                  <a:cubicBezTo>
                    <a:pt x="717" y="662"/>
                    <a:pt x="717" y="662"/>
                    <a:pt x="717" y="662"/>
                  </a:cubicBezTo>
                  <a:cubicBezTo>
                    <a:pt x="717" y="660"/>
                    <a:pt x="718" y="658"/>
                    <a:pt x="718" y="656"/>
                  </a:cubicBezTo>
                  <a:cubicBezTo>
                    <a:pt x="718" y="569"/>
                    <a:pt x="718" y="569"/>
                    <a:pt x="718" y="569"/>
                  </a:cubicBezTo>
                  <a:cubicBezTo>
                    <a:pt x="718" y="565"/>
                    <a:pt x="732" y="546"/>
                    <a:pt x="740" y="534"/>
                  </a:cubicBezTo>
                  <a:cubicBezTo>
                    <a:pt x="745" y="528"/>
                    <a:pt x="752" y="525"/>
                    <a:pt x="759" y="525"/>
                  </a:cubicBezTo>
                  <a:cubicBezTo>
                    <a:pt x="759" y="525"/>
                    <a:pt x="759" y="525"/>
                    <a:pt x="759" y="525"/>
                  </a:cubicBezTo>
                  <a:cubicBezTo>
                    <a:pt x="773" y="525"/>
                    <a:pt x="783" y="514"/>
                    <a:pt x="783" y="501"/>
                  </a:cubicBezTo>
                  <a:cubicBezTo>
                    <a:pt x="783" y="437"/>
                    <a:pt x="783" y="437"/>
                    <a:pt x="783" y="437"/>
                  </a:cubicBezTo>
                  <a:cubicBezTo>
                    <a:pt x="783" y="437"/>
                    <a:pt x="783" y="393"/>
                    <a:pt x="797" y="391"/>
                  </a:cubicBezTo>
                  <a:cubicBezTo>
                    <a:pt x="810" y="388"/>
                    <a:pt x="861" y="390"/>
                    <a:pt x="868" y="390"/>
                  </a:cubicBezTo>
                  <a:cubicBezTo>
                    <a:pt x="868" y="391"/>
                    <a:pt x="869" y="391"/>
                    <a:pt x="869" y="391"/>
                  </a:cubicBezTo>
                  <a:cubicBezTo>
                    <a:pt x="909" y="390"/>
                    <a:pt x="909" y="390"/>
                    <a:pt x="909" y="390"/>
                  </a:cubicBezTo>
                  <a:cubicBezTo>
                    <a:pt x="918" y="389"/>
                    <a:pt x="926" y="385"/>
                    <a:pt x="930" y="377"/>
                  </a:cubicBezTo>
                  <a:cubicBezTo>
                    <a:pt x="964" y="315"/>
                    <a:pt x="964" y="315"/>
                    <a:pt x="964" y="315"/>
                  </a:cubicBezTo>
                  <a:cubicBezTo>
                    <a:pt x="964" y="314"/>
                    <a:pt x="964" y="313"/>
                    <a:pt x="965" y="313"/>
                  </a:cubicBezTo>
                  <a:cubicBezTo>
                    <a:pt x="982" y="271"/>
                    <a:pt x="982" y="271"/>
                    <a:pt x="982" y="271"/>
                  </a:cubicBezTo>
                  <a:cubicBezTo>
                    <a:pt x="985" y="265"/>
                    <a:pt x="985" y="259"/>
                    <a:pt x="983" y="253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44;p84">
              <a:extLst>
                <a:ext uri="{FF2B5EF4-FFF2-40B4-BE49-F238E27FC236}">
                  <a16:creationId xmlns:a16="http://schemas.microsoft.com/office/drawing/2014/main" id="{725FFA74-5343-9E11-4A57-20DC39D98431}"/>
                </a:ext>
              </a:extLst>
            </p:cNvPr>
            <p:cNvSpPr/>
            <p:nvPr/>
          </p:nvSpPr>
          <p:spPr>
            <a:xfrm>
              <a:off x="11841163" y="8745538"/>
              <a:ext cx="420688" cy="368300"/>
            </a:xfrm>
            <a:custGeom>
              <a:avLst/>
              <a:gdLst/>
              <a:ahLst/>
              <a:cxnLst/>
              <a:rect l="0" t="0" r="0" b="0"/>
              <a:pathLst>
                <a:path w="661" h="578" extrusionOk="0">
                  <a:moveTo>
                    <a:pt x="50" y="510"/>
                  </a:moveTo>
                  <a:cubicBezTo>
                    <a:pt x="51" y="511"/>
                    <a:pt x="52" y="512"/>
                    <a:pt x="52" y="513"/>
                  </a:cubicBezTo>
                  <a:cubicBezTo>
                    <a:pt x="80" y="539"/>
                    <a:pt x="80" y="539"/>
                    <a:pt x="80" y="539"/>
                  </a:cubicBezTo>
                  <a:cubicBezTo>
                    <a:pt x="81" y="538"/>
                    <a:pt x="82" y="538"/>
                    <a:pt x="82" y="538"/>
                  </a:cubicBezTo>
                  <a:cubicBezTo>
                    <a:pt x="160" y="514"/>
                    <a:pt x="160" y="514"/>
                    <a:pt x="160" y="514"/>
                  </a:cubicBezTo>
                  <a:cubicBezTo>
                    <a:pt x="163" y="513"/>
                    <a:pt x="167" y="512"/>
                    <a:pt x="171" y="513"/>
                  </a:cubicBezTo>
                  <a:cubicBezTo>
                    <a:pt x="400" y="576"/>
                    <a:pt x="400" y="576"/>
                    <a:pt x="400" y="576"/>
                  </a:cubicBezTo>
                  <a:cubicBezTo>
                    <a:pt x="405" y="578"/>
                    <a:pt x="411" y="577"/>
                    <a:pt x="416" y="573"/>
                  </a:cubicBezTo>
                  <a:cubicBezTo>
                    <a:pt x="521" y="501"/>
                    <a:pt x="521" y="501"/>
                    <a:pt x="521" y="501"/>
                  </a:cubicBezTo>
                  <a:cubicBezTo>
                    <a:pt x="525" y="498"/>
                    <a:pt x="528" y="493"/>
                    <a:pt x="529" y="488"/>
                  </a:cubicBezTo>
                  <a:cubicBezTo>
                    <a:pt x="535" y="443"/>
                    <a:pt x="535" y="443"/>
                    <a:pt x="535" y="443"/>
                  </a:cubicBezTo>
                  <a:cubicBezTo>
                    <a:pt x="536" y="436"/>
                    <a:pt x="541" y="430"/>
                    <a:pt x="548" y="428"/>
                  </a:cubicBezTo>
                  <a:cubicBezTo>
                    <a:pt x="602" y="408"/>
                    <a:pt x="602" y="408"/>
                    <a:pt x="602" y="408"/>
                  </a:cubicBezTo>
                  <a:cubicBezTo>
                    <a:pt x="606" y="407"/>
                    <a:pt x="609" y="405"/>
                    <a:pt x="611" y="402"/>
                  </a:cubicBezTo>
                  <a:cubicBezTo>
                    <a:pt x="661" y="334"/>
                    <a:pt x="661" y="334"/>
                    <a:pt x="661" y="334"/>
                  </a:cubicBezTo>
                  <a:cubicBezTo>
                    <a:pt x="660" y="333"/>
                    <a:pt x="659" y="332"/>
                    <a:pt x="657" y="331"/>
                  </a:cubicBezTo>
                  <a:cubicBezTo>
                    <a:pt x="598" y="282"/>
                    <a:pt x="598" y="282"/>
                    <a:pt x="598" y="282"/>
                  </a:cubicBezTo>
                  <a:cubicBezTo>
                    <a:pt x="595" y="280"/>
                    <a:pt x="593" y="276"/>
                    <a:pt x="593" y="273"/>
                  </a:cubicBezTo>
                  <a:cubicBezTo>
                    <a:pt x="574" y="178"/>
                    <a:pt x="574" y="178"/>
                    <a:pt x="574" y="178"/>
                  </a:cubicBezTo>
                  <a:cubicBezTo>
                    <a:pt x="573" y="171"/>
                    <a:pt x="567" y="166"/>
                    <a:pt x="560" y="165"/>
                  </a:cubicBezTo>
                  <a:cubicBezTo>
                    <a:pt x="544" y="164"/>
                    <a:pt x="515" y="160"/>
                    <a:pt x="512" y="158"/>
                  </a:cubicBezTo>
                  <a:cubicBezTo>
                    <a:pt x="507" y="156"/>
                    <a:pt x="486" y="136"/>
                    <a:pt x="482" y="132"/>
                  </a:cubicBezTo>
                  <a:cubicBezTo>
                    <a:pt x="482" y="131"/>
                    <a:pt x="481" y="131"/>
                    <a:pt x="481" y="130"/>
                  </a:cubicBezTo>
                  <a:cubicBezTo>
                    <a:pt x="445" y="82"/>
                    <a:pt x="445" y="82"/>
                    <a:pt x="445" y="82"/>
                  </a:cubicBezTo>
                  <a:cubicBezTo>
                    <a:pt x="442" y="78"/>
                    <a:pt x="438" y="76"/>
                    <a:pt x="433" y="76"/>
                  </a:cubicBezTo>
                  <a:cubicBezTo>
                    <a:pt x="420" y="75"/>
                    <a:pt x="394" y="73"/>
                    <a:pt x="378" y="71"/>
                  </a:cubicBezTo>
                  <a:cubicBezTo>
                    <a:pt x="362" y="69"/>
                    <a:pt x="371" y="38"/>
                    <a:pt x="376" y="25"/>
                  </a:cubicBezTo>
                  <a:cubicBezTo>
                    <a:pt x="377" y="21"/>
                    <a:pt x="377" y="17"/>
                    <a:pt x="376" y="13"/>
                  </a:cubicBezTo>
                  <a:cubicBezTo>
                    <a:pt x="371" y="1"/>
                    <a:pt x="354" y="0"/>
                    <a:pt x="347" y="11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2" y="38"/>
                    <a:pt x="329" y="40"/>
                    <a:pt x="326" y="41"/>
                  </a:cubicBezTo>
                  <a:cubicBezTo>
                    <a:pt x="287" y="57"/>
                    <a:pt x="287" y="57"/>
                    <a:pt x="287" y="57"/>
                  </a:cubicBezTo>
                  <a:cubicBezTo>
                    <a:pt x="287" y="57"/>
                    <a:pt x="158" y="115"/>
                    <a:pt x="153" y="119"/>
                  </a:cubicBezTo>
                  <a:cubicBezTo>
                    <a:pt x="148" y="123"/>
                    <a:pt x="151" y="140"/>
                    <a:pt x="152" y="147"/>
                  </a:cubicBezTo>
                  <a:cubicBezTo>
                    <a:pt x="152" y="149"/>
                    <a:pt x="152" y="151"/>
                    <a:pt x="152" y="153"/>
                  </a:cubicBezTo>
                  <a:cubicBezTo>
                    <a:pt x="120" y="297"/>
                    <a:pt x="120" y="297"/>
                    <a:pt x="120" y="297"/>
                  </a:cubicBezTo>
                  <a:cubicBezTo>
                    <a:pt x="118" y="304"/>
                    <a:pt x="112" y="309"/>
                    <a:pt x="104" y="309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40" y="309"/>
                    <a:pt x="33" y="314"/>
                    <a:pt x="31" y="321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0" y="431"/>
                    <a:pt x="1" y="436"/>
                    <a:pt x="3" y="440"/>
                  </a:cubicBezTo>
                  <a:lnTo>
                    <a:pt x="50" y="510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45;p84">
              <a:extLst>
                <a:ext uri="{FF2B5EF4-FFF2-40B4-BE49-F238E27FC236}">
                  <a16:creationId xmlns:a16="http://schemas.microsoft.com/office/drawing/2014/main" id="{6ED041F7-6D7D-6ED7-C9E3-C18A143877F2}"/>
                </a:ext>
              </a:extLst>
            </p:cNvPr>
            <p:cNvSpPr/>
            <p:nvPr/>
          </p:nvSpPr>
          <p:spPr>
            <a:xfrm>
              <a:off x="11226801" y="87661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46;p84">
              <a:extLst>
                <a:ext uri="{FF2B5EF4-FFF2-40B4-BE49-F238E27FC236}">
                  <a16:creationId xmlns:a16="http://schemas.microsoft.com/office/drawing/2014/main" id="{67ADEEBB-8352-7FDD-2A9F-982C667F41CD}"/>
                </a:ext>
              </a:extLst>
            </p:cNvPr>
            <p:cNvSpPr/>
            <p:nvPr/>
          </p:nvSpPr>
          <p:spPr>
            <a:xfrm>
              <a:off x="11222038" y="8759825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3" h="7" extrusionOk="0">
                  <a:moveTo>
                    <a:pt x="3" y="7"/>
                  </a:moveTo>
                  <a:cubicBezTo>
                    <a:pt x="2" y="5"/>
                    <a:pt x="0" y="2"/>
                    <a:pt x="0" y="0"/>
                  </a:cubicBezTo>
                  <a:cubicBezTo>
                    <a:pt x="0" y="2"/>
                    <a:pt x="2" y="5"/>
                    <a:pt x="3" y="7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47;p84">
              <a:extLst>
                <a:ext uri="{FF2B5EF4-FFF2-40B4-BE49-F238E27FC236}">
                  <a16:creationId xmlns:a16="http://schemas.microsoft.com/office/drawing/2014/main" id="{8CA64EE1-0563-D66C-C7BF-D86E9DCC3253}"/>
                </a:ext>
              </a:extLst>
            </p:cNvPr>
            <p:cNvSpPr/>
            <p:nvPr/>
          </p:nvSpPr>
          <p:spPr>
            <a:xfrm>
              <a:off x="11231563" y="87693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48;p84">
              <a:extLst>
                <a:ext uri="{FF2B5EF4-FFF2-40B4-BE49-F238E27FC236}">
                  <a16:creationId xmlns:a16="http://schemas.microsoft.com/office/drawing/2014/main" id="{2EFD612B-5BFE-0348-D361-1B00E2D94CCA}"/>
                </a:ext>
              </a:extLst>
            </p:cNvPr>
            <p:cNvSpPr/>
            <p:nvPr/>
          </p:nvSpPr>
          <p:spPr>
            <a:xfrm>
              <a:off x="11161713" y="8758238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8" h="1" extrusionOk="0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3" y="0"/>
                    <a:pt x="5" y="0"/>
                    <a:pt x="8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49;p84">
              <a:extLst>
                <a:ext uri="{FF2B5EF4-FFF2-40B4-BE49-F238E27FC236}">
                  <a16:creationId xmlns:a16="http://schemas.microsoft.com/office/drawing/2014/main" id="{FB9518BB-5570-CEBE-44BD-A4B1A83F8CAD}"/>
                </a:ext>
              </a:extLst>
            </p:cNvPr>
            <p:cNvSpPr/>
            <p:nvPr/>
          </p:nvSpPr>
          <p:spPr>
            <a:xfrm>
              <a:off x="11204576" y="8828088"/>
              <a:ext cx="20638" cy="69850"/>
            </a:xfrm>
            <a:custGeom>
              <a:avLst/>
              <a:gdLst/>
              <a:ahLst/>
              <a:cxnLst/>
              <a:rect l="0" t="0" r="0" b="0"/>
              <a:pathLst>
                <a:path w="13" h="44" extrusionOk="0">
                  <a:moveTo>
                    <a:pt x="0" y="44"/>
                  </a:moveTo>
                  <a:lnTo>
                    <a:pt x="13" y="0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50;p84">
              <a:extLst>
                <a:ext uri="{FF2B5EF4-FFF2-40B4-BE49-F238E27FC236}">
                  <a16:creationId xmlns:a16="http://schemas.microsoft.com/office/drawing/2014/main" id="{884ACCE4-98D7-D0C8-5376-CED15D391336}"/>
                </a:ext>
              </a:extLst>
            </p:cNvPr>
            <p:cNvSpPr/>
            <p:nvPr/>
          </p:nvSpPr>
          <p:spPr>
            <a:xfrm>
              <a:off x="11166476" y="8755063"/>
              <a:ext cx="14288" cy="3175"/>
            </a:xfrm>
            <a:custGeom>
              <a:avLst/>
              <a:gdLst/>
              <a:ahLst/>
              <a:cxnLst/>
              <a:rect l="0" t="0" r="0" b="0"/>
              <a:pathLst>
                <a:path w="24" h="6" extrusionOk="0">
                  <a:moveTo>
                    <a:pt x="0" y="6"/>
                  </a:moveTo>
                  <a:cubicBezTo>
                    <a:pt x="2" y="5"/>
                    <a:pt x="3" y="5"/>
                    <a:pt x="4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51;p84">
              <a:extLst>
                <a:ext uri="{FF2B5EF4-FFF2-40B4-BE49-F238E27FC236}">
                  <a16:creationId xmlns:a16="http://schemas.microsoft.com/office/drawing/2014/main" id="{10A2C276-5888-020C-83AC-109DF4956834}"/>
                </a:ext>
              </a:extLst>
            </p:cNvPr>
            <p:cNvSpPr/>
            <p:nvPr/>
          </p:nvSpPr>
          <p:spPr>
            <a:xfrm>
              <a:off x="11215688" y="8750300"/>
              <a:ext cx="6350" cy="7938"/>
            </a:xfrm>
            <a:custGeom>
              <a:avLst/>
              <a:gdLst/>
              <a:ahLst/>
              <a:cxnLst/>
              <a:rect l="0" t="0" r="0" b="0"/>
              <a:pathLst>
                <a:path w="10" h="13" extrusionOk="0">
                  <a:moveTo>
                    <a:pt x="0" y="0"/>
                  </a:moveTo>
                  <a:cubicBezTo>
                    <a:pt x="5" y="3"/>
                    <a:pt x="8" y="8"/>
                    <a:pt x="10" y="13"/>
                  </a:cubicBezTo>
                  <a:cubicBezTo>
                    <a:pt x="8" y="8"/>
                    <a:pt x="5" y="3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52;p84">
              <a:extLst>
                <a:ext uri="{FF2B5EF4-FFF2-40B4-BE49-F238E27FC236}">
                  <a16:creationId xmlns:a16="http://schemas.microsoft.com/office/drawing/2014/main" id="{0DA81C28-2FA2-4FC4-E5F2-3794F03E678F}"/>
                </a:ext>
              </a:extLst>
            </p:cNvPr>
            <p:cNvSpPr/>
            <p:nvPr/>
          </p:nvSpPr>
          <p:spPr>
            <a:xfrm>
              <a:off x="12682538" y="77406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53;p84">
              <a:extLst>
                <a:ext uri="{FF2B5EF4-FFF2-40B4-BE49-F238E27FC236}">
                  <a16:creationId xmlns:a16="http://schemas.microsoft.com/office/drawing/2014/main" id="{184E20D7-9A6F-82C7-93F3-933693EF6D76}"/>
                </a:ext>
              </a:extLst>
            </p:cNvPr>
            <p:cNvSpPr/>
            <p:nvPr/>
          </p:nvSpPr>
          <p:spPr>
            <a:xfrm>
              <a:off x="11707813" y="7621588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6" h="6" extrusionOk="0">
                  <a:moveTo>
                    <a:pt x="6" y="6"/>
                  </a:moveTo>
                  <a:cubicBezTo>
                    <a:pt x="4" y="5"/>
                    <a:pt x="2" y="2"/>
                    <a:pt x="0" y="0"/>
                  </a:cubicBezTo>
                  <a:cubicBezTo>
                    <a:pt x="2" y="2"/>
                    <a:pt x="4" y="5"/>
                    <a:pt x="6" y="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54;p84">
              <a:extLst>
                <a:ext uri="{FF2B5EF4-FFF2-40B4-BE49-F238E27FC236}">
                  <a16:creationId xmlns:a16="http://schemas.microsoft.com/office/drawing/2014/main" id="{79A870D9-40E9-D3DF-7A23-FFDAF6A1A011}"/>
                </a:ext>
              </a:extLst>
            </p:cNvPr>
            <p:cNvSpPr/>
            <p:nvPr/>
          </p:nvSpPr>
          <p:spPr>
            <a:xfrm>
              <a:off x="11225213" y="7488238"/>
              <a:ext cx="1473200" cy="1898650"/>
            </a:xfrm>
            <a:custGeom>
              <a:avLst/>
              <a:gdLst/>
              <a:ahLst/>
              <a:cxnLst/>
              <a:rect l="0" t="0" r="0" b="0"/>
              <a:pathLst>
                <a:path w="2312" h="2982" extrusionOk="0">
                  <a:moveTo>
                    <a:pt x="2312" y="444"/>
                  </a:moveTo>
                  <a:cubicBezTo>
                    <a:pt x="2286" y="399"/>
                    <a:pt x="2286" y="399"/>
                    <a:pt x="2286" y="399"/>
                  </a:cubicBezTo>
                  <a:cubicBezTo>
                    <a:pt x="2282" y="403"/>
                    <a:pt x="2276" y="405"/>
                    <a:pt x="2270" y="405"/>
                  </a:cubicBezTo>
                  <a:cubicBezTo>
                    <a:pt x="2193" y="405"/>
                    <a:pt x="2193" y="405"/>
                    <a:pt x="2193" y="405"/>
                  </a:cubicBezTo>
                  <a:cubicBezTo>
                    <a:pt x="2187" y="405"/>
                    <a:pt x="2181" y="402"/>
                    <a:pt x="2176" y="398"/>
                  </a:cubicBezTo>
                  <a:cubicBezTo>
                    <a:pt x="2037" y="258"/>
                    <a:pt x="2037" y="258"/>
                    <a:pt x="2037" y="258"/>
                  </a:cubicBezTo>
                  <a:cubicBezTo>
                    <a:pt x="2033" y="254"/>
                    <a:pt x="2027" y="252"/>
                    <a:pt x="2021" y="251"/>
                  </a:cubicBezTo>
                  <a:cubicBezTo>
                    <a:pt x="1949" y="247"/>
                    <a:pt x="1949" y="247"/>
                    <a:pt x="1949" y="247"/>
                  </a:cubicBezTo>
                  <a:cubicBezTo>
                    <a:pt x="1943" y="247"/>
                    <a:pt x="1938" y="248"/>
                    <a:pt x="1934" y="251"/>
                  </a:cubicBezTo>
                  <a:cubicBezTo>
                    <a:pt x="1913" y="266"/>
                    <a:pt x="1913" y="266"/>
                    <a:pt x="1913" y="266"/>
                  </a:cubicBezTo>
                  <a:cubicBezTo>
                    <a:pt x="1909" y="268"/>
                    <a:pt x="1905" y="269"/>
                    <a:pt x="1901" y="270"/>
                  </a:cubicBezTo>
                  <a:cubicBezTo>
                    <a:pt x="1820" y="276"/>
                    <a:pt x="1820" y="276"/>
                    <a:pt x="1820" y="276"/>
                  </a:cubicBezTo>
                  <a:cubicBezTo>
                    <a:pt x="1809" y="277"/>
                    <a:pt x="1798" y="270"/>
                    <a:pt x="1795" y="258"/>
                  </a:cubicBezTo>
                  <a:cubicBezTo>
                    <a:pt x="1786" y="226"/>
                    <a:pt x="1786" y="226"/>
                    <a:pt x="1786" y="226"/>
                  </a:cubicBezTo>
                  <a:cubicBezTo>
                    <a:pt x="1784" y="219"/>
                    <a:pt x="1779" y="213"/>
                    <a:pt x="1772" y="210"/>
                  </a:cubicBezTo>
                  <a:cubicBezTo>
                    <a:pt x="1701" y="180"/>
                    <a:pt x="1701" y="180"/>
                    <a:pt x="1701" y="180"/>
                  </a:cubicBezTo>
                  <a:cubicBezTo>
                    <a:pt x="1696" y="178"/>
                    <a:pt x="1692" y="175"/>
                    <a:pt x="1689" y="171"/>
                  </a:cubicBezTo>
                  <a:cubicBezTo>
                    <a:pt x="1650" y="106"/>
                    <a:pt x="1650" y="106"/>
                    <a:pt x="1650" y="106"/>
                  </a:cubicBezTo>
                  <a:cubicBezTo>
                    <a:pt x="1647" y="102"/>
                    <a:pt x="1642" y="98"/>
                    <a:pt x="1637" y="96"/>
                  </a:cubicBezTo>
                  <a:cubicBezTo>
                    <a:pt x="1363" y="1"/>
                    <a:pt x="1363" y="1"/>
                    <a:pt x="1363" y="1"/>
                  </a:cubicBezTo>
                  <a:cubicBezTo>
                    <a:pt x="1360" y="0"/>
                    <a:pt x="1357" y="0"/>
                    <a:pt x="1354" y="0"/>
                  </a:cubicBezTo>
                  <a:cubicBezTo>
                    <a:pt x="1123" y="13"/>
                    <a:pt x="1123" y="13"/>
                    <a:pt x="1123" y="13"/>
                  </a:cubicBezTo>
                  <a:cubicBezTo>
                    <a:pt x="1111" y="14"/>
                    <a:pt x="1101" y="24"/>
                    <a:pt x="1101" y="37"/>
                  </a:cubicBezTo>
                  <a:cubicBezTo>
                    <a:pt x="1101" y="59"/>
                    <a:pt x="1101" y="59"/>
                    <a:pt x="1101" y="59"/>
                  </a:cubicBezTo>
                  <a:cubicBezTo>
                    <a:pt x="1101" y="60"/>
                    <a:pt x="1101" y="60"/>
                    <a:pt x="1101" y="61"/>
                  </a:cubicBezTo>
                  <a:cubicBezTo>
                    <a:pt x="993" y="200"/>
                    <a:pt x="993" y="200"/>
                    <a:pt x="993" y="200"/>
                  </a:cubicBezTo>
                  <a:cubicBezTo>
                    <a:pt x="1101" y="61"/>
                    <a:pt x="1101" y="61"/>
                    <a:pt x="1101" y="61"/>
                  </a:cubicBezTo>
                  <a:cubicBezTo>
                    <a:pt x="1195" y="235"/>
                    <a:pt x="1195" y="235"/>
                    <a:pt x="1195" y="235"/>
                  </a:cubicBezTo>
                  <a:cubicBezTo>
                    <a:pt x="1197" y="238"/>
                    <a:pt x="1198" y="242"/>
                    <a:pt x="1198" y="246"/>
                  </a:cubicBezTo>
                  <a:cubicBezTo>
                    <a:pt x="1198" y="490"/>
                    <a:pt x="1198" y="490"/>
                    <a:pt x="1198" y="490"/>
                  </a:cubicBezTo>
                  <a:cubicBezTo>
                    <a:pt x="1198" y="502"/>
                    <a:pt x="1189" y="512"/>
                    <a:pt x="1177" y="513"/>
                  </a:cubicBezTo>
                  <a:cubicBezTo>
                    <a:pt x="1030" y="523"/>
                    <a:pt x="1030" y="523"/>
                    <a:pt x="1030" y="523"/>
                  </a:cubicBezTo>
                  <a:cubicBezTo>
                    <a:pt x="1028" y="523"/>
                    <a:pt x="1027" y="523"/>
                    <a:pt x="1026" y="523"/>
                  </a:cubicBezTo>
                  <a:cubicBezTo>
                    <a:pt x="712" y="496"/>
                    <a:pt x="712" y="496"/>
                    <a:pt x="712" y="496"/>
                  </a:cubicBezTo>
                  <a:cubicBezTo>
                    <a:pt x="707" y="495"/>
                    <a:pt x="702" y="497"/>
                    <a:pt x="698" y="499"/>
                  </a:cubicBezTo>
                  <a:cubicBezTo>
                    <a:pt x="501" y="624"/>
                    <a:pt x="501" y="624"/>
                    <a:pt x="501" y="624"/>
                  </a:cubicBezTo>
                  <a:cubicBezTo>
                    <a:pt x="495" y="628"/>
                    <a:pt x="491" y="635"/>
                    <a:pt x="490" y="642"/>
                  </a:cubicBezTo>
                  <a:cubicBezTo>
                    <a:pt x="486" y="696"/>
                    <a:pt x="486" y="696"/>
                    <a:pt x="486" y="696"/>
                  </a:cubicBezTo>
                  <a:cubicBezTo>
                    <a:pt x="485" y="705"/>
                    <a:pt x="479" y="712"/>
                    <a:pt x="471" y="715"/>
                  </a:cubicBezTo>
                  <a:cubicBezTo>
                    <a:pt x="347" y="766"/>
                    <a:pt x="347" y="766"/>
                    <a:pt x="347" y="766"/>
                  </a:cubicBezTo>
                  <a:cubicBezTo>
                    <a:pt x="339" y="769"/>
                    <a:pt x="333" y="777"/>
                    <a:pt x="333" y="785"/>
                  </a:cubicBezTo>
                  <a:cubicBezTo>
                    <a:pt x="320" y="988"/>
                    <a:pt x="320" y="988"/>
                    <a:pt x="320" y="988"/>
                  </a:cubicBezTo>
                  <a:cubicBezTo>
                    <a:pt x="320" y="991"/>
                    <a:pt x="320" y="993"/>
                    <a:pt x="321" y="996"/>
                  </a:cubicBezTo>
                  <a:cubicBezTo>
                    <a:pt x="344" y="1065"/>
                    <a:pt x="344" y="1065"/>
                    <a:pt x="344" y="1065"/>
                  </a:cubicBezTo>
                  <a:cubicBezTo>
                    <a:pt x="348" y="1077"/>
                    <a:pt x="342" y="1090"/>
                    <a:pt x="330" y="1094"/>
                  </a:cubicBezTo>
                  <a:cubicBezTo>
                    <a:pt x="302" y="1104"/>
                    <a:pt x="302" y="1104"/>
                    <a:pt x="302" y="1104"/>
                  </a:cubicBezTo>
                  <a:cubicBezTo>
                    <a:pt x="299" y="1105"/>
                    <a:pt x="297" y="1106"/>
                    <a:pt x="294" y="1108"/>
                  </a:cubicBezTo>
                  <a:cubicBezTo>
                    <a:pt x="181" y="1205"/>
                    <a:pt x="181" y="1205"/>
                    <a:pt x="181" y="1205"/>
                  </a:cubicBezTo>
                  <a:cubicBezTo>
                    <a:pt x="176" y="1209"/>
                    <a:pt x="173" y="1215"/>
                    <a:pt x="173" y="1221"/>
                  </a:cubicBezTo>
                  <a:cubicBezTo>
                    <a:pt x="162" y="1414"/>
                    <a:pt x="162" y="1414"/>
                    <a:pt x="162" y="1414"/>
                  </a:cubicBezTo>
                  <a:cubicBezTo>
                    <a:pt x="162" y="1419"/>
                    <a:pt x="159" y="1424"/>
                    <a:pt x="155" y="1428"/>
                  </a:cubicBezTo>
                  <a:cubicBezTo>
                    <a:pt x="100" y="1485"/>
                    <a:pt x="100" y="1485"/>
                    <a:pt x="100" y="1485"/>
                  </a:cubicBezTo>
                  <a:cubicBezTo>
                    <a:pt x="96" y="1489"/>
                    <a:pt x="93" y="1494"/>
                    <a:pt x="93" y="1499"/>
                  </a:cubicBezTo>
                  <a:cubicBezTo>
                    <a:pt x="55" y="1939"/>
                    <a:pt x="55" y="1939"/>
                    <a:pt x="55" y="1939"/>
                  </a:cubicBezTo>
                  <a:cubicBezTo>
                    <a:pt x="54" y="1941"/>
                    <a:pt x="54" y="1942"/>
                    <a:pt x="54" y="1943"/>
                  </a:cubicBezTo>
                  <a:cubicBezTo>
                    <a:pt x="39" y="1997"/>
                    <a:pt x="39" y="1997"/>
                    <a:pt x="39" y="1997"/>
                  </a:cubicBezTo>
                  <a:cubicBezTo>
                    <a:pt x="36" y="2009"/>
                    <a:pt x="26" y="2015"/>
                    <a:pt x="16" y="2014"/>
                  </a:cubicBezTo>
                  <a:cubicBezTo>
                    <a:pt x="0" y="2092"/>
                    <a:pt x="0" y="2092"/>
                    <a:pt x="0" y="2092"/>
                  </a:cubicBezTo>
                  <a:cubicBezTo>
                    <a:pt x="0" y="2095"/>
                    <a:pt x="0" y="2097"/>
                    <a:pt x="0" y="2099"/>
                  </a:cubicBezTo>
                  <a:cubicBezTo>
                    <a:pt x="2" y="2095"/>
                    <a:pt x="6" y="2092"/>
                    <a:pt x="10" y="2091"/>
                  </a:cubicBezTo>
                  <a:cubicBezTo>
                    <a:pt x="117" y="2051"/>
                    <a:pt x="117" y="2051"/>
                    <a:pt x="117" y="2051"/>
                  </a:cubicBezTo>
                  <a:cubicBezTo>
                    <a:pt x="117" y="2051"/>
                    <a:pt x="118" y="2051"/>
                    <a:pt x="118" y="2051"/>
                  </a:cubicBezTo>
                  <a:cubicBezTo>
                    <a:pt x="245" y="2018"/>
                    <a:pt x="245" y="2018"/>
                    <a:pt x="245" y="2018"/>
                  </a:cubicBezTo>
                  <a:cubicBezTo>
                    <a:pt x="252" y="2016"/>
                    <a:pt x="258" y="2009"/>
                    <a:pt x="259" y="2001"/>
                  </a:cubicBezTo>
                  <a:cubicBezTo>
                    <a:pt x="267" y="1935"/>
                    <a:pt x="267" y="1935"/>
                    <a:pt x="267" y="1935"/>
                  </a:cubicBezTo>
                  <a:cubicBezTo>
                    <a:pt x="268" y="1926"/>
                    <a:pt x="264" y="1919"/>
                    <a:pt x="256" y="1915"/>
                  </a:cubicBezTo>
                  <a:cubicBezTo>
                    <a:pt x="219" y="1897"/>
                    <a:pt x="219" y="1897"/>
                    <a:pt x="219" y="1897"/>
                  </a:cubicBezTo>
                  <a:cubicBezTo>
                    <a:pt x="211" y="1893"/>
                    <a:pt x="206" y="1884"/>
                    <a:pt x="208" y="1875"/>
                  </a:cubicBezTo>
                  <a:cubicBezTo>
                    <a:pt x="236" y="1763"/>
                    <a:pt x="236" y="1763"/>
                    <a:pt x="236" y="1763"/>
                  </a:cubicBezTo>
                  <a:cubicBezTo>
                    <a:pt x="239" y="1751"/>
                    <a:pt x="252" y="1745"/>
                    <a:pt x="263" y="1750"/>
                  </a:cubicBezTo>
                  <a:cubicBezTo>
                    <a:pt x="352" y="1796"/>
                    <a:pt x="352" y="1796"/>
                    <a:pt x="352" y="1796"/>
                  </a:cubicBezTo>
                  <a:cubicBezTo>
                    <a:pt x="362" y="1801"/>
                    <a:pt x="365" y="1814"/>
                    <a:pt x="359" y="1824"/>
                  </a:cubicBezTo>
                  <a:cubicBezTo>
                    <a:pt x="317" y="1886"/>
                    <a:pt x="317" y="1886"/>
                    <a:pt x="317" y="1886"/>
                  </a:cubicBezTo>
                  <a:cubicBezTo>
                    <a:pt x="312" y="1894"/>
                    <a:pt x="313" y="1905"/>
                    <a:pt x="320" y="1911"/>
                  </a:cubicBezTo>
                  <a:cubicBezTo>
                    <a:pt x="333" y="1923"/>
                    <a:pt x="333" y="1923"/>
                    <a:pt x="333" y="1923"/>
                  </a:cubicBezTo>
                  <a:cubicBezTo>
                    <a:pt x="339" y="1929"/>
                    <a:pt x="341" y="1937"/>
                    <a:pt x="338" y="1944"/>
                  </a:cubicBezTo>
                  <a:cubicBezTo>
                    <a:pt x="310" y="2022"/>
                    <a:pt x="310" y="2022"/>
                    <a:pt x="310" y="2022"/>
                  </a:cubicBezTo>
                  <a:cubicBezTo>
                    <a:pt x="309" y="2026"/>
                    <a:pt x="309" y="2030"/>
                    <a:pt x="310" y="2034"/>
                  </a:cubicBezTo>
                  <a:cubicBezTo>
                    <a:pt x="313" y="2047"/>
                    <a:pt x="313" y="2047"/>
                    <a:pt x="313" y="2047"/>
                  </a:cubicBezTo>
                  <a:cubicBezTo>
                    <a:pt x="319" y="2066"/>
                    <a:pt x="347" y="2065"/>
                    <a:pt x="351" y="2045"/>
                  </a:cubicBezTo>
                  <a:cubicBezTo>
                    <a:pt x="381" y="1888"/>
                    <a:pt x="381" y="1888"/>
                    <a:pt x="381" y="1888"/>
                  </a:cubicBezTo>
                  <a:cubicBezTo>
                    <a:pt x="384" y="1875"/>
                    <a:pt x="397" y="1869"/>
                    <a:pt x="408" y="1874"/>
                  </a:cubicBezTo>
                  <a:cubicBezTo>
                    <a:pt x="449" y="1894"/>
                    <a:pt x="449" y="1894"/>
                    <a:pt x="449" y="1894"/>
                  </a:cubicBezTo>
                  <a:cubicBezTo>
                    <a:pt x="456" y="1897"/>
                    <a:pt x="461" y="1906"/>
                    <a:pt x="459" y="1914"/>
                  </a:cubicBezTo>
                  <a:cubicBezTo>
                    <a:pt x="417" y="2177"/>
                    <a:pt x="417" y="2177"/>
                    <a:pt x="417" y="2177"/>
                  </a:cubicBezTo>
                  <a:cubicBezTo>
                    <a:pt x="416" y="2182"/>
                    <a:pt x="417" y="2186"/>
                    <a:pt x="420" y="2190"/>
                  </a:cubicBezTo>
                  <a:cubicBezTo>
                    <a:pt x="442" y="2224"/>
                    <a:pt x="442" y="2224"/>
                    <a:pt x="442" y="2224"/>
                  </a:cubicBezTo>
                  <a:cubicBezTo>
                    <a:pt x="447" y="2231"/>
                    <a:pt x="456" y="2235"/>
                    <a:pt x="465" y="2231"/>
                  </a:cubicBezTo>
                  <a:cubicBezTo>
                    <a:pt x="537" y="2203"/>
                    <a:pt x="537" y="2203"/>
                    <a:pt x="537" y="2203"/>
                  </a:cubicBezTo>
                  <a:cubicBezTo>
                    <a:pt x="542" y="2201"/>
                    <a:pt x="545" y="2198"/>
                    <a:pt x="547" y="2193"/>
                  </a:cubicBezTo>
                  <a:cubicBezTo>
                    <a:pt x="610" y="2064"/>
                    <a:pt x="610" y="2064"/>
                    <a:pt x="610" y="2064"/>
                  </a:cubicBezTo>
                  <a:cubicBezTo>
                    <a:pt x="612" y="2060"/>
                    <a:pt x="612" y="2056"/>
                    <a:pt x="611" y="2052"/>
                  </a:cubicBezTo>
                  <a:cubicBezTo>
                    <a:pt x="600" y="2001"/>
                    <a:pt x="600" y="2001"/>
                    <a:pt x="600" y="2001"/>
                  </a:cubicBezTo>
                  <a:cubicBezTo>
                    <a:pt x="600" y="1998"/>
                    <a:pt x="600" y="1994"/>
                    <a:pt x="601" y="1991"/>
                  </a:cubicBezTo>
                  <a:cubicBezTo>
                    <a:pt x="612" y="1954"/>
                    <a:pt x="612" y="1954"/>
                    <a:pt x="612" y="1954"/>
                  </a:cubicBezTo>
                  <a:cubicBezTo>
                    <a:pt x="616" y="1940"/>
                    <a:pt x="635" y="1936"/>
                    <a:pt x="645" y="1947"/>
                  </a:cubicBezTo>
                  <a:cubicBezTo>
                    <a:pt x="754" y="2072"/>
                    <a:pt x="754" y="2072"/>
                    <a:pt x="754" y="2072"/>
                  </a:cubicBezTo>
                  <a:cubicBezTo>
                    <a:pt x="756" y="2075"/>
                    <a:pt x="759" y="2077"/>
                    <a:pt x="762" y="2078"/>
                  </a:cubicBezTo>
                  <a:cubicBezTo>
                    <a:pt x="830" y="2100"/>
                    <a:pt x="830" y="2100"/>
                    <a:pt x="830" y="2100"/>
                  </a:cubicBezTo>
                  <a:cubicBezTo>
                    <a:pt x="841" y="2103"/>
                    <a:pt x="846" y="2115"/>
                    <a:pt x="842" y="2125"/>
                  </a:cubicBezTo>
                  <a:cubicBezTo>
                    <a:pt x="806" y="2228"/>
                    <a:pt x="806" y="2228"/>
                    <a:pt x="806" y="2228"/>
                  </a:cubicBezTo>
                  <a:cubicBezTo>
                    <a:pt x="775" y="2317"/>
                    <a:pt x="775" y="2317"/>
                    <a:pt x="775" y="2317"/>
                  </a:cubicBezTo>
                  <a:cubicBezTo>
                    <a:pt x="771" y="2326"/>
                    <a:pt x="761" y="2331"/>
                    <a:pt x="752" y="2329"/>
                  </a:cubicBezTo>
                  <a:cubicBezTo>
                    <a:pt x="691" y="2313"/>
                    <a:pt x="691" y="2313"/>
                    <a:pt x="691" y="2313"/>
                  </a:cubicBezTo>
                  <a:cubicBezTo>
                    <a:pt x="685" y="2311"/>
                    <a:pt x="679" y="2313"/>
                    <a:pt x="674" y="2316"/>
                  </a:cubicBezTo>
                  <a:cubicBezTo>
                    <a:pt x="522" y="2435"/>
                    <a:pt x="522" y="2435"/>
                    <a:pt x="522" y="2435"/>
                  </a:cubicBezTo>
                  <a:cubicBezTo>
                    <a:pt x="516" y="2440"/>
                    <a:pt x="513" y="2448"/>
                    <a:pt x="515" y="2456"/>
                  </a:cubicBezTo>
                  <a:cubicBezTo>
                    <a:pt x="523" y="2483"/>
                    <a:pt x="523" y="2483"/>
                    <a:pt x="523" y="2483"/>
                  </a:cubicBezTo>
                  <a:cubicBezTo>
                    <a:pt x="523" y="2484"/>
                    <a:pt x="524" y="2485"/>
                    <a:pt x="524" y="2486"/>
                  </a:cubicBezTo>
                  <a:cubicBezTo>
                    <a:pt x="534" y="2580"/>
                    <a:pt x="534" y="2580"/>
                    <a:pt x="534" y="2580"/>
                  </a:cubicBezTo>
                  <a:cubicBezTo>
                    <a:pt x="535" y="2585"/>
                    <a:pt x="533" y="2590"/>
                    <a:pt x="530" y="2594"/>
                  </a:cubicBezTo>
                  <a:cubicBezTo>
                    <a:pt x="514" y="2616"/>
                    <a:pt x="458" y="2688"/>
                    <a:pt x="448" y="2682"/>
                  </a:cubicBezTo>
                  <a:cubicBezTo>
                    <a:pt x="444" y="2679"/>
                    <a:pt x="437" y="2677"/>
                    <a:pt x="431" y="2674"/>
                  </a:cubicBezTo>
                  <a:cubicBezTo>
                    <a:pt x="419" y="2670"/>
                    <a:pt x="406" y="2678"/>
                    <a:pt x="405" y="2691"/>
                  </a:cubicBezTo>
                  <a:cubicBezTo>
                    <a:pt x="402" y="2729"/>
                    <a:pt x="402" y="2729"/>
                    <a:pt x="402" y="2729"/>
                  </a:cubicBezTo>
                  <a:cubicBezTo>
                    <a:pt x="402" y="2730"/>
                    <a:pt x="402" y="2730"/>
                    <a:pt x="402" y="2731"/>
                  </a:cubicBezTo>
                  <a:cubicBezTo>
                    <a:pt x="377" y="2848"/>
                    <a:pt x="377" y="2848"/>
                    <a:pt x="377" y="2848"/>
                  </a:cubicBezTo>
                  <a:cubicBezTo>
                    <a:pt x="374" y="2862"/>
                    <a:pt x="388" y="2874"/>
                    <a:pt x="401" y="2870"/>
                  </a:cubicBezTo>
                  <a:cubicBezTo>
                    <a:pt x="436" y="2861"/>
                    <a:pt x="436" y="2861"/>
                    <a:pt x="436" y="2861"/>
                  </a:cubicBezTo>
                  <a:cubicBezTo>
                    <a:pt x="440" y="2859"/>
                    <a:pt x="446" y="2860"/>
                    <a:pt x="450" y="2862"/>
                  </a:cubicBezTo>
                  <a:cubicBezTo>
                    <a:pt x="524" y="2903"/>
                    <a:pt x="524" y="2903"/>
                    <a:pt x="524" y="2903"/>
                  </a:cubicBezTo>
                  <a:cubicBezTo>
                    <a:pt x="525" y="2904"/>
                    <a:pt x="527" y="2905"/>
                    <a:pt x="528" y="2905"/>
                  </a:cubicBezTo>
                  <a:cubicBezTo>
                    <a:pt x="798" y="2979"/>
                    <a:pt x="798" y="2979"/>
                    <a:pt x="798" y="2979"/>
                  </a:cubicBezTo>
                  <a:cubicBezTo>
                    <a:pt x="809" y="2982"/>
                    <a:pt x="821" y="2974"/>
                    <a:pt x="822" y="2963"/>
                  </a:cubicBezTo>
                  <a:cubicBezTo>
                    <a:pt x="840" y="2825"/>
                    <a:pt x="840" y="2825"/>
                    <a:pt x="840" y="2825"/>
                  </a:cubicBezTo>
                  <a:cubicBezTo>
                    <a:pt x="842" y="2816"/>
                    <a:pt x="848" y="2809"/>
                    <a:pt x="857" y="2808"/>
                  </a:cubicBezTo>
                  <a:cubicBezTo>
                    <a:pt x="1059" y="2780"/>
                    <a:pt x="1059" y="2780"/>
                    <a:pt x="1059" y="2780"/>
                  </a:cubicBezTo>
                  <a:cubicBezTo>
                    <a:pt x="1065" y="2779"/>
                    <a:pt x="1071" y="2774"/>
                    <a:pt x="1074" y="2768"/>
                  </a:cubicBezTo>
                  <a:cubicBezTo>
                    <a:pt x="1119" y="2660"/>
                    <a:pt x="1119" y="2660"/>
                    <a:pt x="1119" y="2660"/>
                  </a:cubicBezTo>
                  <a:cubicBezTo>
                    <a:pt x="1123" y="2651"/>
                    <a:pt x="1119" y="2639"/>
                    <a:pt x="1110" y="2635"/>
                  </a:cubicBezTo>
                  <a:cubicBezTo>
                    <a:pt x="1046" y="2607"/>
                    <a:pt x="1046" y="2607"/>
                    <a:pt x="1046" y="2607"/>
                  </a:cubicBezTo>
                  <a:cubicBezTo>
                    <a:pt x="1039" y="2604"/>
                    <a:pt x="1035" y="2597"/>
                    <a:pt x="1035" y="2589"/>
                  </a:cubicBezTo>
                  <a:cubicBezTo>
                    <a:pt x="1035" y="2531"/>
                    <a:pt x="1035" y="2531"/>
                    <a:pt x="1035" y="2531"/>
                  </a:cubicBezTo>
                  <a:cubicBezTo>
                    <a:pt x="1035" y="2523"/>
                    <a:pt x="1039" y="2517"/>
                    <a:pt x="1046" y="2514"/>
                  </a:cubicBezTo>
                  <a:cubicBezTo>
                    <a:pt x="1018" y="2488"/>
                    <a:pt x="1018" y="2488"/>
                    <a:pt x="1018" y="2488"/>
                  </a:cubicBezTo>
                  <a:cubicBezTo>
                    <a:pt x="1018" y="2487"/>
                    <a:pt x="1017" y="2486"/>
                    <a:pt x="1016" y="2485"/>
                  </a:cubicBezTo>
                  <a:cubicBezTo>
                    <a:pt x="969" y="2415"/>
                    <a:pt x="969" y="2415"/>
                    <a:pt x="969" y="2415"/>
                  </a:cubicBezTo>
                  <a:cubicBezTo>
                    <a:pt x="967" y="2411"/>
                    <a:pt x="966" y="2406"/>
                    <a:pt x="967" y="2402"/>
                  </a:cubicBezTo>
                  <a:cubicBezTo>
                    <a:pt x="997" y="2296"/>
                    <a:pt x="997" y="2296"/>
                    <a:pt x="997" y="2296"/>
                  </a:cubicBezTo>
                  <a:cubicBezTo>
                    <a:pt x="999" y="2289"/>
                    <a:pt x="1006" y="2284"/>
                    <a:pt x="1013" y="2284"/>
                  </a:cubicBezTo>
                  <a:cubicBezTo>
                    <a:pt x="1070" y="2284"/>
                    <a:pt x="1070" y="2284"/>
                    <a:pt x="1070" y="2284"/>
                  </a:cubicBezTo>
                  <a:cubicBezTo>
                    <a:pt x="1078" y="2284"/>
                    <a:pt x="1084" y="2279"/>
                    <a:pt x="1086" y="2272"/>
                  </a:cubicBezTo>
                  <a:cubicBezTo>
                    <a:pt x="1118" y="2128"/>
                    <a:pt x="1118" y="2128"/>
                    <a:pt x="1118" y="2128"/>
                  </a:cubicBezTo>
                  <a:cubicBezTo>
                    <a:pt x="1118" y="2126"/>
                    <a:pt x="1118" y="2124"/>
                    <a:pt x="1118" y="2122"/>
                  </a:cubicBezTo>
                  <a:cubicBezTo>
                    <a:pt x="1117" y="2115"/>
                    <a:pt x="1114" y="2098"/>
                    <a:pt x="1119" y="2094"/>
                  </a:cubicBezTo>
                  <a:cubicBezTo>
                    <a:pt x="1124" y="2090"/>
                    <a:pt x="1253" y="2032"/>
                    <a:pt x="1253" y="2032"/>
                  </a:cubicBezTo>
                  <a:cubicBezTo>
                    <a:pt x="1292" y="2016"/>
                    <a:pt x="1292" y="2016"/>
                    <a:pt x="1292" y="2016"/>
                  </a:cubicBezTo>
                  <a:cubicBezTo>
                    <a:pt x="1295" y="2015"/>
                    <a:pt x="1298" y="2013"/>
                    <a:pt x="1299" y="2010"/>
                  </a:cubicBezTo>
                  <a:cubicBezTo>
                    <a:pt x="1313" y="1986"/>
                    <a:pt x="1313" y="1986"/>
                    <a:pt x="1313" y="1986"/>
                  </a:cubicBezTo>
                  <a:cubicBezTo>
                    <a:pt x="1320" y="1975"/>
                    <a:pt x="1337" y="1976"/>
                    <a:pt x="1342" y="1988"/>
                  </a:cubicBezTo>
                  <a:cubicBezTo>
                    <a:pt x="1343" y="1992"/>
                    <a:pt x="1343" y="1996"/>
                    <a:pt x="1342" y="2000"/>
                  </a:cubicBezTo>
                  <a:cubicBezTo>
                    <a:pt x="1337" y="2013"/>
                    <a:pt x="1328" y="2044"/>
                    <a:pt x="1344" y="2046"/>
                  </a:cubicBezTo>
                  <a:cubicBezTo>
                    <a:pt x="1360" y="2048"/>
                    <a:pt x="1386" y="2050"/>
                    <a:pt x="1399" y="2051"/>
                  </a:cubicBezTo>
                  <a:cubicBezTo>
                    <a:pt x="1404" y="2051"/>
                    <a:pt x="1408" y="2053"/>
                    <a:pt x="1411" y="2057"/>
                  </a:cubicBezTo>
                  <a:cubicBezTo>
                    <a:pt x="1447" y="2105"/>
                    <a:pt x="1447" y="2105"/>
                    <a:pt x="1447" y="2105"/>
                  </a:cubicBezTo>
                  <a:cubicBezTo>
                    <a:pt x="1447" y="2106"/>
                    <a:pt x="1448" y="2106"/>
                    <a:pt x="1448" y="2107"/>
                  </a:cubicBezTo>
                  <a:cubicBezTo>
                    <a:pt x="1452" y="2111"/>
                    <a:pt x="1473" y="2131"/>
                    <a:pt x="1478" y="2133"/>
                  </a:cubicBezTo>
                  <a:cubicBezTo>
                    <a:pt x="1481" y="2135"/>
                    <a:pt x="1510" y="2139"/>
                    <a:pt x="1526" y="2140"/>
                  </a:cubicBezTo>
                  <a:cubicBezTo>
                    <a:pt x="1533" y="2141"/>
                    <a:pt x="1539" y="2146"/>
                    <a:pt x="1540" y="2153"/>
                  </a:cubicBezTo>
                  <a:cubicBezTo>
                    <a:pt x="1559" y="2248"/>
                    <a:pt x="1559" y="2248"/>
                    <a:pt x="1559" y="2248"/>
                  </a:cubicBezTo>
                  <a:cubicBezTo>
                    <a:pt x="1559" y="2251"/>
                    <a:pt x="1561" y="2255"/>
                    <a:pt x="1564" y="2257"/>
                  </a:cubicBezTo>
                  <a:cubicBezTo>
                    <a:pt x="1623" y="2306"/>
                    <a:pt x="1623" y="2306"/>
                    <a:pt x="1623" y="2306"/>
                  </a:cubicBezTo>
                  <a:cubicBezTo>
                    <a:pt x="1625" y="2307"/>
                    <a:pt x="1626" y="2308"/>
                    <a:pt x="1627" y="2309"/>
                  </a:cubicBezTo>
                  <a:cubicBezTo>
                    <a:pt x="1627" y="2309"/>
                    <a:pt x="1627" y="2309"/>
                    <a:pt x="1627" y="2309"/>
                  </a:cubicBezTo>
                  <a:cubicBezTo>
                    <a:pt x="1632" y="2302"/>
                    <a:pt x="1642" y="2299"/>
                    <a:pt x="1650" y="2302"/>
                  </a:cubicBezTo>
                  <a:cubicBezTo>
                    <a:pt x="1837" y="2378"/>
                    <a:pt x="1837" y="2378"/>
                    <a:pt x="1837" y="2378"/>
                  </a:cubicBezTo>
                  <a:cubicBezTo>
                    <a:pt x="1841" y="2379"/>
                    <a:pt x="1843" y="2381"/>
                    <a:pt x="1845" y="2384"/>
                  </a:cubicBezTo>
                  <a:cubicBezTo>
                    <a:pt x="1848" y="2382"/>
                    <a:pt x="1848" y="2382"/>
                    <a:pt x="1848" y="2382"/>
                  </a:cubicBezTo>
                  <a:cubicBezTo>
                    <a:pt x="1849" y="2382"/>
                    <a:pt x="1850" y="2382"/>
                    <a:pt x="1850" y="2381"/>
                  </a:cubicBezTo>
                  <a:cubicBezTo>
                    <a:pt x="1897" y="2349"/>
                    <a:pt x="1897" y="2349"/>
                    <a:pt x="1897" y="2349"/>
                  </a:cubicBezTo>
                  <a:cubicBezTo>
                    <a:pt x="1899" y="2348"/>
                    <a:pt x="1900" y="2346"/>
                    <a:pt x="1902" y="2345"/>
                  </a:cubicBezTo>
                  <a:cubicBezTo>
                    <a:pt x="1965" y="2274"/>
                    <a:pt x="1965" y="2274"/>
                    <a:pt x="1965" y="2274"/>
                  </a:cubicBezTo>
                  <a:cubicBezTo>
                    <a:pt x="1970" y="2268"/>
                    <a:pt x="1973" y="2260"/>
                    <a:pt x="1972" y="2252"/>
                  </a:cubicBezTo>
                  <a:cubicBezTo>
                    <a:pt x="1945" y="2055"/>
                    <a:pt x="1945" y="2055"/>
                    <a:pt x="1945" y="2055"/>
                  </a:cubicBezTo>
                  <a:cubicBezTo>
                    <a:pt x="1944" y="2049"/>
                    <a:pt x="1945" y="2043"/>
                    <a:pt x="1948" y="2038"/>
                  </a:cubicBezTo>
                  <a:cubicBezTo>
                    <a:pt x="1971" y="1998"/>
                    <a:pt x="1971" y="1998"/>
                    <a:pt x="1971" y="1998"/>
                  </a:cubicBezTo>
                  <a:cubicBezTo>
                    <a:pt x="1973" y="1995"/>
                    <a:pt x="1974" y="1993"/>
                    <a:pt x="1976" y="1992"/>
                  </a:cubicBezTo>
                  <a:cubicBezTo>
                    <a:pt x="1992" y="1977"/>
                    <a:pt x="1992" y="1977"/>
                    <a:pt x="1992" y="1977"/>
                  </a:cubicBezTo>
                  <a:cubicBezTo>
                    <a:pt x="2001" y="1969"/>
                    <a:pt x="2003" y="1956"/>
                    <a:pt x="1998" y="1946"/>
                  </a:cubicBezTo>
                  <a:cubicBezTo>
                    <a:pt x="1972" y="1887"/>
                    <a:pt x="1972" y="1887"/>
                    <a:pt x="1972" y="1887"/>
                  </a:cubicBezTo>
                  <a:cubicBezTo>
                    <a:pt x="1968" y="1877"/>
                    <a:pt x="1958" y="1870"/>
                    <a:pt x="1947" y="1870"/>
                  </a:cubicBezTo>
                  <a:cubicBezTo>
                    <a:pt x="1834" y="1870"/>
                    <a:pt x="1834" y="1870"/>
                    <a:pt x="1834" y="1870"/>
                  </a:cubicBezTo>
                  <a:cubicBezTo>
                    <a:pt x="1829" y="1870"/>
                    <a:pt x="1823" y="1872"/>
                    <a:pt x="1818" y="1876"/>
                  </a:cubicBezTo>
                  <a:cubicBezTo>
                    <a:pt x="1738" y="1935"/>
                    <a:pt x="1738" y="1935"/>
                    <a:pt x="1738" y="1935"/>
                  </a:cubicBezTo>
                  <a:cubicBezTo>
                    <a:pt x="1734" y="1938"/>
                    <a:pt x="1730" y="1939"/>
                    <a:pt x="1725" y="1940"/>
                  </a:cubicBezTo>
                  <a:cubicBezTo>
                    <a:pt x="1674" y="1947"/>
                    <a:pt x="1674" y="1947"/>
                    <a:pt x="1674" y="1947"/>
                  </a:cubicBezTo>
                  <a:cubicBezTo>
                    <a:pt x="1664" y="1949"/>
                    <a:pt x="1654" y="1945"/>
                    <a:pt x="1648" y="1936"/>
                  </a:cubicBezTo>
                  <a:cubicBezTo>
                    <a:pt x="1627" y="1906"/>
                    <a:pt x="1627" y="1906"/>
                    <a:pt x="1627" y="1906"/>
                  </a:cubicBezTo>
                  <a:cubicBezTo>
                    <a:pt x="1550" y="1806"/>
                    <a:pt x="1550" y="1806"/>
                    <a:pt x="1550" y="1806"/>
                  </a:cubicBezTo>
                  <a:cubicBezTo>
                    <a:pt x="1549" y="1805"/>
                    <a:pt x="1548" y="1804"/>
                    <a:pt x="1547" y="1803"/>
                  </a:cubicBezTo>
                  <a:cubicBezTo>
                    <a:pt x="1430" y="1693"/>
                    <a:pt x="1430" y="1693"/>
                    <a:pt x="1430" y="1693"/>
                  </a:cubicBezTo>
                  <a:cubicBezTo>
                    <a:pt x="1427" y="1690"/>
                    <a:pt x="1424" y="1686"/>
                    <a:pt x="1423" y="1681"/>
                  </a:cubicBezTo>
                  <a:cubicBezTo>
                    <a:pt x="1387" y="1563"/>
                    <a:pt x="1387" y="1563"/>
                    <a:pt x="1387" y="1563"/>
                  </a:cubicBezTo>
                  <a:cubicBezTo>
                    <a:pt x="1385" y="1558"/>
                    <a:pt x="1385" y="1553"/>
                    <a:pt x="1387" y="1548"/>
                  </a:cubicBezTo>
                  <a:cubicBezTo>
                    <a:pt x="1400" y="1499"/>
                    <a:pt x="1400" y="1499"/>
                    <a:pt x="1400" y="1499"/>
                  </a:cubicBezTo>
                  <a:cubicBezTo>
                    <a:pt x="1402" y="1491"/>
                    <a:pt x="1401" y="1483"/>
                    <a:pt x="1396" y="147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48" y="1408"/>
                    <a:pt x="1348" y="1396"/>
                    <a:pt x="1353" y="1387"/>
                  </a:cubicBezTo>
                  <a:cubicBezTo>
                    <a:pt x="1395" y="1315"/>
                    <a:pt x="1395" y="1315"/>
                    <a:pt x="1395" y="1315"/>
                  </a:cubicBezTo>
                  <a:cubicBezTo>
                    <a:pt x="1400" y="1306"/>
                    <a:pt x="1410" y="1301"/>
                    <a:pt x="1420" y="1301"/>
                  </a:cubicBezTo>
                  <a:cubicBezTo>
                    <a:pt x="1442" y="1303"/>
                    <a:pt x="1478" y="1306"/>
                    <a:pt x="1478" y="1311"/>
                  </a:cubicBezTo>
                  <a:cubicBezTo>
                    <a:pt x="1477" y="1319"/>
                    <a:pt x="1591" y="1190"/>
                    <a:pt x="1620" y="1157"/>
                  </a:cubicBezTo>
                  <a:cubicBezTo>
                    <a:pt x="1624" y="1152"/>
                    <a:pt x="1630" y="1149"/>
                    <a:pt x="1637" y="1148"/>
                  </a:cubicBezTo>
                  <a:cubicBezTo>
                    <a:pt x="1708" y="1138"/>
                    <a:pt x="1708" y="1138"/>
                    <a:pt x="1708" y="1138"/>
                  </a:cubicBezTo>
                  <a:cubicBezTo>
                    <a:pt x="1716" y="1137"/>
                    <a:pt x="1724" y="1132"/>
                    <a:pt x="1728" y="1124"/>
                  </a:cubicBezTo>
                  <a:cubicBezTo>
                    <a:pt x="1784" y="1023"/>
                    <a:pt x="1784" y="1023"/>
                    <a:pt x="1784" y="1023"/>
                  </a:cubicBezTo>
                  <a:cubicBezTo>
                    <a:pt x="1786" y="1020"/>
                    <a:pt x="1788" y="1017"/>
                    <a:pt x="1791" y="1015"/>
                  </a:cubicBezTo>
                  <a:cubicBezTo>
                    <a:pt x="1954" y="883"/>
                    <a:pt x="1954" y="883"/>
                    <a:pt x="1954" y="883"/>
                  </a:cubicBezTo>
                  <a:cubicBezTo>
                    <a:pt x="1956" y="882"/>
                    <a:pt x="1958" y="880"/>
                    <a:pt x="1959" y="879"/>
                  </a:cubicBezTo>
                  <a:cubicBezTo>
                    <a:pt x="2037" y="777"/>
                    <a:pt x="2037" y="777"/>
                    <a:pt x="2037" y="777"/>
                  </a:cubicBezTo>
                  <a:cubicBezTo>
                    <a:pt x="2205" y="546"/>
                    <a:pt x="2205" y="546"/>
                    <a:pt x="2205" y="546"/>
                  </a:cubicBezTo>
                  <a:cubicBezTo>
                    <a:pt x="2206" y="545"/>
                    <a:pt x="2207" y="544"/>
                    <a:pt x="2208" y="543"/>
                  </a:cubicBezTo>
                  <a:cubicBezTo>
                    <a:pt x="2311" y="445"/>
                    <a:pt x="2311" y="445"/>
                    <a:pt x="2311" y="445"/>
                  </a:cubicBezTo>
                  <a:cubicBezTo>
                    <a:pt x="2311" y="445"/>
                    <a:pt x="2311" y="445"/>
                    <a:pt x="2312" y="444"/>
                  </a:cubicBezTo>
                  <a:cubicBezTo>
                    <a:pt x="2312" y="444"/>
                    <a:pt x="2312" y="444"/>
                    <a:pt x="2312" y="444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55;p84">
              <a:extLst>
                <a:ext uri="{FF2B5EF4-FFF2-40B4-BE49-F238E27FC236}">
                  <a16:creationId xmlns:a16="http://schemas.microsoft.com/office/drawing/2014/main" id="{4115D0B8-D9FA-38C2-14D3-D8D969F78C59}"/>
                </a:ext>
              </a:extLst>
            </p:cNvPr>
            <p:cNvSpPr/>
            <p:nvPr/>
          </p:nvSpPr>
          <p:spPr>
            <a:xfrm>
              <a:off x="12685713" y="77374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56;p84">
              <a:extLst>
                <a:ext uri="{FF2B5EF4-FFF2-40B4-BE49-F238E27FC236}">
                  <a16:creationId xmlns:a16="http://schemas.microsoft.com/office/drawing/2014/main" id="{C61D45B3-6244-9AD2-5A74-93199832A1C5}"/>
                </a:ext>
              </a:extLst>
            </p:cNvPr>
            <p:cNvSpPr/>
            <p:nvPr/>
          </p:nvSpPr>
          <p:spPr>
            <a:xfrm>
              <a:off x="11674476" y="7523163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9" extrusionOk="0">
                  <a:moveTo>
                    <a:pt x="0" y="0"/>
                  </a:moveTo>
                  <a:cubicBezTo>
                    <a:pt x="1" y="2"/>
                    <a:pt x="2" y="5"/>
                    <a:pt x="3" y="9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57;p84">
              <a:extLst>
                <a:ext uri="{FF2B5EF4-FFF2-40B4-BE49-F238E27FC236}">
                  <a16:creationId xmlns:a16="http://schemas.microsoft.com/office/drawing/2014/main" id="{59D3CFEC-5B80-503B-B7DA-9F07D3575543}"/>
                </a:ext>
              </a:extLst>
            </p:cNvPr>
            <p:cNvSpPr/>
            <p:nvPr/>
          </p:nvSpPr>
          <p:spPr>
            <a:xfrm>
              <a:off x="12685713" y="77343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58;p84">
              <a:extLst>
                <a:ext uri="{FF2B5EF4-FFF2-40B4-BE49-F238E27FC236}">
                  <a16:creationId xmlns:a16="http://schemas.microsoft.com/office/drawing/2014/main" id="{643014EE-B39E-655F-B798-01FE6616477E}"/>
                </a:ext>
              </a:extLst>
            </p:cNvPr>
            <p:cNvSpPr/>
            <p:nvPr/>
          </p:nvSpPr>
          <p:spPr>
            <a:xfrm>
              <a:off x="11622088" y="7483475"/>
              <a:ext cx="50800" cy="36513"/>
            </a:xfrm>
            <a:custGeom>
              <a:avLst/>
              <a:gdLst/>
              <a:ahLst/>
              <a:cxnLst/>
              <a:rect l="0" t="0" r="0" b="0"/>
              <a:pathLst>
                <a:path w="78" h="59" extrusionOk="0">
                  <a:moveTo>
                    <a:pt x="75" y="56"/>
                  </a:moveTo>
                  <a:cubicBezTo>
                    <a:pt x="76" y="57"/>
                    <a:pt x="77" y="58"/>
                    <a:pt x="78" y="59"/>
                  </a:cubicBezTo>
                  <a:cubicBezTo>
                    <a:pt x="77" y="58"/>
                    <a:pt x="76" y="57"/>
                    <a:pt x="75" y="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56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59;p84">
              <a:extLst>
                <a:ext uri="{FF2B5EF4-FFF2-40B4-BE49-F238E27FC236}">
                  <a16:creationId xmlns:a16="http://schemas.microsoft.com/office/drawing/2014/main" id="{4F1ECB29-2392-1086-90A1-03DD03282705}"/>
                </a:ext>
              </a:extLst>
            </p:cNvPr>
            <p:cNvSpPr/>
            <p:nvPr/>
          </p:nvSpPr>
          <p:spPr>
            <a:xfrm>
              <a:off x="13001626" y="836453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60;p84">
              <a:extLst>
                <a:ext uri="{FF2B5EF4-FFF2-40B4-BE49-F238E27FC236}">
                  <a16:creationId xmlns:a16="http://schemas.microsoft.com/office/drawing/2014/main" id="{3EDA1F7B-0AFF-7491-D954-8F10B0563566}"/>
                </a:ext>
              </a:extLst>
            </p:cNvPr>
            <p:cNvSpPr/>
            <p:nvPr/>
          </p:nvSpPr>
          <p:spPr>
            <a:xfrm>
              <a:off x="13003213" y="8312150"/>
              <a:ext cx="3175" cy="11113"/>
            </a:xfrm>
            <a:custGeom>
              <a:avLst/>
              <a:gdLst/>
              <a:ahLst/>
              <a:cxnLst/>
              <a:rect l="0" t="0" r="0" b="0"/>
              <a:pathLst>
                <a:path w="4" h="18" extrusionOk="0">
                  <a:moveTo>
                    <a:pt x="1" y="18"/>
                  </a:moveTo>
                  <a:cubicBezTo>
                    <a:pt x="0" y="12"/>
                    <a:pt x="1" y="6"/>
                    <a:pt x="4" y="0"/>
                  </a:cubicBezTo>
                  <a:cubicBezTo>
                    <a:pt x="1" y="6"/>
                    <a:pt x="0" y="12"/>
                    <a:pt x="1" y="1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61;p84">
              <a:extLst>
                <a:ext uri="{FF2B5EF4-FFF2-40B4-BE49-F238E27FC236}">
                  <a16:creationId xmlns:a16="http://schemas.microsoft.com/office/drawing/2014/main" id="{931A3B70-0D1F-E102-0B76-B346A4D54553}"/>
                </a:ext>
              </a:extLst>
            </p:cNvPr>
            <p:cNvSpPr/>
            <p:nvPr/>
          </p:nvSpPr>
          <p:spPr>
            <a:xfrm>
              <a:off x="13006388" y="83550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2" extrusionOk="0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62;p84">
              <a:extLst>
                <a:ext uri="{FF2B5EF4-FFF2-40B4-BE49-F238E27FC236}">
                  <a16:creationId xmlns:a16="http://schemas.microsoft.com/office/drawing/2014/main" id="{497EC26C-8362-753A-FC0B-E09CCCA1D6A6}"/>
                </a:ext>
              </a:extLst>
            </p:cNvPr>
            <p:cNvSpPr/>
            <p:nvPr/>
          </p:nvSpPr>
          <p:spPr>
            <a:xfrm>
              <a:off x="13130213" y="7754938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10" extrusionOk="0">
                  <a:moveTo>
                    <a:pt x="0" y="10"/>
                  </a:moveTo>
                  <a:cubicBezTo>
                    <a:pt x="0" y="7"/>
                    <a:pt x="1" y="3"/>
                    <a:pt x="3" y="0"/>
                  </a:cubicBezTo>
                  <a:cubicBezTo>
                    <a:pt x="1" y="3"/>
                    <a:pt x="0" y="7"/>
                    <a:pt x="0" y="1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63;p84">
              <a:extLst>
                <a:ext uri="{FF2B5EF4-FFF2-40B4-BE49-F238E27FC236}">
                  <a16:creationId xmlns:a16="http://schemas.microsoft.com/office/drawing/2014/main" id="{A69A8917-C614-E140-DC13-2CE5A985BBDE}"/>
                </a:ext>
              </a:extLst>
            </p:cNvPr>
            <p:cNvSpPr/>
            <p:nvPr/>
          </p:nvSpPr>
          <p:spPr>
            <a:xfrm>
              <a:off x="13004801" y="83597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464;p84">
              <a:extLst>
                <a:ext uri="{FF2B5EF4-FFF2-40B4-BE49-F238E27FC236}">
                  <a16:creationId xmlns:a16="http://schemas.microsoft.com/office/drawing/2014/main" id="{1F8AA676-81E1-596B-E9A3-A5F3C491AB0B}"/>
                </a:ext>
              </a:extLst>
            </p:cNvPr>
            <p:cNvSpPr/>
            <p:nvPr/>
          </p:nvSpPr>
          <p:spPr>
            <a:xfrm>
              <a:off x="13146088" y="7783513"/>
              <a:ext cx="15875" cy="1588"/>
            </a:xfrm>
            <a:custGeom>
              <a:avLst/>
              <a:gdLst/>
              <a:ahLst/>
              <a:cxnLst/>
              <a:rect l="0" t="0" r="0" b="0"/>
              <a:pathLst>
                <a:path w="24" h="2" extrusionOk="0">
                  <a:moveTo>
                    <a:pt x="12" y="2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2"/>
                    <a:pt x="4" y="2"/>
                    <a:pt x="0" y="1"/>
                  </a:cubicBezTo>
                  <a:cubicBezTo>
                    <a:pt x="4" y="2"/>
                    <a:pt x="8" y="2"/>
                    <a:pt x="12" y="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465;p84">
              <a:extLst>
                <a:ext uri="{FF2B5EF4-FFF2-40B4-BE49-F238E27FC236}">
                  <a16:creationId xmlns:a16="http://schemas.microsoft.com/office/drawing/2014/main" id="{30BBCFA6-D67F-3639-4DBF-ED52618A1B12}"/>
                </a:ext>
              </a:extLst>
            </p:cNvPr>
            <p:cNvSpPr/>
            <p:nvPr/>
          </p:nvSpPr>
          <p:spPr>
            <a:xfrm>
              <a:off x="12398376" y="90027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66;p84">
              <a:extLst>
                <a:ext uri="{FF2B5EF4-FFF2-40B4-BE49-F238E27FC236}">
                  <a16:creationId xmlns:a16="http://schemas.microsoft.com/office/drawing/2014/main" id="{87329F11-931A-552A-A02A-1B6EE4D7F4CD}"/>
                </a:ext>
              </a:extLst>
            </p:cNvPr>
            <p:cNvSpPr/>
            <p:nvPr/>
          </p:nvSpPr>
          <p:spPr>
            <a:xfrm>
              <a:off x="13622338" y="87360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4" h="1" extrusionOk="0">
                  <a:moveTo>
                    <a:pt x="0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467;p84">
              <a:extLst>
                <a:ext uri="{FF2B5EF4-FFF2-40B4-BE49-F238E27FC236}">
                  <a16:creationId xmlns:a16="http://schemas.microsoft.com/office/drawing/2014/main" id="{088215BD-7F46-340C-40E5-23CA7384C722}"/>
                </a:ext>
              </a:extLst>
            </p:cNvPr>
            <p:cNvSpPr/>
            <p:nvPr/>
          </p:nvSpPr>
          <p:spPr>
            <a:xfrm>
              <a:off x="13242927" y="8047038"/>
              <a:ext cx="3175" cy="7938"/>
            </a:xfrm>
            <a:custGeom>
              <a:avLst/>
              <a:gdLst/>
              <a:ahLst/>
              <a:cxnLst/>
              <a:rect l="0" t="0" r="0" b="0"/>
              <a:pathLst>
                <a:path w="4" h="14" extrusionOk="0">
                  <a:moveTo>
                    <a:pt x="3" y="14"/>
                  </a:moveTo>
                  <a:cubicBezTo>
                    <a:pt x="4" y="9"/>
                    <a:pt x="2" y="4"/>
                    <a:pt x="0" y="0"/>
                  </a:cubicBezTo>
                  <a:cubicBezTo>
                    <a:pt x="2" y="4"/>
                    <a:pt x="4" y="9"/>
                    <a:pt x="3" y="14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468;p84">
              <a:extLst>
                <a:ext uri="{FF2B5EF4-FFF2-40B4-BE49-F238E27FC236}">
                  <a16:creationId xmlns:a16="http://schemas.microsoft.com/office/drawing/2014/main" id="{F3E6A67A-166B-B621-ADA1-3D3D5E015F60}"/>
                </a:ext>
              </a:extLst>
            </p:cNvPr>
            <p:cNvSpPr/>
            <p:nvPr/>
          </p:nvSpPr>
          <p:spPr>
            <a:xfrm>
              <a:off x="12084051" y="7770813"/>
              <a:ext cx="1652588" cy="1549400"/>
            </a:xfrm>
            <a:custGeom>
              <a:avLst/>
              <a:gdLst/>
              <a:ahLst/>
              <a:cxnLst/>
              <a:rect l="0" t="0" r="0" b="0"/>
              <a:pathLst>
                <a:path w="2595" h="2435" extrusionOk="0">
                  <a:moveTo>
                    <a:pt x="2516" y="2276"/>
                  </a:moveTo>
                  <a:cubicBezTo>
                    <a:pt x="2497" y="2176"/>
                    <a:pt x="2497" y="2176"/>
                    <a:pt x="2497" y="2176"/>
                  </a:cubicBezTo>
                  <a:cubicBezTo>
                    <a:pt x="2497" y="2174"/>
                    <a:pt x="2496" y="2172"/>
                    <a:pt x="2494" y="2171"/>
                  </a:cubicBezTo>
                  <a:cubicBezTo>
                    <a:pt x="2441" y="2108"/>
                    <a:pt x="2441" y="2108"/>
                    <a:pt x="2441" y="2108"/>
                  </a:cubicBezTo>
                  <a:cubicBezTo>
                    <a:pt x="2437" y="2103"/>
                    <a:pt x="2437" y="2096"/>
                    <a:pt x="2441" y="2091"/>
                  </a:cubicBezTo>
                  <a:cubicBezTo>
                    <a:pt x="2516" y="2008"/>
                    <a:pt x="2516" y="2008"/>
                    <a:pt x="2516" y="2008"/>
                  </a:cubicBezTo>
                  <a:cubicBezTo>
                    <a:pt x="2517" y="2007"/>
                    <a:pt x="2518" y="2006"/>
                    <a:pt x="2518" y="2005"/>
                  </a:cubicBezTo>
                  <a:cubicBezTo>
                    <a:pt x="2530" y="1980"/>
                    <a:pt x="2530" y="1980"/>
                    <a:pt x="2530" y="1980"/>
                  </a:cubicBezTo>
                  <a:cubicBezTo>
                    <a:pt x="2533" y="1975"/>
                    <a:pt x="2531" y="1968"/>
                    <a:pt x="2527" y="1965"/>
                  </a:cubicBezTo>
                  <a:cubicBezTo>
                    <a:pt x="2494" y="1939"/>
                    <a:pt x="2494" y="1939"/>
                    <a:pt x="2494" y="1939"/>
                  </a:cubicBezTo>
                  <a:cubicBezTo>
                    <a:pt x="2493" y="1938"/>
                    <a:pt x="2492" y="1936"/>
                    <a:pt x="2491" y="1935"/>
                  </a:cubicBezTo>
                  <a:cubicBezTo>
                    <a:pt x="2466" y="1894"/>
                    <a:pt x="2466" y="1894"/>
                    <a:pt x="2466" y="1894"/>
                  </a:cubicBezTo>
                  <a:cubicBezTo>
                    <a:pt x="2463" y="1889"/>
                    <a:pt x="2464" y="1882"/>
                    <a:pt x="2469" y="1878"/>
                  </a:cubicBezTo>
                  <a:cubicBezTo>
                    <a:pt x="2514" y="1841"/>
                    <a:pt x="2514" y="1841"/>
                    <a:pt x="2514" y="1841"/>
                  </a:cubicBezTo>
                  <a:cubicBezTo>
                    <a:pt x="2515" y="1840"/>
                    <a:pt x="2516" y="1838"/>
                    <a:pt x="2517" y="1836"/>
                  </a:cubicBezTo>
                  <a:cubicBezTo>
                    <a:pt x="2592" y="1663"/>
                    <a:pt x="2592" y="1663"/>
                    <a:pt x="2592" y="1663"/>
                  </a:cubicBezTo>
                  <a:cubicBezTo>
                    <a:pt x="2595" y="1658"/>
                    <a:pt x="2593" y="1652"/>
                    <a:pt x="2588" y="1648"/>
                  </a:cubicBezTo>
                  <a:cubicBezTo>
                    <a:pt x="2419" y="1519"/>
                    <a:pt x="2419" y="1519"/>
                    <a:pt x="2419" y="1519"/>
                  </a:cubicBezTo>
                  <a:cubicBezTo>
                    <a:pt x="2418" y="1519"/>
                    <a:pt x="2418" y="1518"/>
                    <a:pt x="2417" y="1518"/>
                  </a:cubicBezTo>
                  <a:cubicBezTo>
                    <a:pt x="2417" y="1518"/>
                    <a:pt x="2417" y="1518"/>
                    <a:pt x="2417" y="1518"/>
                  </a:cubicBezTo>
                  <a:cubicBezTo>
                    <a:pt x="2269" y="1578"/>
                    <a:pt x="2269" y="1578"/>
                    <a:pt x="2269" y="1578"/>
                  </a:cubicBezTo>
                  <a:cubicBezTo>
                    <a:pt x="2265" y="1580"/>
                    <a:pt x="2260" y="1580"/>
                    <a:pt x="2256" y="1579"/>
                  </a:cubicBezTo>
                  <a:cubicBezTo>
                    <a:pt x="2013" y="1515"/>
                    <a:pt x="2013" y="1515"/>
                    <a:pt x="2013" y="1515"/>
                  </a:cubicBezTo>
                  <a:cubicBezTo>
                    <a:pt x="2007" y="1514"/>
                    <a:pt x="2003" y="1510"/>
                    <a:pt x="2000" y="1505"/>
                  </a:cubicBezTo>
                  <a:cubicBezTo>
                    <a:pt x="1922" y="1361"/>
                    <a:pt x="1922" y="1361"/>
                    <a:pt x="1922" y="1361"/>
                  </a:cubicBezTo>
                  <a:cubicBezTo>
                    <a:pt x="1917" y="1351"/>
                    <a:pt x="1904" y="1347"/>
                    <a:pt x="1894" y="1353"/>
                  </a:cubicBezTo>
                  <a:cubicBezTo>
                    <a:pt x="1882" y="1361"/>
                    <a:pt x="1882" y="1361"/>
                    <a:pt x="1882" y="1361"/>
                  </a:cubicBezTo>
                  <a:cubicBezTo>
                    <a:pt x="1875" y="1365"/>
                    <a:pt x="1866" y="1365"/>
                    <a:pt x="1860" y="1360"/>
                  </a:cubicBezTo>
                  <a:cubicBezTo>
                    <a:pt x="1835" y="1342"/>
                    <a:pt x="1835" y="1342"/>
                    <a:pt x="1835" y="1342"/>
                  </a:cubicBezTo>
                  <a:cubicBezTo>
                    <a:pt x="1823" y="1333"/>
                    <a:pt x="1805" y="1341"/>
                    <a:pt x="1804" y="1356"/>
                  </a:cubicBezTo>
                  <a:cubicBezTo>
                    <a:pt x="1803" y="1359"/>
                    <a:pt x="1803" y="1359"/>
                    <a:pt x="1803" y="1359"/>
                  </a:cubicBezTo>
                  <a:cubicBezTo>
                    <a:pt x="1802" y="1373"/>
                    <a:pt x="1788" y="1381"/>
                    <a:pt x="1775" y="1375"/>
                  </a:cubicBezTo>
                  <a:cubicBezTo>
                    <a:pt x="1489" y="1247"/>
                    <a:pt x="1489" y="1247"/>
                    <a:pt x="1489" y="1247"/>
                  </a:cubicBezTo>
                  <a:cubicBezTo>
                    <a:pt x="1477" y="1242"/>
                    <a:pt x="1473" y="1227"/>
                    <a:pt x="1481" y="1217"/>
                  </a:cubicBezTo>
                  <a:cubicBezTo>
                    <a:pt x="1545" y="1132"/>
                    <a:pt x="1545" y="1132"/>
                    <a:pt x="1545" y="1132"/>
                  </a:cubicBezTo>
                  <a:cubicBezTo>
                    <a:pt x="1549" y="1125"/>
                    <a:pt x="1550" y="1116"/>
                    <a:pt x="1545" y="1109"/>
                  </a:cubicBezTo>
                  <a:cubicBezTo>
                    <a:pt x="1504" y="1042"/>
                    <a:pt x="1504" y="1042"/>
                    <a:pt x="1504" y="1042"/>
                  </a:cubicBezTo>
                  <a:cubicBezTo>
                    <a:pt x="1501" y="1038"/>
                    <a:pt x="1497" y="1034"/>
                    <a:pt x="1491" y="1033"/>
                  </a:cubicBezTo>
                  <a:cubicBezTo>
                    <a:pt x="1459" y="1026"/>
                    <a:pt x="1459" y="1026"/>
                    <a:pt x="1459" y="1026"/>
                  </a:cubicBezTo>
                  <a:cubicBezTo>
                    <a:pt x="1451" y="1024"/>
                    <a:pt x="1444" y="1017"/>
                    <a:pt x="1444" y="1008"/>
                  </a:cubicBezTo>
                  <a:cubicBezTo>
                    <a:pt x="1441" y="954"/>
                    <a:pt x="1441" y="954"/>
                    <a:pt x="1441" y="954"/>
                  </a:cubicBezTo>
                  <a:cubicBezTo>
                    <a:pt x="1441" y="951"/>
                    <a:pt x="1440" y="948"/>
                    <a:pt x="1439" y="945"/>
                  </a:cubicBezTo>
                  <a:cubicBezTo>
                    <a:pt x="1435" y="938"/>
                    <a:pt x="1435" y="938"/>
                    <a:pt x="1435" y="938"/>
                  </a:cubicBezTo>
                  <a:cubicBezTo>
                    <a:pt x="1431" y="939"/>
                    <a:pt x="1427" y="941"/>
                    <a:pt x="1423" y="941"/>
                  </a:cubicBezTo>
                  <a:cubicBezTo>
                    <a:pt x="1302" y="944"/>
                    <a:pt x="1302" y="944"/>
                    <a:pt x="1302" y="944"/>
                  </a:cubicBezTo>
                  <a:cubicBezTo>
                    <a:pt x="1297" y="944"/>
                    <a:pt x="1292" y="945"/>
                    <a:pt x="1288" y="948"/>
                  </a:cubicBezTo>
                  <a:cubicBezTo>
                    <a:pt x="1259" y="968"/>
                    <a:pt x="1259" y="968"/>
                    <a:pt x="1259" y="968"/>
                  </a:cubicBezTo>
                  <a:cubicBezTo>
                    <a:pt x="1249" y="974"/>
                    <a:pt x="1236" y="974"/>
                    <a:pt x="1227" y="966"/>
                  </a:cubicBezTo>
                  <a:cubicBezTo>
                    <a:pt x="1208" y="952"/>
                    <a:pt x="1208" y="952"/>
                    <a:pt x="1208" y="952"/>
                  </a:cubicBezTo>
                  <a:cubicBezTo>
                    <a:pt x="1200" y="945"/>
                    <a:pt x="1196" y="935"/>
                    <a:pt x="1198" y="924"/>
                  </a:cubicBezTo>
                  <a:cubicBezTo>
                    <a:pt x="1211" y="862"/>
                    <a:pt x="1211" y="862"/>
                    <a:pt x="1211" y="862"/>
                  </a:cubicBezTo>
                  <a:cubicBezTo>
                    <a:pt x="1212" y="859"/>
                    <a:pt x="1212" y="856"/>
                    <a:pt x="1212" y="853"/>
                  </a:cubicBezTo>
                  <a:cubicBezTo>
                    <a:pt x="1198" y="741"/>
                    <a:pt x="1198" y="741"/>
                    <a:pt x="1198" y="741"/>
                  </a:cubicBezTo>
                  <a:cubicBezTo>
                    <a:pt x="1197" y="738"/>
                    <a:pt x="1197" y="735"/>
                    <a:pt x="1198" y="732"/>
                  </a:cubicBezTo>
                  <a:cubicBezTo>
                    <a:pt x="1219" y="630"/>
                    <a:pt x="1219" y="630"/>
                    <a:pt x="1219" y="630"/>
                  </a:cubicBezTo>
                  <a:cubicBezTo>
                    <a:pt x="1220" y="626"/>
                    <a:pt x="1220" y="622"/>
                    <a:pt x="1219" y="618"/>
                  </a:cubicBezTo>
                  <a:cubicBezTo>
                    <a:pt x="1206" y="566"/>
                    <a:pt x="1206" y="566"/>
                    <a:pt x="1206" y="566"/>
                  </a:cubicBezTo>
                  <a:cubicBezTo>
                    <a:pt x="1205" y="561"/>
                    <a:pt x="1202" y="556"/>
                    <a:pt x="1197" y="552"/>
                  </a:cubicBezTo>
                  <a:cubicBezTo>
                    <a:pt x="1153" y="515"/>
                    <a:pt x="1153" y="515"/>
                    <a:pt x="1153" y="515"/>
                  </a:cubicBezTo>
                  <a:cubicBezTo>
                    <a:pt x="1150" y="512"/>
                    <a:pt x="1148" y="509"/>
                    <a:pt x="1146" y="506"/>
                  </a:cubicBezTo>
                  <a:cubicBezTo>
                    <a:pt x="1100" y="415"/>
                    <a:pt x="1100" y="415"/>
                    <a:pt x="1100" y="415"/>
                  </a:cubicBezTo>
                  <a:cubicBezTo>
                    <a:pt x="1098" y="410"/>
                    <a:pt x="1097" y="405"/>
                    <a:pt x="1097" y="400"/>
                  </a:cubicBezTo>
                  <a:cubicBezTo>
                    <a:pt x="1115" y="222"/>
                    <a:pt x="1115" y="222"/>
                    <a:pt x="1115" y="222"/>
                  </a:cubicBezTo>
                  <a:cubicBezTo>
                    <a:pt x="1116" y="215"/>
                    <a:pt x="1114" y="208"/>
                    <a:pt x="1110" y="203"/>
                  </a:cubicBezTo>
                  <a:cubicBezTo>
                    <a:pt x="1074" y="153"/>
                    <a:pt x="1074" y="153"/>
                    <a:pt x="1074" y="153"/>
                  </a:cubicBezTo>
                  <a:cubicBezTo>
                    <a:pt x="1073" y="152"/>
                    <a:pt x="1073" y="152"/>
                    <a:pt x="1073" y="151"/>
                  </a:cubicBezTo>
                  <a:cubicBezTo>
                    <a:pt x="1029" y="81"/>
                    <a:pt x="1029" y="81"/>
                    <a:pt x="1029" y="81"/>
                  </a:cubicBezTo>
                  <a:cubicBezTo>
                    <a:pt x="1028" y="80"/>
                    <a:pt x="1027" y="79"/>
                    <a:pt x="1027" y="78"/>
                  </a:cubicBezTo>
                  <a:cubicBezTo>
                    <a:pt x="966" y="4"/>
                    <a:pt x="966" y="4"/>
                    <a:pt x="966" y="4"/>
                  </a:cubicBezTo>
                  <a:cubicBezTo>
                    <a:pt x="965" y="3"/>
                    <a:pt x="964" y="2"/>
                    <a:pt x="964" y="0"/>
                  </a:cubicBezTo>
                  <a:cubicBezTo>
                    <a:pt x="963" y="1"/>
                    <a:pt x="963" y="1"/>
                    <a:pt x="963" y="1"/>
                  </a:cubicBezTo>
                  <a:cubicBezTo>
                    <a:pt x="860" y="99"/>
                    <a:pt x="860" y="99"/>
                    <a:pt x="860" y="99"/>
                  </a:cubicBezTo>
                  <a:cubicBezTo>
                    <a:pt x="859" y="100"/>
                    <a:pt x="858" y="101"/>
                    <a:pt x="857" y="102"/>
                  </a:cubicBezTo>
                  <a:cubicBezTo>
                    <a:pt x="689" y="333"/>
                    <a:pt x="689" y="333"/>
                    <a:pt x="689" y="333"/>
                  </a:cubicBezTo>
                  <a:cubicBezTo>
                    <a:pt x="611" y="435"/>
                    <a:pt x="611" y="435"/>
                    <a:pt x="611" y="435"/>
                  </a:cubicBezTo>
                  <a:cubicBezTo>
                    <a:pt x="610" y="436"/>
                    <a:pt x="608" y="438"/>
                    <a:pt x="606" y="439"/>
                  </a:cubicBezTo>
                  <a:cubicBezTo>
                    <a:pt x="443" y="571"/>
                    <a:pt x="443" y="571"/>
                    <a:pt x="443" y="571"/>
                  </a:cubicBezTo>
                  <a:cubicBezTo>
                    <a:pt x="440" y="573"/>
                    <a:pt x="438" y="576"/>
                    <a:pt x="436" y="579"/>
                  </a:cubicBezTo>
                  <a:cubicBezTo>
                    <a:pt x="380" y="680"/>
                    <a:pt x="380" y="680"/>
                    <a:pt x="380" y="680"/>
                  </a:cubicBezTo>
                  <a:cubicBezTo>
                    <a:pt x="376" y="688"/>
                    <a:pt x="368" y="693"/>
                    <a:pt x="360" y="694"/>
                  </a:cubicBezTo>
                  <a:cubicBezTo>
                    <a:pt x="289" y="704"/>
                    <a:pt x="289" y="704"/>
                    <a:pt x="289" y="704"/>
                  </a:cubicBezTo>
                  <a:cubicBezTo>
                    <a:pt x="282" y="705"/>
                    <a:pt x="276" y="708"/>
                    <a:pt x="272" y="713"/>
                  </a:cubicBezTo>
                  <a:cubicBezTo>
                    <a:pt x="243" y="746"/>
                    <a:pt x="129" y="875"/>
                    <a:pt x="130" y="867"/>
                  </a:cubicBezTo>
                  <a:cubicBezTo>
                    <a:pt x="130" y="862"/>
                    <a:pt x="94" y="859"/>
                    <a:pt x="72" y="857"/>
                  </a:cubicBezTo>
                  <a:cubicBezTo>
                    <a:pt x="62" y="857"/>
                    <a:pt x="52" y="862"/>
                    <a:pt x="47" y="871"/>
                  </a:cubicBezTo>
                  <a:cubicBezTo>
                    <a:pt x="5" y="943"/>
                    <a:pt x="5" y="943"/>
                    <a:pt x="5" y="943"/>
                  </a:cubicBezTo>
                  <a:cubicBezTo>
                    <a:pt x="0" y="952"/>
                    <a:pt x="0" y="964"/>
                    <a:pt x="6" y="972"/>
                  </a:cubicBezTo>
                  <a:cubicBezTo>
                    <a:pt x="48" y="1032"/>
                    <a:pt x="48" y="1032"/>
                    <a:pt x="48" y="1032"/>
                  </a:cubicBezTo>
                  <a:cubicBezTo>
                    <a:pt x="53" y="1039"/>
                    <a:pt x="54" y="1047"/>
                    <a:pt x="52" y="1055"/>
                  </a:cubicBezTo>
                  <a:cubicBezTo>
                    <a:pt x="39" y="1104"/>
                    <a:pt x="39" y="1104"/>
                    <a:pt x="39" y="1104"/>
                  </a:cubicBezTo>
                  <a:cubicBezTo>
                    <a:pt x="37" y="1109"/>
                    <a:pt x="37" y="1114"/>
                    <a:pt x="39" y="1119"/>
                  </a:cubicBezTo>
                  <a:cubicBezTo>
                    <a:pt x="75" y="1237"/>
                    <a:pt x="75" y="1237"/>
                    <a:pt x="75" y="1237"/>
                  </a:cubicBezTo>
                  <a:cubicBezTo>
                    <a:pt x="76" y="1242"/>
                    <a:pt x="79" y="1246"/>
                    <a:pt x="82" y="1249"/>
                  </a:cubicBezTo>
                  <a:cubicBezTo>
                    <a:pt x="199" y="1359"/>
                    <a:pt x="199" y="1359"/>
                    <a:pt x="199" y="1359"/>
                  </a:cubicBezTo>
                  <a:cubicBezTo>
                    <a:pt x="200" y="1360"/>
                    <a:pt x="201" y="1361"/>
                    <a:pt x="202" y="1362"/>
                  </a:cubicBezTo>
                  <a:cubicBezTo>
                    <a:pt x="279" y="1462"/>
                    <a:pt x="279" y="1462"/>
                    <a:pt x="279" y="1462"/>
                  </a:cubicBezTo>
                  <a:cubicBezTo>
                    <a:pt x="300" y="1492"/>
                    <a:pt x="300" y="1492"/>
                    <a:pt x="300" y="1492"/>
                  </a:cubicBezTo>
                  <a:cubicBezTo>
                    <a:pt x="306" y="1501"/>
                    <a:pt x="316" y="1505"/>
                    <a:pt x="326" y="1503"/>
                  </a:cubicBezTo>
                  <a:cubicBezTo>
                    <a:pt x="377" y="1496"/>
                    <a:pt x="377" y="1496"/>
                    <a:pt x="377" y="1496"/>
                  </a:cubicBezTo>
                  <a:cubicBezTo>
                    <a:pt x="382" y="1495"/>
                    <a:pt x="386" y="1494"/>
                    <a:pt x="390" y="1491"/>
                  </a:cubicBezTo>
                  <a:cubicBezTo>
                    <a:pt x="470" y="1432"/>
                    <a:pt x="470" y="1432"/>
                    <a:pt x="470" y="1432"/>
                  </a:cubicBezTo>
                  <a:cubicBezTo>
                    <a:pt x="475" y="1428"/>
                    <a:pt x="481" y="1426"/>
                    <a:pt x="486" y="1426"/>
                  </a:cubicBezTo>
                  <a:cubicBezTo>
                    <a:pt x="599" y="1426"/>
                    <a:pt x="599" y="1426"/>
                    <a:pt x="599" y="1426"/>
                  </a:cubicBezTo>
                  <a:cubicBezTo>
                    <a:pt x="610" y="1426"/>
                    <a:pt x="620" y="1433"/>
                    <a:pt x="624" y="1443"/>
                  </a:cubicBezTo>
                  <a:cubicBezTo>
                    <a:pt x="650" y="1502"/>
                    <a:pt x="650" y="1502"/>
                    <a:pt x="650" y="1502"/>
                  </a:cubicBezTo>
                  <a:cubicBezTo>
                    <a:pt x="655" y="1512"/>
                    <a:pt x="653" y="1525"/>
                    <a:pt x="644" y="1533"/>
                  </a:cubicBezTo>
                  <a:cubicBezTo>
                    <a:pt x="628" y="1548"/>
                    <a:pt x="628" y="1548"/>
                    <a:pt x="628" y="1548"/>
                  </a:cubicBezTo>
                  <a:cubicBezTo>
                    <a:pt x="626" y="1549"/>
                    <a:pt x="625" y="1551"/>
                    <a:pt x="623" y="1554"/>
                  </a:cubicBezTo>
                  <a:cubicBezTo>
                    <a:pt x="600" y="1594"/>
                    <a:pt x="600" y="1594"/>
                    <a:pt x="600" y="1594"/>
                  </a:cubicBezTo>
                  <a:cubicBezTo>
                    <a:pt x="597" y="1599"/>
                    <a:pt x="596" y="1605"/>
                    <a:pt x="597" y="1611"/>
                  </a:cubicBezTo>
                  <a:cubicBezTo>
                    <a:pt x="624" y="1808"/>
                    <a:pt x="624" y="1808"/>
                    <a:pt x="624" y="1808"/>
                  </a:cubicBezTo>
                  <a:cubicBezTo>
                    <a:pt x="625" y="1816"/>
                    <a:pt x="622" y="1824"/>
                    <a:pt x="617" y="1830"/>
                  </a:cubicBezTo>
                  <a:cubicBezTo>
                    <a:pt x="554" y="1901"/>
                    <a:pt x="554" y="1901"/>
                    <a:pt x="554" y="1901"/>
                  </a:cubicBezTo>
                  <a:cubicBezTo>
                    <a:pt x="552" y="1902"/>
                    <a:pt x="551" y="1904"/>
                    <a:pt x="549" y="1905"/>
                  </a:cubicBezTo>
                  <a:cubicBezTo>
                    <a:pt x="502" y="1937"/>
                    <a:pt x="502" y="1937"/>
                    <a:pt x="502" y="1937"/>
                  </a:cubicBezTo>
                  <a:cubicBezTo>
                    <a:pt x="502" y="1938"/>
                    <a:pt x="501" y="1938"/>
                    <a:pt x="500" y="1938"/>
                  </a:cubicBezTo>
                  <a:cubicBezTo>
                    <a:pt x="497" y="1940"/>
                    <a:pt x="497" y="1940"/>
                    <a:pt x="497" y="1940"/>
                  </a:cubicBezTo>
                  <a:cubicBezTo>
                    <a:pt x="503" y="1947"/>
                    <a:pt x="503" y="1958"/>
                    <a:pt x="496" y="1965"/>
                  </a:cubicBezTo>
                  <a:cubicBezTo>
                    <a:pt x="496" y="1965"/>
                    <a:pt x="496" y="1965"/>
                    <a:pt x="496" y="1965"/>
                  </a:cubicBezTo>
                  <a:cubicBezTo>
                    <a:pt x="496" y="1965"/>
                    <a:pt x="497" y="1965"/>
                    <a:pt x="497" y="1965"/>
                  </a:cubicBezTo>
                  <a:cubicBezTo>
                    <a:pt x="632" y="1987"/>
                    <a:pt x="632" y="1987"/>
                    <a:pt x="632" y="1987"/>
                  </a:cubicBezTo>
                  <a:cubicBezTo>
                    <a:pt x="635" y="1988"/>
                    <a:pt x="638" y="1989"/>
                    <a:pt x="640" y="1990"/>
                  </a:cubicBezTo>
                  <a:cubicBezTo>
                    <a:pt x="720" y="2035"/>
                    <a:pt x="720" y="2035"/>
                    <a:pt x="720" y="2035"/>
                  </a:cubicBezTo>
                  <a:cubicBezTo>
                    <a:pt x="722" y="2037"/>
                    <a:pt x="726" y="2038"/>
                    <a:pt x="729" y="2038"/>
                  </a:cubicBezTo>
                  <a:cubicBezTo>
                    <a:pt x="871" y="2051"/>
                    <a:pt x="871" y="2051"/>
                    <a:pt x="871" y="2051"/>
                  </a:cubicBezTo>
                  <a:cubicBezTo>
                    <a:pt x="875" y="2051"/>
                    <a:pt x="879" y="2053"/>
                    <a:pt x="883" y="2055"/>
                  </a:cubicBezTo>
                  <a:cubicBezTo>
                    <a:pt x="1074" y="2198"/>
                    <a:pt x="1074" y="2198"/>
                    <a:pt x="1074" y="2198"/>
                  </a:cubicBezTo>
                  <a:cubicBezTo>
                    <a:pt x="1081" y="2204"/>
                    <a:pt x="1091" y="2205"/>
                    <a:pt x="1099" y="2200"/>
                  </a:cubicBezTo>
                  <a:cubicBezTo>
                    <a:pt x="1211" y="2142"/>
                    <a:pt x="1211" y="2142"/>
                    <a:pt x="1211" y="2142"/>
                  </a:cubicBezTo>
                  <a:cubicBezTo>
                    <a:pt x="1212" y="2142"/>
                    <a:pt x="1212" y="2141"/>
                    <a:pt x="1212" y="2141"/>
                  </a:cubicBezTo>
                  <a:cubicBezTo>
                    <a:pt x="1264" y="2118"/>
                    <a:pt x="1264" y="2118"/>
                    <a:pt x="1264" y="2118"/>
                  </a:cubicBezTo>
                  <a:cubicBezTo>
                    <a:pt x="1269" y="2116"/>
                    <a:pt x="1275" y="2115"/>
                    <a:pt x="1281" y="2117"/>
                  </a:cubicBezTo>
                  <a:cubicBezTo>
                    <a:pt x="1389" y="2152"/>
                    <a:pt x="1389" y="2152"/>
                    <a:pt x="1389" y="2152"/>
                  </a:cubicBezTo>
                  <a:cubicBezTo>
                    <a:pt x="1389" y="2152"/>
                    <a:pt x="1390" y="2153"/>
                    <a:pt x="1391" y="2153"/>
                  </a:cubicBezTo>
                  <a:cubicBezTo>
                    <a:pt x="1594" y="2244"/>
                    <a:pt x="1594" y="2244"/>
                    <a:pt x="1594" y="2244"/>
                  </a:cubicBezTo>
                  <a:cubicBezTo>
                    <a:pt x="1597" y="2245"/>
                    <a:pt x="1599" y="2247"/>
                    <a:pt x="1601" y="2249"/>
                  </a:cubicBezTo>
                  <a:cubicBezTo>
                    <a:pt x="1651" y="2299"/>
                    <a:pt x="1651" y="2299"/>
                    <a:pt x="1651" y="2299"/>
                  </a:cubicBezTo>
                  <a:cubicBezTo>
                    <a:pt x="1647" y="2294"/>
                    <a:pt x="1647" y="2294"/>
                    <a:pt x="1647" y="2294"/>
                  </a:cubicBezTo>
                  <a:cubicBezTo>
                    <a:pt x="1679" y="2220"/>
                    <a:pt x="1679" y="2220"/>
                    <a:pt x="1679" y="2220"/>
                  </a:cubicBezTo>
                  <a:cubicBezTo>
                    <a:pt x="1679" y="2219"/>
                    <a:pt x="1679" y="2218"/>
                    <a:pt x="1680" y="2217"/>
                  </a:cubicBezTo>
                  <a:cubicBezTo>
                    <a:pt x="1693" y="2194"/>
                    <a:pt x="1693" y="2194"/>
                    <a:pt x="1693" y="2194"/>
                  </a:cubicBezTo>
                  <a:cubicBezTo>
                    <a:pt x="1701" y="2181"/>
                    <a:pt x="1718" y="2178"/>
                    <a:pt x="1729" y="2188"/>
                  </a:cubicBezTo>
                  <a:cubicBezTo>
                    <a:pt x="1805" y="2254"/>
                    <a:pt x="1805" y="2254"/>
                    <a:pt x="1805" y="2254"/>
                  </a:cubicBezTo>
                  <a:cubicBezTo>
                    <a:pt x="1811" y="2259"/>
                    <a:pt x="1819" y="2261"/>
                    <a:pt x="1827" y="2259"/>
                  </a:cubicBezTo>
                  <a:cubicBezTo>
                    <a:pt x="1905" y="2237"/>
                    <a:pt x="1905" y="2237"/>
                    <a:pt x="1905" y="2237"/>
                  </a:cubicBezTo>
                  <a:cubicBezTo>
                    <a:pt x="1915" y="2234"/>
                    <a:pt x="1922" y="2225"/>
                    <a:pt x="1922" y="2215"/>
                  </a:cubicBezTo>
                  <a:cubicBezTo>
                    <a:pt x="1924" y="2181"/>
                    <a:pt x="1924" y="2181"/>
                    <a:pt x="1924" y="2181"/>
                  </a:cubicBezTo>
                  <a:cubicBezTo>
                    <a:pt x="1924" y="2174"/>
                    <a:pt x="1928" y="2166"/>
                    <a:pt x="1935" y="2162"/>
                  </a:cubicBezTo>
                  <a:cubicBezTo>
                    <a:pt x="1974" y="2137"/>
                    <a:pt x="1974" y="2137"/>
                    <a:pt x="1974" y="2137"/>
                  </a:cubicBezTo>
                  <a:cubicBezTo>
                    <a:pt x="1976" y="2136"/>
                    <a:pt x="1977" y="2136"/>
                    <a:pt x="1978" y="2134"/>
                  </a:cubicBezTo>
                  <a:cubicBezTo>
                    <a:pt x="2002" y="2111"/>
                    <a:pt x="2002" y="2111"/>
                    <a:pt x="2002" y="2111"/>
                  </a:cubicBezTo>
                  <a:cubicBezTo>
                    <a:pt x="2015" y="2099"/>
                    <a:pt x="2035" y="2104"/>
                    <a:pt x="2041" y="2120"/>
                  </a:cubicBezTo>
                  <a:cubicBezTo>
                    <a:pt x="2132" y="2352"/>
                    <a:pt x="2132" y="2352"/>
                    <a:pt x="2132" y="2352"/>
                  </a:cubicBezTo>
                  <a:cubicBezTo>
                    <a:pt x="2134" y="2358"/>
                    <a:pt x="2134" y="2364"/>
                    <a:pt x="2131" y="2370"/>
                  </a:cubicBezTo>
                  <a:cubicBezTo>
                    <a:pt x="2122" y="2392"/>
                    <a:pt x="2122" y="2392"/>
                    <a:pt x="2122" y="2392"/>
                  </a:cubicBezTo>
                  <a:cubicBezTo>
                    <a:pt x="2126" y="2393"/>
                    <a:pt x="2126" y="2393"/>
                    <a:pt x="2126" y="2393"/>
                  </a:cubicBezTo>
                  <a:cubicBezTo>
                    <a:pt x="2131" y="2393"/>
                    <a:pt x="2136" y="2393"/>
                    <a:pt x="2140" y="2391"/>
                  </a:cubicBezTo>
                  <a:cubicBezTo>
                    <a:pt x="2214" y="2358"/>
                    <a:pt x="2214" y="2358"/>
                    <a:pt x="2214" y="2358"/>
                  </a:cubicBezTo>
                  <a:cubicBezTo>
                    <a:pt x="2226" y="2353"/>
                    <a:pt x="2239" y="2357"/>
                    <a:pt x="2247" y="2367"/>
                  </a:cubicBezTo>
                  <a:cubicBezTo>
                    <a:pt x="2290" y="2422"/>
                    <a:pt x="2290" y="2422"/>
                    <a:pt x="2290" y="2422"/>
                  </a:cubicBezTo>
                  <a:cubicBezTo>
                    <a:pt x="2297" y="2431"/>
                    <a:pt x="2310" y="2435"/>
                    <a:pt x="2321" y="2432"/>
                  </a:cubicBezTo>
                  <a:cubicBezTo>
                    <a:pt x="2418" y="2400"/>
                    <a:pt x="2418" y="2400"/>
                    <a:pt x="2418" y="2400"/>
                  </a:cubicBezTo>
                  <a:cubicBezTo>
                    <a:pt x="2429" y="2396"/>
                    <a:pt x="2436" y="2386"/>
                    <a:pt x="2436" y="2374"/>
                  </a:cubicBezTo>
                  <a:cubicBezTo>
                    <a:pt x="2436" y="2323"/>
                    <a:pt x="2436" y="2323"/>
                    <a:pt x="2436" y="2323"/>
                  </a:cubicBezTo>
                  <a:cubicBezTo>
                    <a:pt x="2436" y="2311"/>
                    <a:pt x="2444" y="2301"/>
                    <a:pt x="2456" y="2297"/>
                  </a:cubicBezTo>
                  <a:cubicBezTo>
                    <a:pt x="2507" y="2280"/>
                    <a:pt x="2507" y="2280"/>
                    <a:pt x="2507" y="2280"/>
                  </a:cubicBezTo>
                  <a:cubicBezTo>
                    <a:pt x="2510" y="2279"/>
                    <a:pt x="2513" y="2278"/>
                    <a:pt x="2516" y="227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469;p84">
              <a:extLst>
                <a:ext uri="{FF2B5EF4-FFF2-40B4-BE49-F238E27FC236}">
                  <a16:creationId xmlns:a16="http://schemas.microsoft.com/office/drawing/2014/main" id="{F84480FB-951D-5D5D-75B6-C26904D85B92}"/>
                </a:ext>
              </a:extLst>
            </p:cNvPr>
            <p:cNvSpPr/>
            <p:nvPr/>
          </p:nvSpPr>
          <p:spPr>
            <a:xfrm>
              <a:off x="13049251" y="8134350"/>
              <a:ext cx="47625" cy="87313"/>
            </a:xfrm>
            <a:custGeom>
              <a:avLst/>
              <a:gdLst/>
              <a:ahLst/>
              <a:cxnLst/>
              <a:rect l="0" t="0" r="0" b="0"/>
              <a:pathLst>
                <a:path w="76" h="138" extrusionOk="0">
                  <a:moveTo>
                    <a:pt x="76" y="0"/>
                  </a:moveTo>
                  <a:cubicBezTo>
                    <a:pt x="71" y="2"/>
                    <a:pt x="66" y="6"/>
                    <a:pt x="63" y="1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1" y="130"/>
                    <a:pt x="0" y="134"/>
                    <a:pt x="0" y="138"/>
                  </a:cubicBezTo>
                  <a:cubicBezTo>
                    <a:pt x="0" y="134"/>
                    <a:pt x="1" y="130"/>
                    <a:pt x="3" y="12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6" y="6"/>
                    <a:pt x="71" y="2"/>
                    <a:pt x="7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470;p84">
              <a:extLst>
                <a:ext uri="{FF2B5EF4-FFF2-40B4-BE49-F238E27FC236}">
                  <a16:creationId xmlns:a16="http://schemas.microsoft.com/office/drawing/2014/main" id="{F31C50E9-F8EC-F653-199D-420B2C798CC1}"/>
                </a:ext>
              </a:extLst>
            </p:cNvPr>
            <p:cNvSpPr/>
            <p:nvPr/>
          </p:nvSpPr>
          <p:spPr>
            <a:xfrm>
              <a:off x="13007976" y="8294688"/>
              <a:ext cx="15875" cy="15875"/>
            </a:xfrm>
            <a:custGeom>
              <a:avLst/>
              <a:gdLst/>
              <a:ahLst/>
              <a:cxnLst/>
              <a:rect l="0" t="0" r="0" b="0"/>
              <a:pathLst>
                <a:path w="24" h="24" extrusionOk="0">
                  <a:moveTo>
                    <a:pt x="24" y="0"/>
                  </a:moveTo>
                  <a:cubicBezTo>
                    <a:pt x="22" y="1"/>
                    <a:pt x="20" y="3"/>
                    <a:pt x="19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3"/>
                    <a:pt x="22" y="1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471;p84">
              <a:extLst>
                <a:ext uri="{FF2B5EF4-FFF2-40B4-BE49-F238E27FC236}">
                  <a16:creationId xmlns:a16="http://schemas.microsoft.com/office/drawing/2014/main" id="{3F187664-9CB3-D701-BA7A-8A4027A1254F}"/>
                </a:ext>
              </a:extLst>
            </p:cNvPr>
            <p:cNvSpPr/>
            <p:nvPr/>
          </p:nvSpPr>
          <p:spPr>
            <a:xfrm>
              <a:off x="13103226" y="8131175"/>
              <a:ext cx="65088" cy="0"/>
            </a:xfrm>
            <a:custGeom>
              <a:avLst/>
              <a:gdLst/>
              <a:ahLst/>
              <a:cxnLst/>
              <a:rect l="0" t="0" r="0" b="0"/>
              <a:pathLst>
                <a:path w="101" h="1" extrusionOk="0">
                  <a:moveTo>
                    <a:pt x="101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472;p84">
              <a:extLst>
                <a:ext uri="{FF2B5EF4-FFF2-40B4-BE49-F238E27FC236}">
                  <a16:creationId xmlns:a16="http://schemas.microsoft.com/office/drawing/2014/main" id="{838A0ED9-BAC4-BB23-6B15-547656E1DEEA}"/>
                </a:ext>
              </a:extLst>
            </p:cNvPr>
            <p:cNvSpPr/>
            <p:nvPr/>
          </p:nvSpPr>
          <p:spPr>
            <a:xfrm>
              <a:off x="13181013" y="8061325"/>
              <a:ext cx="63500" cy="65088"/>
            </a:xfrm>
            <a:custGeom>
              <a:avLst/>
              <a:gdLst/>
              <a:ahLst/>
              <a:cxnLst/>
              <a:rect l="0" t="0" r="0" b="0"/>
              <a:pathLst>
                <a:path w="100" h="101" extrusionOk="0">
                  <a:moveTo>
                    <a:pt x="100" y="0"/>
                  </a:moveTo>
                  <a:cubicBezTo>
                    <a:pt x="99" y="3"/>
                    <a:pt x="97" y="6"/>
                    <a:pt x="94" y="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7" y="6"/>
                    <a:pt x="99" y="3"/>
                    <a:pt x="10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473;p84">
              <a:extLst>
                <a:ext uri="{FF2B5EF4-FFF2-40B4-BE49-F238E27FC236}">
                  <a16:creationId xmlns:a16="http://schemas.microsoft.com/office/drawing/2014/main" id="{C0F885F4-5DD3-E6EC-57C7-D5EF32B130B4}"/>
                </a:ext>
              </a:extLst>
            </p:cNvPr>
            <p:cNvSpPr/>
            <p:nvPr/>
          </p:nvSpPr>
          <p:spPr>
            <a:xfrm>
              <a:off x="13490577" y="9483725"/>
              <a:ext cx="998538" cy="1357313"/>
            </a:xfrm>
            <a:custGeom>
              <a:avLst/>
              <a:gdLst/>
              <a:ahLst/>
              <a:cxnLst/>
              <a:rect l="0" t="0" r="0" b="0"/>
              <a:pathLst>
                <a:path w="1567" h="2130" extrusionOk="0">
                  <a:moveTo>
                    <a:pt x="420" y="2055"/>
                  </a:moveTo>
                  <a:cubicBezTo>
                    <a:pt x="488" y="2130"/>
                    <a:pt x="488" y="2130"/>
                    <a:pt x="488" y="2130"/>
                  </a:cubicBezTo>
                  <a:cubicBezTo>
                    <a:pt x="490" y="2128"/>
                    <a:pt x="492" y="2126"/>
                    <a:pt x="494" y="2124"/>
                  </a:cubicBezTo>
                  <a:cubicBezTo>
                    <a:pt x="598" y="2032"/>
                    <a:pt x="598" y="2032"/>
                    <a:pt x="598" y="2032"/>
                  </a:cubicBezTo>
                  <a:cubicBezTo>
                    <a:pt x="603" y="2027"/>
                    <a:pt x="609" y="2025"/>
                    <a:pt x="616" y="2025"/>
                  </a:cubicBezTo>
                  <a:cubicBezTo>
                    <a:pt x="738" y="2025"/>
                    <a:pt x="738" y="2025"/>
                    <a:pt x="738" y="2025"/>
                  </a:cubicBezTo>
                  <a:cubicBezTo>
                    <a:pt x="744" y="2025"/>
                    <a:pt x="750" y="2027"/>
                    <a:pt x="755" y="2031"/>
                  </a:cubicBezTo>
                  <a:cubicBezTo>
                    <a:pt x="818" y="2079"/>
                    <a:pt x="818" y="2079"/>
                    <a:pt x="818" y="2079"/>
                  </a:cubicBezTo>
                  <a:cubicBezTo>
                    <a:pt x="828" y="2087"/>
                    <a:pt x="843" y="2086"/>
                    <a:pt x="853" y="2078"/>
                  </a:cubicBezTo>
                  <a:cubicBezTo>
                    <a:pt x="885" y="2048"/>
                    <a:pt x="885" y="2048"/>
                    <a:pt x="885" y="2048"/>
                  </a:cubicBezTo>
                  <a:cubicBezTo>
                    <a:pt x="894" y="2040"/>
                    <a:pt x="897" y="2028"/>
                    <a:pt x="892" y="2017"/>
                  </a:cubicBezTo>
                  <a:cubicBezTo>
                    <a:pt x="853" y="1921"/>
                    <a:pt x="853" y="1921"/>
                    <a:pt x="853" y="1921"/>
                  </a:cubicBezTo>
                  <a:cubicBezTo>
                    <a:pt x="850" y="1913"/>
                    <a:pt x="850" y="1905"/>
                    <a:pt x="854" y="1897"/>
                  </a:cubicBezTo>
                  <a:cubicBezTo>
                    <a:pt x="895" y="1821"/>
                    <a:pt x="895" y="1821"/>
                    <a:pt x="895" y="1821"/>
                  </a:cubicBezTo>
                  <a:cubicBezTo>
                    <a:pt x="898" y="1816"/>
                    <a:pt x="903" y="1812"/>
                    <a:pt x="908" y="1809"/>
                  </a:cubicBezTo>
                  <a:cubicBezTo>
                    <a:pt x="921" y="1803"/>
                    <a:pt x="921" y="1803"/>
                    <a:pt x="921" y="1803"/>
                  </a:cubicBezTo>
                  <a:cubicBezTo>
                    <a:pt x="936" y="1796"/>
                    <a:pt x="953" y="1803"/>
                    <a:pt x="958" y="1818"/>
                  </a:cubicBezTo>
                  <a:cubicBezTo>
                    <a:pt x="1001" y="1924"/>
                    <a:pt x="1001" y="1924"/>
                    <a:pt x="1001" y="1924"/>
                  </a:cubicBezTo>
                  <a:cubicBezTo>
                    <a:pt x="1001" y="1926"/>
                    <a:pt x="1002" y="1928"/>
                    <a:pt x="1003" y="1929"/>
                  </a:cubicBezTo>
                  <a:cubicBezTo>
                    <a:pt x="1056" y="2010"/>
                    <a:pt x="1056" y="2010"/>
                    <a:pt x="1056" y="2010"/>
                  </a:cubicBezTo>
                  <a:cubicBezTo>
                    <a:pt x="1066" y="2025"/>
                    <a:pt x="1087" y="2026"/>
                    <a:pt x="1100" y="2013"/>
                  </a:cubicBezTo>
                  <a:cubicBezTo>
                    <a:pt x="1181" y="1924"/>
                    <a:pt x="1181" y="1924"/>
                    <a:pt x="1181" y="1924"/>
                  </a:cubicBezTo>
                  <a:cubicBezTo>
                    <a:pt x="1187" y="1918"/>
                    <a:pt x="1195" y="1915"/>
                    <a:pt x="1203" y="1915"/>
                  </a:cubicBezTo>
                  <a:cubicBezTo>
                    <a:pt x="1356" y="1922"/>
                    <a:pt x="1356" y="1922"/>
                    <a:pt x="1356" y="1922"/>
                  </a:cubicBezTo>
                  <a:cubicBezTo>
                    <a:pt x="1363" y="1923"/>
                    <a:pt x="1369" y="1921"/>
                    <a:pt x="1374" y="1917"/>
                  </a:cubicBezTo>
                  <a:cubicBezTo>
                    <a:pt x="1522" y="1812"/>
                    <a:pt x="1522" y="1812"/>
                    <a:pt x="1522" y="1812"/>
                  </a:cubicBezTo>
                  <a:cubicBezTo>
                    <a:pt x="1527" y="1809"/>
                    <a:pt x="1531" y="1804"/>
                    <a:pt x="1533" y="1798"/>
                  </a:cubicBezTo>
                  <a:cubicBezTo>
                    <a:pt x="1566" y="1690"/>
                    <a:pt x="1566" y="1690"/>
                    <a:pt x="1566" y="1690"/>
                  </a:cubicBezTo>
                  <a:cubicBezTo>
                    <a:pt x="1566" y="1688"/>
                    <a:pt x="1567" y="1686"/>
                    <a:pt x="1567" y="1684"/>
                  </a:cubicBezTo>
                  <a:cubicBezTo>
                    <a:pt x="1561" y="1688"/>
                    <a:pt x="1553" y="1687"/>
                    <a:pt x="1549" y="1681"/>
                  </a:cubicBezTo>
                  <a:cubicBezTo>
                    <a:pt x="1514" y="1625"/>
                    <a:pt x="1514" y="1625"/>
                    <a:pt x="1514" y="1625"/>
                  </a:cubicBezTo>
                  <a:cubicBezTo>
                    <a:pt x="1510" y="1619"/>
                    <a:pt x="1503" y="1617"/>
                    <a:pt x="1497" y="1621"/>
                  </a:cubicBezTo>
                  <a:cubicBezTo>
                    <a:pt x="1444" y="1652"/>
                    <a:pt x="1444" y="1652"/>
                    <a:pt x="1444" y="1652"/>
                  </a:cubicBezTo>
                  <a:cubicBezTo>
                    <a:pt x="1442" y="1653"/>
                    <a:pt x="1440" y="1653"/>
                    <a:pt x="1438" y="1653"/>
                  </a:cubicBezTo>
                  <a:cubicBezTo>
                    <a:pt x="1351" y="1658"/>
                    <a:pt x="1351" y="1658"/>
                    <a:pt x="1351" y="1658"/>
                  </a:cubicBezTo>
                  <a:cubicBezTo>
                    <a:pt x="1346" y="1659"/>
                    <a:pt x="1342" y="1656"/>
                    <a:pt x="1339" y="1652"/>
                  </a:cubicBezTo>
                  <a:cubicBezTo>
                    <a:pt x="1287" y="1554"/>
                    <a:pt x="1287" y="1554"/>
                    <a:pt x="1287" y="1554"/>
                  </a:cubicBezTo>
                  <a:cubicBezTo>
                    <a:pt x="1284" y="1550"/>
                    <a:pt x="1280" y="1548"/>
                    <a:pt x="1275" y="1548"/>
                  </a:cubicBezTo>
                  <a:cubicBezTo>
                    <a:pt x="1200" y="1548"/>
                    <a:pt x="1200" y="1548"/>
                    <a:pt x="1200" y="1548"/>
                  </a:cubicBezTo>
                  <a:cubicBezTo>
                    <a:pt x="1196" y="1548"/>
                    <a:pt x="1192" y="1545"/>
                    <a:pt x="1190" y="1542"/>
                  </a:cubicBezTo>
                  <a:cubicBezTo>
                    <a:pt x="1157" y="1489"/>
                    <a:pt x="1157" y="1489"/>
                    <a:pt x="1157" y="1489"/>
                  </a:cubicBezTo>
                  <a:cubicBezTo>
                    <a:pt x="1155" y="1486"/>
                    <a:pt x="1154" y="1481"/>
                    <a:pt x="1156" y="1478"/>
                  </a:cubicBezTo>
                  <a:cubicBezTo>
                    <a:pt x="1205" y="1370"/>
                    <a:pt x="1205" y="1370"/>
                    <a:pt x="1205" y="1370"/>
                  </a:cubicBezTo>
                  <a:cubicBezTo>
                    <a:pt x="1206" y="1368"/>
                    <a:pt x="1206" y="1365"/>
                    <a:pt x="1206" y="1363"/>
                  </a:cubicBezTo>
                  <a:cubicBezTo>
                    <a:pt x="1191" y="1245"/>
                    <a:pt x="1191" y="1245"/>
                    <a:pt x="1191" y="1245"/>
                  </a:cubicBezTo>
                  <a:cubicBezTo>
                    <a:pt x="1190" y="1244"/>
                    <a:pt x="1190" y="1244"/>
                    <a:pt x="1190" y="1243"/>
                  </a:cubicBezTo>
                  <a:cubicBezTo>
                    <a:pt x="1190" y="1185"/>
                    <a:pt x="1190" y="1185"/>
                    <a:pt x="1190" y="1185"/>
                  </a:cubicBezTo>
                  <a:cubicBezTo>
                    <a:pt x="1190" y="1178"/>
                    <a:pt x="1194" y="1173"/>
                    <a:pt x="1200" y="1172"/>
                  </a:cubicBezTo>
                  <a:cubicBezTo>
                    <a:pt x="1313" y="1155"/>
                    <a:pt x="1313" y="1155"/>
                    <a:pt x="1313" y="1155"/>
                  </a:cubicBezTo>
                  <a:cubicBezTo>
                    <a:pt x="1317" y="1154"/>
                    <a:pt x="1320" y="1152"/>
                    <a:pt x="1322" y="1149"/>
                  </a:cubicBezTo>
                  <a:cubicBezTo>
                    <a:pt x="1349" y="1106"/>
                    <a:pt x="1349" y="1106"/>
                    <a:pt x="1349" y="1106"/>
                  </a:cubicBezTo>
                  <a:cubicBezTo>
                    <a:pt x="1351" y="1103"/>
                    <a:pt x="1351" y="1100"/>
                    <a:pt x="1351" y="1097"/>
                  </a:cubicBezTo>
                  <a:cubicBezTo>
                    <a:pt x="1347" y="1078"/>
                    <a:pt x="1347" y="1078"/>
                    <a:pt x="1347" y="1078"/>
                  </a:cubicBezTo>
                  <a:cubicBezTo>
                    <a:pt x="1346" y="1073"/>
                    <a:pt x="1341" y="1069"/>
                    <a:pt x="1336" y="1068"/>
                  </a:cubicBezTo>
                  <a:cubicBezTo>
                    <a:pt x="1310" y="1067"/>
                    <a:pt x="1310" y="1067"/>
                    <a:pt x="1310" y="1067"/>
                  </a:cubicBezTo>
                  <a:cubicBezTo>
                    <a:pt x="1309" y="1067"/>
                    <a:pt x="1308" y="1067"/>
                    <a:pt x="1307" y="1067"/>
                  </a:cubicBezTo>
                  <a:cubicBezTo>
                    <a:pt x="1245" y="1074"/>
                    <a:pt x="1245" y="1074"/>
                    <a:pt x="1245" y="1074"/>
                  </a:cubicBezTo>
                  <a:cubicBezTo>
                    <a:pt x="1241" y="1075"/>
                    <a:pt x="1237" y="1073"/>
                    <a:pt x="1234" y="1069"/>
                  </a:cubicBezTo>
                  <a:cubicBezTo>
                    <a:pt x="1201" y="1027"/>
                    <a:pt x="1201" y="1027"/>
                    <a:pt x="1201" y="1027"/>
                  </a:cubicBezTo>
                  <a:cubicBezTo>
                    <a:pt x="1200" y="1026"/>
                    <a:pt x="1198" y="1024"/>
                    <a:pt x="1196" y="1024"/>
                  </a:cubicBezTo>
                  <a:cubicBezTo>
                    <a:pt x="1126" y="992"/>
                    <a:pt x="1126" y="992"/>
                    <a:pt x="1126" y="992"/>
                  </a:cubicBezTo>
                  <a:cubicBezTo>
                    <a:pt x="1122" y="990"/>
                    <a:pt x="1119" y="986"/>
                    <a:pt x="1119" y="981"/>
                  </a:cubicBezTo>
                  <a:cubicBezTo>
                    <a:pt x="1117" y="928"/>
                    <a:pt x="1117" y="928"/>
                    <a:pt x="1117" y="928"/>
                  </a:cubicBezTo>
                  <a:cubicBezTo>
                    <a:pt x="1116" y="924"/>
                    <a:pt x="1115" y="921"/>
                    <a:pt x="1112" y="919"/>
                  </a:cubicBezTo>
                  <a:cubicBezTo>
                    <a:pt x="1063" y="877"/>
                    <a:pt x="1063" y="877"/>
                    <a:pt x="1063" y="877"/>
                  </a:cubicBezTo>
                  <a:cubicBezTo>
                    <a:pt x="1056" y="871"/>
                    <a:pt x="1058" y="859"/>
                    <a:pt x="1067" y="856"/>
                  </a:cubicBezTo>
                  <a:cubicBezTo>
                    <a:pt x="1111" y="840"/>
                    <a:pt x="1111" y="840"/>
                    <a:pt x="1111" y="840"/>
                  </a:cubicBezTo>
                  <a:cubicBezTo>
                    <a:pt x="1115" y="839"/>
                    <a:pt x="1117" y="837"/>
                    <a:pt x="1119" y="833"/>
                  </a:cubicBezTo>
                  <a:cubicBezTo>
                    <a:pt x="1151" y="764"/>
                    <a:pt x="1151" y="764"/>
                    <a:pt x="1151" y="764"/>
                  </a:cubicBezTo>
                  <a:cubicBezTo>
                    <a:pt x="1152" y="762"/>
                    <a:pt x="1152" y="759"/>
                    <a:pt x="1152" y="756"/>
                  </a:cubicBezTo>
                  <a:cubicBezTo>
                    <a:pt x="1140" y="710"/>
                    <a:pt x="1140" y="710"/>
                    <a:pt x="1140" y="710"/>
                  </a:cubicBezTo>
                  <a:cubicBezTo>
                    <a:pt x="1140" y="709"/>
                    <a:pt x="1139" y="708"/>
                    <a:pt x="1139" y="707"/>
                  </a:cubicBezTo>
                  <a:cubicBezTo>
                    <a:pt x="1137" y="634"/>
                    <a:pt x="1137" y="634"/>
                    <a:pt x="1137" y="634"/>
                  </a:cubicBezTo>
                  <a:cubicBezTo>
                    <a:pt x="1136" y="631"/>
                    <a:pt x="1137" y="628"/>
                    <a:pt x="1139" y="626"/>
                  </a:cubicBezTo>
                  <a:cubicBezTo>
                    <a:pt x="1231" y="504"/>
                    <a:pt x="1231" y="504"/>
                    <a:pt x="1231" y="504"/>
                  </a:cubicBezTo>
                  <a:cubicBezTo>
                    <a:pt x="1232" y="502"/>
                    <a:pt x="1233" y="500"/>
                    <a:pt x="1233" y="498"/>
                  </a:cubicBezTo>
                  <a:cubicBezTo>
                    <a:pt x="1237" y="475"/>
                    <a:pt x="1237" y="475"/>
                    <a:pt x="1237" y="475"/>
                  </a:cubicBezTo>
                  <a:cubicBezTo>
                    <a:pt x="1238" y="468"/>
                    <a:pt x="1234" y="462"/>
                    <a:pt x="1227" y="461"/>
                  </a:cubicBezTo>
                  <a:cubicBezTo>
                    <a:pt x="1188" y="450"/>
                    <a:pt x="1188" y="450"/>
                    <a:pt x="1188" y="450"/>
                  </a:cubicBezTo>
                  <a:cubicBezTo>
                    <a:pt x="1187" y="450"/>
                    <a:pt x="1186" y="449"/>
                    <a:pt x="1185" y="449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1074" y="385"/>
                    <a:pt x="1072" y="384"/>
                    <a:pt x="1070" y="384"/>
                  </a:cubicBezTo>
                  <a:cubicBezTo>
                    <a:pt x="1045" y="384"/>
                    <a:pt x="1045" y="384"/>
                    <a:pt x="1045" y="384"/>
                  </a:cubicBezTo>
                  <a:cubicBezTo>
                    <a:pt x="1042" y="384"/>
                    <a:pt x="1039" y="385"/>
                    <a:pt x="1036" y="387"/>
                  </a:cubicBezTo>
                  <a:cubicBezTo>
                    <a:pt x="1006" y="415"/>
                    <a:pt x="1006" y="415"/>
                    <a:pt x="1006" y="415"/>
                  </a:cubicBezTo>
                  <a:cubicBezTo>
                    <a:pt x="1004" y="416"/>
                    <a:pt x="1003" y="417"/>
                    <a:pt x="1003" y="419"/>
                  </a:cubicBezTo>
                  <a:cubicBezTo>
                    <a:pt x="967" y="487"/>
                    <a:pt x="967" y="487"/>
                    <a:pt x="967" y="487"/>
                  </a:cubicBezTo>
                  <a:cubicBezTo>
                    <a:pt x="963" y="496"/>
                    <a:pt x="951" y="496"/>
                    <a:pt x="946" y="488"/>
                  </a:cubicBezTo>
                  <a:cubicBezTo>
                    <a:pt x="925" y="458"/>
                    <a:pt x="925" y="458"/>
                    <a:pt x="925" y="458"/>
                  </a:cubicBezTo>
                  <a:cubicBezTo>
                    <a:pt x="923" y="455"/>
                    <a:pt x="919" y="453"/>
                    <a:pt x="915" y="453"/>
                  </a:cubicBezTo>
                  <a:cubicBezTo>
                    <a:pt x="894" y="453"/>
                    <a:pt x="894" y="453"/>
                    <a:pt x="894" y="453"/>
                  </a:cubicBezTo>
                  <a:cubicBezTo>
                    <a:pt x="891" y="453"/>
                    <a:pt x="888" y="452"/>
                    <a:pt x="885" y="450"/>
                  </a:cubicBezTo>
                  <a:cubicBezTo>
                    <a:pt x="834" y="404"/>
                    <a:pt x="834" y="404"/>
                    <a:pt x="834" y="404"/>
                  </a:cubicBezTo>
                  <a:cubicBezTo>
                    <a:pt x="832" y="402"/>
                    <a:pt x="830" y="399"/>
                    <a:pt x="830" y="396"/>
                  </a:cubicBezTo>
                  <a:cubicBezTo>
                    <a:pt x="816" y="282"/>
                    <a:pt x="816" y="282"/>
                    <a:pt x="816" y="282"/>
                  </a:cubicBezTo>
                  <a:cubicBezTo>
                    <a:pt x="815" y="277"/>
                    <a:pt x="818" y="272"/>
                    <a:pt x="822" y="270"/>
                  </a:cubicBezTo>
                  <a:cubicBezTo>
                    <a:pt x="865" y="245"/>
                    <a:pt x="865" y="245"/>
                    <a:pt x="865" y="245"/>
                  </a:cubicBezTo>
                  <a:cubicBezTo>
                    <a:pt x="868" y="243"/>
                    <a:pt x="872" y="243"/>
                    <a:pt x="875" y="244"/>
                  </a:cubicBezTo>
                  <a:cubicBezTo>
                    <a:pt x="907" y="253"/>
                    <a:pt x="907" y="253"/>
                    <a:pt x="907" y="253"/>
                  </a:cubicBezTo>
                  <a:cubicBezTo>
                    <a:pt x="913" y="255"/>
                    <a:pt x="920" y="252"/>
                    <a:pt x="922" y="246"/>
                  </a:cubicBezTo>
                  <a:cubicBezTo>
                    <a:pt x="943" y="191"/>
                    <a:pt x="943" y="191"/>
                    <a:pt x="943" y="191"/>
                  </a:cubicBezTo>
                  <a:cubicBezTo>
                    <a:pt x="944" y="188"/>
                    <a:pt x="944" y="184"/>
                    <a:pt x="943" y="181"/>
                  </a:cubicBezTo>
                  <a:cubicBezTo>
                    <a:pt x="922" y="140"/>
                    <a:pt x="922" y="140"/>
                    <a:pt x="922" y="140"/>
                  </a:cubicBezTo>
                  <a:cubicBezTo>
                    <a:pt x="920" y="137"/>
                    <a:pt x="917" y="135"/>
                    <a:pt x="913" y="134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3" y="114"/>
                    <a:pt x="829" y="110"/>
                    <a:pt x="829" y="104"/>
                  </a:cubicBezTo>
                  <a:cubicBezTo>
                    <a:pt x="821" y="12"/>
                    <a:pt x="821" y="12"/>
                    <a:pt x="821" y="12"/>
                  </a:cubicBezTo>
                  <a:cubicBezTo>
                    <a:pt x="820" y="5"/>
                    <a:pt x="814" y="0"/>
                    <a:pt x="808" y="0"/>
                  </a:cubicBezTo>
                  <a:cubicBezTo>
                    <a:pt x="743" y="1"/>
                    <a:pt x="743" y="1"/>
                    <a:pt x="743" y="1"/>
                  </a:cubicBezTo>
                  <a:cubicBezTo>
                    <a:pt x="737" y="2"/>
                    <a:pt x="732" y="6"/>
                    <a:pt x="731" y="12"/>
                  </a:cubicBezTo>
                  <a:cubicBezTo>
                    <a:pt x="724" y="71"/>
                    <a:pt x="724" y="71"/>
                    <a:pt x="724" y="71"/>
                  </a:cubicBezTo>
                  <a:cubicBezTo>
                    <a:pt x="723" y="75"/>
                    <a:pt x="721" y="78"/>
                    <a:pt x="718" y="80"/>
                  </a:cubicBezTo>
                  <a:cubicBezTo>
                    <a:pt x="697" y="93"/>
                    <a:pt x="697" y="93"/>
                    <a:pt x="697" y="93"/>
                  </a:cubicBezTo>
                  <a:cubicBezTo>
                    <a:pt x="694" y="95"/>
                    <a:pt x="692" y="98"/>
                    <a:pt x="691" y="101"/>
                  </a:cubicBezTo>
                  <a:cubicBezTo>
                    <a:pt x="672" y="209"/>
                    <a:pt x="672" y="209"/>
                    <a:pt x="672" y="209"/>
                  </a:cubicBezTo>
                  <a:cubicBezTo>
                    <a:pt x="671" y="212"/>
                    <a:pt x="669" y="215"/>
                    <a:pt x="666" y="217"/>
                  </a:cubicBezTo>
                  <a:cubicBezTo>
                    <a:pt x="642" y="231"/>
                    <a:pt x="642" y="231"/>
                    <a:pt x="642" y="231"/>
                  </a:cubicBezTo>
                  <a:cubicBezTo>
                    <a:pt x="634" y="236"/>
                    <a:pt x="623" y="230"/>
                    <a:pt x="623" y="220"/>
                  </a:cubicBezTo>
                  <a:cubicBezTo>
                    <a:pt x="623" y="219"/>
                    <a:pt x="623" y="219"/>
                    <a:pt x="623" y="219"/>
                  </a:cubicBezTo>
                  <a:cubicBezTo>
                    <a:pt x="623" y="220"/>
                    <a:pt x="623" y="220"/>
                    <a:pt x="623" y="220"/>
                  </a:cubicBezTo>
                  <a:cubicBezTo>
                    <a:pt x="609" y="262"/>
                    <a:pt x="609" y="262"/>
                    <a:pt x="609" y="262"/>
                  </a:cubicBezTo>
                  <a:cubicBezTo>
                    <a:pt x="608" y="263"/>
                    <a:pt x="608" y="263"/>
                    <a:pt x="608" y="263"/>
                  </a:cubicBezTo>
                  <a:cubicBezTo>
                    <a:pt x="583" y="317"/>
                    <a:pt x="583" y="317"/>
                    <a:pt x="583" y="317"/>
                  </a:cubicBezTo>
                  <a:cubicBezTo>
                    <a:pt x="582" y="318"/>
                    <a:pt x="581" y="320"/>
                    <a:pt x="580" y="321"/>
                  </a:cubicBezTo>
                  <a:cubicBezTo>
                    <a:pt x="555" y="340"/>
                    <a:pt x="555" y="340"/>
                    <a:pt x="555" y="340"/>
                  </a:cubicBezTo>
                  <a:cubicBezTo>
                    <a:pt x="553" y="341"/>
                    <a:pt x="551" y="342"/>
                    <a:pt x="548" y="342"/>
                  </a:cubicBezTo>
                  <a:cubicBezTo>
                    <a:pt x="512" y="342"/>
                    <a:pt x="512" y="342"/>
                    <a:pt x="512" y="342"/>
                  </a:cubicBezTo>
                  <a:cubicBezTo>
                    <a:pt x="507" y="342"/>
                    <a:pt x="503" y="345"/>
                    <a:pt x="501" y="349"/>
                  </a:cubicBezTo>
                  <a:cubicBezTo>
                    <a:pt x="491" y="374"/>
                    <a:pt x="491" y="374"/>
                    <a:pt x="491" y="374"/>
                  </a:cubicBezTo>
                  <a:cubicBezTo>
                    <a:pt x="491" y="375"/>
                    <a:pt x="490" y="376"/>
                    <a:pt x="490" y="378"/>
                  </a:cubicBezTo>
                  <a:cubicBezTo>
                    <a:pt x="490" y="424"/>
                    <a:pt x="490" y="424"/>
                    <a:pt x="490" y="424"/>
                  </a:cubicBezTo>
                  <a:cubicBezTo>
                    <a:pt x="490" y="430"/>
                    <a:pt x="495" y="435"/>
                    <a:pt x="501" y="435"/>
                  </a:cubicBezTo>
                  <a:cubicBezTo>
                    <a:pt x="540" y="435"/>
                    <a:pt x="540" y="435"/>
                    <a:pt x="540" y="435"/>
                  </a:cubicBezTo>
                  <a:cubicBezTo>
                    <a:pt x="544" y="435"/>
                    <a:pt x="547" y="437"/>
                    <a:pt x="549" y="440"/>
                  </a:cubicBezTo>
                  <a:cubicBezTo>
                    <a:pt x="569" y="473"/>
                    <a:pt x="569" y="473"/>
                    <a:pt x="569" y="473"/>
                  </a:cubicBezTo>
                  <a:cubicBezTo>
                    <a:pt x="569" y="473"/>
                    <a:pt x="570" y="474"/>
                    <a:pt x="571" y="475"/>
                  </a:cubicBezTo>
                  <a:cubicBezTo>
                    <a:pt x="610" y="514"/>
                    <a:pt x="610" y="514"/>
                    <a:pt x="610" y="514"/>
                  </a:cubicBezTo>
                  <a:cubicBezTo>
                    <a:pt x="614" y="518"/>
                    <a:pt x="614" y="525"/>
                    <a:pt x="610" y="529"/>
                  </a:cubicBezTo>
                  <a:cubicBezTo>
                    <a:pt x="573" y="569"/>
                    <a:pt x="573" y="569"/>
                    <a:pt x="573" y="569"/>
                  </a:cubicBezTo>
                  <a:cubicBezTo>
                    <a:pt x="547" y="595"/>
                    <a:pt x="547" y="595"/>
                    <a:pt x="547" y="595"/>
                  </a:cubicBezTo>
                  <a:cubicBezTo>
                    <a:pt x="546" y="595"/>
                    <a:pt x="546" y="596"/>
                    <a:pt x="545" y="597"/>
                  </a:cubicBezTo>
                  <a:cubicBezTo>
                    <a:pt x="502" y="677"/>
                    <a:pt x="502" y="677"/>
                    <a:pt x="502" y="677"/>
                  </a:cubicBezTo>
                  <a:cubicBezTo>
                    <a:pt x="502" y="678"/>
                    <a:pt x="501" y="680"/>
                    <a:pt x="501" y="681"/>
                  </a:cubicBezTo>
                  <a:cubicBezTo>
                    <a:pt x="491" y="783"/>
                    <a:pt x="491" y="783"/>
                    <a:pt x="491" y="783"/>
                  </a:cubicBezTo>
                  <a:cubicBezTo>
                    <a:pt x="491" y="787"/>
                    <a:pt x="492" y="790"/>
                    <a:pt x="495" y="793"/>
                  </a:cubicBezTo>
                  <a:cubicBezTo>
                    <a:pt x="540" y="831"/>
                    <a:pt x="540" y="831"/>
                    <a:pt x="540" y="831"/>
                  </a:cubicBezTo>
                  <a:cubicBezTo>
                    <a:pt x="542" y="833"/>
                    <a:pt x="544" y="834"/>
                    <a:pt x="547" y="834"/>
                  </a:cubicBezTo>
                  <a:cubicBezTo>
                    <a:pt x="633" y="834"/>
                    <a:pt x="633" y="834"/>
                    <a:pt x="633" y="834"/>
                  </a:cubicBezTo>
                  <a:cubicBezTo>
                    <a:pt x="635" y="834"/>
                    <a:pt x="636" y="834"/>
                    <a:pt x="637" y="834"/>
                  </a:cubicBezTo>
                  <a:cubicBezTo>
                    <a:pt x="718" y="862"/>
                    <a:pt x="718" y="862"/>
                    <a:pt x="718" y="862"/>
                  </a:cubicBezTo>
                  <a:cubicBezTo>
                    <a:pt x="720" y="863"/>
                    <a:pt x="722" y="864"/>
                    <a:pt x="723" y="866"/>
                  </a:cubicBezTo>
                  <a:cubicBezTo>
                    <a:pt x="761" y="920"/>
                    <a:pt x="761" y="920"/>
                    <a:pt x="761" y="920"/>
                  </a:cubicBezTo>
                  <a:cubicBezTo>
                    <a:pt x="762" y="922"/>
                    <a:pt x="763" y="924"/>
                    <a:pt x="763" y="926"/>
                  </a:cubicBezTo>
                  <a:cubicBezTo>
                    <a:pt x="768" y="993"/>
                    <a:pt x="768" y="993"/>
                    <a:pt x="768" y="993"/>
                  </a:cubicBezTo>
                  <a:cubicBezTo>
                    <a:pt x="768" y="1002"/>
                    <a:pt x="779" y="1007"/>
                    <a:pt x="786" y="1001"/>
                  </a:cubicBezTo>
                  <a:cubicBezTo>
                    <a:pt x="823" y="969"/>
                    <a:pt x="823" y="969"/>
                    <a:pt x="823" y="969"/>
                  </a:cubicBezTo>
                  <a:cubicBezTo>
                    <a:pt x="828" y="965"/>
                    <a:pt x="835" y="965"/>
                    <a:pt x="839" y="970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60" y="1099"/>
                    <a:pt x="960" y="1099"/>
                    <a:pt x="960" y="1099"/>
                  </a:cubicBezTo>
                  <a:cubicBezTo>
                    <a:pt x="967" y="1106"/>
                    <a:pt x="963" y="1117"/>
                    <a:pt x="953" y="1118"/>
                  </a:cubicBezTo>
                  <a:cubicBezTo>
                    <a:pt x="900" y="1122"/>
                    <a:pt x="900" y="1122"/>
                    <a:pt x="900" y="1122"/>
                  </a:cubicBezTo>
                  <a:cubicBezTo>
                    <a:pt x="900" y="1122"/>
                    <a:pt x="900" y="1122"/>
                    <a:pt x="899" y="1122"/>
                  </a:cubicBezTo>
                  <a:cubicBezTo>
                    <a:pt x="831" y="1122"/>
                    <a:pt x="831" y="1122"/>
                    <a:pt x="831" y="1122"/>
                  </a:cubicBezTo>
                  <a:cubicBezTo>
                    <a:pt x="827" y="1122"/>
                    <a:pt x="824" y="1124"/>
                    <a:pt x="822" y="1126"/>
                  </a:cubicBezTo>
                  <a:cubicBezTo>
                    <a:pt x="810" y="1140"/>
                    <a:pt x="767" y="1191"/>
                    <a:pt x="754" y="1191"/>
                  </a:cubicBezTo>
                  <a:cubicBezTo>
                    <a:pt x="741" y="1191"/>
                    <a:pt x="723" y="1224"/>
                    <a:pt x="719" y="1231"/>
                  </a:cubicBezTo>
                  <a:cubicBezTo>
                    <a:pt x="719" y="1232"/>
                    <a:pt x="718" y="1232"/>
                    <a:pt x="718" y="1233"/>
                  </a:cubicBezTo>
                  <a:cubicBezTo>
                    <a:pt x="705" y="1291"/>
                    <a:pt x="705" y="1291"/>
                    <a:pt x="705" y="1291"/>
                  </a:cubicBezTo>
                  <a:cubicBezTo>
                    <a:pt x="704" y="1295"/>
                    <a:pt x="701" y="1297"/>
                    <a:pt x="698" y="1299"/>
                  </a:cubicBezTo>
                  <a:cubicBezTo>
                    <a:pt x="655" y="1315"/>
                    <a:pt x="655" y="1315"/>
                    <a:pt x="655" y="1315"/>
                  </a:cubicBezTo>
                  <a:cubicBezTo>
                    <a:pt x="654" y="1315"/>
                    <a:pt x="652" y="1315"/>
                    <a:pt x="651" y="1315"/>
                  </a:cubicBezTo>
                  <a:cubicBezTo>
                    <a:pt x="580" y="1313"/>
                    <a:pt x="580" y="1313"/>
                    <a:pt x="580" y="1313"/>
                  </a:cubicBezTo>
                  <a:cubicBezTo>
                    <a:pt x="579" y="1313"/>
                    <a:pt x="578" y="1312"/>
                    <a:pt x="577" y="1312"/>
                  </a:cubicBezTo>
                  <a:cubicBezTo>
                    <a:pt x="541" y="1298"/>
                    <a:pt x="541" y="1298"/>
                    <a:pt x="541" y="1298"/>
                  </a:cubicBezTo>
                  <a:cubicBezTo>
                    <a:pt x="538" y="1297"/>
                    <a:pt x="536" y="1295"/>
                    <a:pt x="535" y="1293"/>
                  </a:cubicBezTo>
                  <a:cubicBezTo>
                    <a:pt x="502" y="1233"/>
                    <a:pt x="502" y="1233"/>
                    <a:pt x="502" y="1233"/>
                  </a:cubicBezTo>
                  <a:cubicBezTo>
                    <a:pt x="502" y="1232"/>
                    <a:pt x="501" y="1232"/>
                    <a:pt x="500" y="1231"/>
                  </a:cubicBezTo>
                  <a:cubicBezTo>
                    <a:pt x="438" y="1166"/>
                    <a:pt x="438" y="1166"/>
                    <a:pt x="438" y="1166"/>
                  </a:cubicBezTo>
                  <a:cubicBezTo>
                    <a:pt x="437" y="1164"/>
                    <a:pt x="436" y="1163"/>
                    <a:pt x="435" y="1161"/>
                  </a:cubicBezTo>
                  <a:cubicBezTo>
                    <a:pt x="416" y="1093"/>
                    <a:pt x="416" y="1093"/>
                    <a:pt x="416" y="1093"/>
                  </a:cubicBezTo>
                  <a:cubicBezTo>
                    <a:pt x="415" y="1091"/>
                    <a:pt x="414" y="1089"/>
                    <a:pt x="412" y="1087"/>
                  </a:cubicBezTo>
                  <a:cubicBezTo>
                    <a:pt x="330" y="1025"/>
                    <a:pt x="330" y="1025"/>
                    <a:pt x="330" y="1025"/>
                  </a:cubicBezTo>
                  <a:cubicBezTo>
                    <a:pt x="329" y="1024"/>
                    <a:pt x="328" y="1024"/>
                    <a:pt x="327" y="1023"/>
                  </a:cubicBezTo>
                  <a:cubicBezTo>
                    <a:pt x="260" y="1001"/>
                    <a:pt x="260" y="1001"/>
                    <a:pt x="260" y="1001"/>
                  </a:cubicBezTo>
                  <a:cubicBezTo>
                    <a:pt x="253" y="999"/>
                    <a:pt x="246" y="1005"/>
                    <a:pt x="246" y="1012"/>
                  </a:cubicBezTo>
                  <a:cubicBezTo>
                    <a:pt x="251" y="1196"/>
                    <a:pt x="251" y="1196"/>
                    <a:pt x="251" y="1196"/>
                  </a:cubicBezTo>
                  <a:cubicBezTo>
                    <a:pt x="251" y="1196"/>
                    <a:pt x="252" y="1197"/>
                    <a:pt x="252" y="1197"/>
                  </a:cubicBezTo>
                  <a:cubicBezTo>
                    <a:pt x="270" y="1339"/>
                    <a:pt x="270" y="1339"/>
                    <a:pt x="270" y="1339"/>
                  </a:cubicBezTo>
                  <a:cubicBezTo>
                    <a:pt x="270" y="1341"/>
                    <a:pt x="270" y="1343"/>
                    <a:pt x="269" y="1345"/>
                  </a:cubicBezTo>
                  <a:cubicBezTo>
                    <a:pt x="240" y="1417"/>
                    <a:pt x="240" y="1417"/>
                    <a:pt x="240" y="1417"/>
                  </a:cubicBezTo>
                  <a:cubicBezTo>
                    <a:pt x="240" y="1418"/>
                    <a:pt x="239" y="1418"/>
                    <a:pt x="239" y="1419"/>
                  </a:cubicBezTo>
                  <a:cubicBezTo>
                    <a:pt x="196" y="1476"/>
                    <a:pt x="196" y="1476"/>
                    <a:pt x="196" y="1476"/>
                  </a:cubicBezTo>
                  <a:cubicBezTo>
                    <a:pt x="194" y="1480"/>
                    <a:pt x="193" y="1484"/>
                    <a:pt x="196" y="1488"/>
                  </a:cubicBezTo>
                  <a:cubicBezTo>
                    <a:pt x="230" y="1548"/>
                    <a:pt x="230" y="1548"/>
                    <a:pt x="230" y="1548"/>
                  </a:cubicBezTo>
                  <a:cubicBezTo>
                    <a:pt x="232" y="1551"/>
                    <a:pt x="232" y="1556"/>
                    <a:pt x="230" y="1559"/>
                  </a:cubicBezTo>
                  <a:cubicBezTo>
                    <a:pt x="210" y="1593"/>
                    <a:pt x="210" y="1593"/>
                    <a:pt x="210" y="1593"/>
                  </a:cubicBezTo>
                  <a:cubicBezTo>
                    <a:pt x="208" y="1595"/>
                    <a:pt x="208" y="1598"/>
                    <a:pt x="209" y="1601"/>
                  </a:cubicBezTo>
                  <a:cubicBezTo>
                    <a:pt x="221" y="1647"/>
                    <a:pt x="221" y="1647"/>
                    <a:pt x="221" y="1647"/>
                  </a:cubicBezTo>
                  <a:cubicBezTo>
                    <a:pt x="222" y="1648"/>
                    <a:pt x="222" y="1649"/>
                    <a:pt x="222" y="1650"/>
                  </a:cubicBezTo>
                  <a:cubicBezTo>
                    <a:pt x="224" y="1707"/>
                    <a:pt x="224" y="1707"/>
                    <a:pt x="224" y="1707"/>
                  </a:cubicBezTo>
                  <a:cubicBezTo>
                    <a:pt x="224" y="1716"/>
                    <a:pt x="214" y="1722"/>
                    <a:pt x="207" y="1717"/>
                  </a:cubicBezTo>
                  <a:cubicBezTo>
                    <a:pt x="170" y="1692"/>
                    <a:pt x="170" y="1692"/>
                    <a:pt x="170" y="1692"/>
                  </a:cubicBezTo>
                  <a:cubicBezTo>
                    <a:pt x="166" y="1689"/>
                    <a:pt x="160" y="1690"/>
                    <a:pt x="156" y="1694"/>
                  </a:cubicBezTo>
                  <a:cubicBezTo>
                    <a:pt x="122" y="1730"/>
                    <a:pt x="122" y="1730"/>
                    <a:pt x="122" y="1730"/>
                  </a:cubicBezTo>
                  <a:cubicBezTo>
                    <a:pt x="121" y="1731"/>
                    <a:pt x="120" y="1732"/>
                    <a:pt x="119" y="1733"/>
                  </a:cubicBezTo>
                  <a:cubicBezTo>
                    <a:pt x="106" y="1740"/>
                    <a:pt x="16" y="1786"/>
                    <a:pt x="8" y="1788"/>
                  </a:cubicBezTo>
                  <a:cubicBezTo>
                    <a:pt x="0" y="1791"/>
                    <a:pt x="6" y="1839"/>
                    <a:pt x="7" y="1851"/>
                  </a:cubicBezTo>
                  <a:cubicBezTo>
                    <a:pt x="8" y="1852"/>
                    <a:pt x="8" y="1854"/>
                    <a:pt x="9" y="1855"/>
                  </a:cubicBezTo>
                  <a:cubicBezTo>
                    <a:pt x="33" y="1890"/>
                    <a:pt x="33" y="1890"/>
                    <a:pt x="33" y="1890"/>
                  </a:cubicBezTo>
                  <a:cubicBezTo>
                    <a:pt x="34" y="1891"/>
                    <a:pt x="35" y="1892"/>
                    <a:pt x="36" y="1893"/>
                  </a:cubicBezTo>
                  <a:cubicBezTo>
                    <a:pt x="74" y="1921"/>
                    <a:pt x="74" y="1921"/>
                    <a:pt x="74" y="1921"/>
                  </a:cubicBezTo>
                  <a:cubicBezTo>
                    <a:pt x="75" y="1922"/>
                    <a:pt x="76" y="1923"/>
                    <a:pt x="77" y="1924"/>
                  </a:cubicBezTo>
                  <a:cubicBezTo>
                    <a:pt x="98" y="1960"/>
                    <a:pt x="98" y="1960"/>
                    <a:pt x="98" y="1960"/>
                  </a:cubicBezTo>
                  <a:cubicBezTo>
                    <a:pt x="102" y="1966"/>
                    <a:pt x="111" y="1967"/>
                    <a:pt x="116" y="1961"/>
                  </a:cubicBezTo>
                  <a:cubicBezTo>
                    <a:pt x="116" y="1961"/>
                    <a:pt x="116" y="1961"/>
                    <a:pt x="116" y="1961"/>
                  </a:cubicBezTo>
                  <a:cubicBezTo>
                    <a:pt x="121" y="1955"/>
                    <a:pt x="130" y="1957"/>
                    <a:pt x="134" y="1964"/>
                  </a:cubicBezTo>
                  <a:cubicBezTo>
                    <a:pt x="186" y="2068"/>
                    <a:pt x="186" y="2068"/>
                    <a:pt x="186" y="2068"/>
                  </a:cubicBezTo>
                  <a:cubicBezTo>
                    <a:pt x="188" y="2072"/>
                    <a:pt x="191" y="2074"/>
                    <a:pt x="195" y="2074"/>
                  </a:cubicBezTo>
                  <a:cubicBezTo>
                    <a:pt x="324" y="2083"/>
                    <a:pt x="324" y="2083"/>
                    <a:pt x="324" y="2083"/>
                  </a:cubicBezTo>
                  <a:cubicBezTo>
                    <a:pt x="325" y="2083"/>
                    <a:pt x="327" y="2082"/>
                    <a:pt x="328" y="2082"/>
                  </a:cubicBezTo>
                  <a:cubicBezTo>
                    <a:pt x="408" y="2053"/>
                    <a:pt x="408" y="2053"/>
                    <a:pt x="408" y="2053"/>
                  </a:cubicBezTo>
                  <a:cubicBezTo>
                    <a:pt x="412" y="2051"/>
                    <a:pt x="417" y="2052"/>
                    <a:pt x="420" y="205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474;p84">
              <a:extLst>
                <a:ext uri="{FF2B5EF4-FFF2-40B4-BE49-F238E27FC236}">
                  <a16:creationId xmlns:a16="http://schemas.microsoft.com/office/drawing/2014/main" id="{B3AA6E43-DFDF-826D-421F-EECDA9928F88}"/>
                </a:ext>
              </a:extLst>
            </p:cNvPr>
            <p:cNvSpPr/>
            <p:nvPr/>
          </p:nvSpPr>
          <p:spPr>
            <a:xfrm>
              <a:off x="13615988" y="9985375"/>
              <a:ext cx="490538" cy="336550"/>
            </a:xfrm>
            <a:custGeom>
              <a:avLst/>
              <a:gdLst/>
              <a:ahLst/>
              <a:cxnLst/>
              <a:rect l="0" t="0" r="0" b="0"/>
              <a:pathLst>
                <a:path w="770" h="529" extrusionOk="0">
                  <a:moveTo>
                    <a:pt x="39" y="175"/>
                  </a:moveTo>
                  <a:cubicBezTo>
                    <a:pt x="40" y="177"/>
                    <a:pt x="41" y="178"/>
                    <a:pt x="42" y="180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1" y="238"/>
                    <a:pt x="132" y="238"/>
                    <a:pt x="133" y="239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7" y="303"/>
                    <a:pt x="218" y="305"/>
                    <a:pt x="219" y="307"/>
                  </a:cubicBezTo>
                  <a:cubicBezTo>
                    <a:pt x="238" y="375"/>
                    <a:pt x="238" y="375"/>
                    <a:pt x="238" y="375"/>
                  </a:cubicBezTo>
                  <a:cubicBezTo>
                    <a:pt x="239" y="377"/>
                    <a:pt x="240" y="378"/>
                    <a:pt x="241" y="380"/>
                  </a:cubicBezTo>
                  <a:cubicBezTo>
                    <a:pt x="303" y="445"/>
                    <a:pt x="303" y="445"/>
                    <a:pt x="303" y="445"/>
                  </a:cubicBezTo>
                  <a:cubicBezTo>
                    <a:pt x="304" y="446"/>
                    <a:pt x="305" y="446"/>
                    <a:pt x="305" y="447"/>
                  </a:cubicBezTo>
                  <a:cubicBezTo>
                    <a:pt x="338" y="507"/>
                    <a:pt x="338" y="507"/>
                    <a:pt x="338" y="507"/>
                  </a:cubicBezTo>
                  <a:cubicBezTo>
                    <a:pt x="339" y="509"/>
                    <a:pt x="341" y="511"/>
                    <a:pt x="344" y="512"/>
                  </a:cubicBezTo>
                  <a:cubicBezTo>
                    <a:pt x="380" y="526"/>
                    <a:pt x="380" y="526"/>
                    <a:pt x="380" y="526"/>
                  </a:cubicBezTo>
                  <a:cubicBezTo>
                    <a:pt x="381" y="526"/>
                    <a:pt x="382" y="527"/>
                    <a:pt x="383" y="527"/>
                  </a:cubicBezTo>
                  <a:cubicBezTo>
                    <a:pt x="454" y="529"/>
                    <a:pt x="454" y="529"/>
                    <a:pt x="454" y="529"/>
                  </a:cubicBezTo>
                  <a:cubicBezTo>
                    <a:pt x="455" y="529"/>
                    <a:pt x="457" y="529"/>
                    <a:pt x="458" y="529"/>
                  </a:cubicBezTo>
                  <a:cubicBezTo>
                    <a:pt x="501" y="513"/>
                    <a:pt x="501" y="513"/>
                    <a:pt x="501" y="513"/>
                  </a:cubicBezTo>
                  <a:cubicBezTo>
                    <a:pt x="504" y="511"/>
                    <a:pt x="507" y="509"/>
                    <a:pt x="508" y="505"/>
                  </a:cubicBezTo>
                  <a:cubicBezTo>
                    <a:pt x="521" y="447"/>
                    <a:pt x="521" y="447"/>
                    <a:pt x="521" y="447"/>
                  </a:cubicBezTo>
                  <a:cubicBezTo>
                    <a:pt x="521" y="446"/>
                    <a:pt x="522" y="446"/>
                    <a:pt x="522" y="445"/>
                  </a:cubicBezTo>
                  <a:cubicBezTo>
                    <a:pt x="526" y="438"/>
                    <a:pt x="544" y="405"/>
                    <a:pt x="557" y="405"/>
                  </a:cubicBezTo>
                  <a:cubicBezTo>
                    <a:pt x="570" y="405"/>
                    <a:pt x="613" y="354"/>
                    <a:pt x="625" y="340"/>
                  </a:cubicBezTo>
                  <a:cubicBezTo>
                    <a:pt x="627" y="338"/>
                    <a:pt x="630" y="336"/>
                    <a:pt x="634" y="336"/>
                  </a:cubicBezTo>
                  <a:cubicBezTo>
                    <a:pt x="702" y="336"/>
                    <a:pt x="702" y="336"/>
                    <a:pt x="702" y="336"/>
                  </a:cubicBezTo>
                  <a:cubicBezTo>
                    <a:pt x="703" y="336"/>
                    <a:pt x="703" y="336"/>
                    <a:pt x="703" y="336"/>
                  </a:cubicBezTo>
                  <a:cubicBezTo>
                    <a:pt x="756" y="332"/>
                    <a:pt x="756" y="332"/>
                    <a:pt x="756" y="332"/>
                  </a:cubicBezTo>
                  <a:cubicBezTo>
                    <a:pt x="766" y="331"/>
                    <a:pt x="770" y="320"/>
                    <a:pt x="763" y="313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642" y="184"/>
                    <a:pt x="642" y="184"/>
                    <a:pt x="642" y="184"/>
                  </a:cubicBezTo>
                  <a:cubicBezTo>
                    <a:pt x="638" y="179"/>
                    <a:pt x="631" y="179"/>
                    <a:pt x="626" y="183"/>
                  </a:cubicBezTo>
                  <a:cubicBezTo>
                    <a:pt x="589" y="215"/>
                    <a:pt x="589" y="215"/>
                    <a:pt x="589" y="215"/>
                  </a:cubicBezTo>
                  <a:cubicBezTo>
                    <a:pt x="582" y="221"/>
                    <a:pt x="571" y="216"/>
                    <a:pt x="571" y="207"/>
                  </a:cubicBezTo>
                  <a:cubicBezTo>
                    <a:pt x="566" y="140"/>
                    <a:pt x="566" y="140"/>
                    <a:pt x="566" y="140"/>
                  </a:cubicBezTo>
                  <a:cubicBezTo>
                    <a:pt x="566" y="138"/>
                    <a:pt x="565" y="136"/>
                    <a:pt x="564" y="134"/>
                  </a:cubicBezTo>
                  <a:cubicBezTo>
                    <a:pt x="526" y="80"/>
                    <a:pt x="526" y="80"/>
                    <a:pt x="526" y="80"/>
                  </a:cubicBezTo>
                  <a:cubicBezTo>
                    <a:pt x="525" y="78"/>
                    <a:pt x="523" y="77"/>
                    <a:pt x="521" y="76"/>
                  </a:cubicBezTo>
                  <a:cubicBezTo>
                    <a:pt x="440" y="48"/>
                    <a:pt x="440" y="48"/>
                    <a:pt x="440" y="48"/>
                  </a:cubicBezTo>
                  <a:cubicBezTo>
                    <a:pt x="439" y="48"/>
                    <a:pt x="438" y="48"/>
                    <a:pt x="436" y="48"/>
                  </a:cubicBezTo>
                  <a:cubicBezTo>
                    <a:pt x="350" y="48"/>
                    <a:pt x="350" y="48"/>
                    <a:pt x="350" y="48"/>
                  </a:cubicBezTo>
                  <a:cubicBezTo>
                    <a:pt x="347" y="48"/>
                    <a:pt x="345" y="47"/>
                    <a:pt x="343" y="45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5"/>
                    <a:pt x="295" y="3"/>
                    <a:pt x="294" y="0"/>
                  </a:cubicBezTo>
                  <a:cubicBezTo>
                    <a:pt x="294" y="1"/>
                    <a:pt x="293" y="2"/>
                    <a:pt x="293" y="4"/>
                  </a:cubicBezTo>
                  <a:cubicBezTo>
                    <a:pt x="290" y="32"/>
                    <a:pt x="290" y="32"/>
                    <a:pt x="290" y="32"/>
                  </a:cubicBezTo>
                  <a:cubicBezTo>
                    <a:pt x="290" y="34"/>
                    <a:pt x="290" y="37"/>
                    <a:pt x="288" y="39"/>
                  </a:cubicBezTo>
                  <a:cubicBezTo>
                    <a:pt x="265" y="87"/>
                    <a:pt x="265" y="87"/>
                    <a:pt x="265" y="87"/>
                  </a:cubicBezTo>
                  <a:cubicBezTo>
                    <a:pt x="262" y="94"/>
                    <a:pt x="256" y="98"/>
                    <a:pt x="249" y="99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37" y="101"/>
                    <a:pt x="231" y="99"/>
                    <a:pt x="226" y="94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7" y="67"/>
                    <a:pt x="195" y="66"/>
                    <a:pt x="194" y="65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4" y="40"/>
                    <a:pt x="152" y="39"/>
                    <a:pt x="150" y="38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42" y="36"/>
                    <a:pt x="132" y="39"/>
                    <a:pt x="127" y="46"/>
                  </a:cubicBezTo>
                  <a:cubicBezTo>
                    <a:pt x="120" y="56"/>
                    <a:pt x="111" y="69"/>
                    <a:pt x="111" y="71"/>
                  </a:cubicBezTo>
                  <a:cubicBezTo>
                    <a:pt x="111" y="74"/>
                    <a:pt x="97" y="101"/>
                    <a:pt x="94" y="102"/>
                  </a:cubicBezTo>
                  <a:cubicBezTo>
                    <a:pt x="90" y="103"/>
                    <a:pt x="73" y="113"/>
                    <a:pt x="65" y="113"/>
                  </a:cubicBezTo>
                  <a:cubicBezTo>
                    <a:pt x="61" y="113"/>
                    <a:pt x="44" y="114"/>
                    <a:pt x="27" y="115"/>
                  </a:cubicBezTo>
                  <a:cubicBezTo>
                    <a:pt x="8" y="117"/>
                    <a:pt x="0" y="139"/>
                    <a:pt x="14" y="152"/>
                  </a:cubicBezTo>
                  <a:lnTo>
                    <a:pt x="39" y="175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475;p84">
              <a:extLst>
                <a:ext uri="{FF2B5EF4-FFF2-40B4-BE49-F238E27FC236}">
                  <a16:creationId xmlns:a16="http://schemas.microsoft.com/office/drawing/2014/main" id="{16803E6F-327E-EFDA-E77B-87FD8052B681}"/>
                </a:ext>
              </a:extLst>
            </p:cNvPr>
            <p:cNvSpPr/>
            <p:nvPr/>
          </p:nvSpPr>
          <p:spPr>
            <a:xfrm>
              <a:off x="12115801" y="10404475"/>
              <a:ext cx="1836738" cy="1160463"/>
            </a:xfrm>
            <a:custGeom>
              <a:avLst/>
              <a:gdLst/>
              <a:ahLst/>
              <a:cxnLst/>
              <a:rect l="0" t="0" r="0" b="0"/>
              <a:pathLst>
                <a:path w="2885" h="1823" extrusionOk="0">
                  <a:moveTo>
                    <a:pt x="2661" y="1759"/>
                  </a:moveTo>
                  <a:cubicBezTo>
                    <a:pt x="2671" y="1754"/>
                    <a:pt x="2678" y="1744"/>
                    <a:pt x="2678" y="1734"/>
                  </a:cubicBezTo>
                  <a:cubicBezTo>
                    <a:pt x="2678" y="1675"/>
                    <a:pt x="2678" y="1675"/>
                    <a:pt x="2678" y="1675"/>
                  </a:cubicBezTo>
                  <a:cubicBezTo>
                    <a:pt x="2678" y="1668"/>
                    <a:pt x="2681" y="1660"/>
                    <a:pt x="2687" y="1655"/>
                  </a:cubicBezTo>
                  <a:cubicBezTo>
                    <a:pt x="2736" y="1611"/>
                    <a:pt x="2736" y="1611"/>
                    <a:pt x="2736" y="1611"/>
                  </a:cubicBezTo>
                  <a:cubicBezTo>
                    <a:pt x="2740" y="1607"/>
                    <a:pt x="2742" y="1602"/>
                    <a:pt x="2744" y="1597"/>
                  </a:cubicBezTo>
                  <a:cubicBezTo>
                    <a:pt x="2757" y="1546"/>
                    <a:pt x="2757" y="1546"/>
                    <a:pt x="2757" y="1546"/>
                  </a:cubicBezTo>
                  <a:cubicBezTo>
                    <a:pt x="2760" y="1535"/>
                    <a:pt x="2770" y="1527"/>
                    <a:pt x="2781" y="1526"/>
                  </a:cubicBezTo>
                  <a:cubicBezTo>
                    <a:pt x="2823" y="1523"/>
                    <a:pt x="2823" y="1523"/>
                    <a:pt x="2823" y="1523"/>
                  </a:cubicBezTo>
                  <a:cubicBezTo>
                    <a:pt x="2835" y="1522"/>
                    <a:pt x="2845" y="1513"/>
                    <a:pt x="2848" y="1501"/>
                  </a:cubicBezTo>
                  <a:cubicBezTo>
                    <a:pt x="2883" y="1318"/>
                    <a:pt x="2883" y="1318"/>
                    <a:pt x="2883" y="1318"/>
                  </a:cubicBezTo>
                  <a:cubicBezTo>
                    <a:pt x="2885" y="1309"/>
                    <a:pt x="2881" y="1299"/>
                    <a:pt x="2874" y="1293"/>
                  </a:cubicBezTo>
                  <a:cubicBezTo>
                    <a:pt x="2725" y="1156"/>
                    <a:pt x="2725" y="1156"/>
                    <a:pt x="2725" y="1156"/>
                  </a:cubicBezTo>
                  <a:cubicBezTo>
                    <a:pt x="2723" y="1154"/>
                    <a:pt x="2721" y="1152"/>
                    <a:pt x="2720" y="1149"/>
                  </a:cubicBezTo>
                  <a:cubicBezTo>
                    <a:pt x="2622" y="981"/>
                    <a:pt x="2622" y="981"/>
                    <a:pt x="2622" y="981"/>
                  </a:cubicBezTo>
                  <a:cubicBezTo>
                    <a:pt x="2619" y="976"/>
                    <a:pt x="2618" y="970"/>
                    <a:pt x="2618" y="964"/>
                  </a:cubicBezTo>
                  <a:cubicBezTo>
                    <a:pt x="2645" y="698"/>
                    <a:pt x="2645" y="698"/>
                    <a:pt x="2645" y="698"/>
                  </a:cubicBezTo>
                  <a:cubicBezTo>
                    <a:pt x="2645" y="694"/>
                    <a:pt x="2646" y="690"/>
                    <a:pt x="2648" y="686"/>
                  </a:cubicBezTo>
                  <a:cubicBezTo>
                    <a:pt x="2580" y="611"/>
                    <a:pt x="2580" y="611"/>
                    <a:pt x="2580" y="611"/>
                  </a:cubicBezTo>
                  <a:cubicBezTo>
                    <a:pt x="2577" y="608"/>
                    <a:pt x="2572" y="607"/>
                    <a:pt x="2568" y="609"/>
                  </a:cubicBezTo>
                  <a:cubicBezTo>
                    <a:pt x="2488" y="638"/>
                    <a:pt x="2488" y="638"/>
                    <a:pt x="2488" y="638"/>
                  </a:cubicBezTo>
                  <a:cubicBezTo>
                    <a:pt x="2487" y="638"/>
                    <a:pt x="2485" y="639"/>
                    <a:pt x="2484" y="639"/>
                  </a:cubicBezTo>
                  <a:cubicBezTo>
                    <a:pt x="2355" y="630"/>
                    <a:pt x="2355" y="630"/>
                    <a:pt x="2355" y="630"/>
                  </a:cubicBezTo>
                  <a:cubicBezTo>
                    <a:pt x="2351" y="630"/>
                    <a:pt x="2348" y="628"/>
                    <a:pt x="2346" y="624"/>
                  </a:cubicBezTo>
                  <a:cubicBezTo>
                    <a:pt x="2294" y="520"/>
                    <a:pt x="2294" y="520"/>
                    <a:pt x="2294" y="520"/>
                  </a:cubicBezTo>
                  <a:cubicBezTo>
                    <a:pt x="2290" y="513"/>
                    <a:pt x="2281" y="511"/>
                    <a:pt x="2276" y="517"/>
                  </a:cubicBezTo>
                  <a:cubicBezTo>
                    <a:pt x="2276" y="517"/>
                    <a:pt x="2276" y="517"/>
                    <a:pt x="2276" y="517"/>
                  </a:cubicBezTo>
                  <a:cubicBezTo>
                    <a:pt x="2271" y="523"/>
                    <a:pt x="2262" y="522"/>
                    <a:pt x="2258" y="516"/>
                  </a:cubicBezTo>
                  <a:cubicBezTo>
                    <a:pt x="2237" y="480"/>
                    <a:pt x="2237" y="480"/>
                    <a:pt x="2237" y="480"/>
                  </a:cubicBezTo>
                  <a:cubicBezTo>
                    <a:pt x="2236" y="479"/>
                    <a:pt x="2235" y="478"/>
                    <a:pt x="2234" y="477"/>
                  </a:cubicBezTo>
                  <a:cubicBezTo>
                    <a:pt x="2196" y="449"/>
                    <a:pt x="2196" y="449"/>
                    <a:pt x="2196" y="449"/>
                  </a:cubicBezTo>
                  <a:cubicBezTo>
                    <a:pt x="2195" y="448"/>
                    <a:pt x="2194" y="447"/>
                    <a:pt x="2193" y="446"/>
                  </a:cubicBezTo>
                  <a:cubicBezTo>
                    <a:pt x="2169" y="411"/>
                    <a:pt x="2169" y="411"/>
                    <a:pt x="2169" y="411"/>
                  </a:cubicBezTo>
                  <a:cubicBezTo>
                    <a:pt x="2168" y="410"/>
                    <a:pt x="2168" y="408"/>
                    <a:pt x="2167" y="407"/>
                  </a:cubicBezTo>
                  <a:cubicBezTo>
                    <a:pt x="2166" y="395"/>
                    <a:pt x="2160" y="347"/>
                    <a:pt x="2168" y="344"/>
                  </a:cubicBezTo>
                  <a:cubicBezTo>
                    <a:pt x="2168" y="344"/>
                    <a:pt x="2168" y="344"/>
                    <a:pt x="2168" y="344"/>
                  </a:cubicBezTo>
                  <a:cubicBezTo>
                    <a:pt x="2167" y="343"/>
                    <a:pt x="2166" y="342"/>
                    <a:pt x="2165" y="341"/>
                  </a:cubicBezTo>
                  <a:cubicBezTo>
                    <a:pt x="2085" y="253"/>
                    <a:pt x="2085" y="253"/>
                    <a:pt x="2085" y="253"/>
                  </a:cubicBezTo>
                  <a:cubicBezTo>
                    <a:pt x="2084" y="252"/>
                    <a:pt x="2083" y="251"/>
                    <a:pt x="2081" y="250"/>
                  </a:cubicBezTo>
                  <a:cubicBezTo>
                    <a:pt x="2066" y="241"/>
                    <a:pt x="2066" y="241"/>
                    <a:pt x="2066" y="241"/>
                  </a:cubicBezTo>
                  <a:cubicBezTo>
                    <a:pt x="2059" y="237"/>
                    <a:pt x="2051" y="239"/>
                    <a:pt x="2046" y="245"/>
                  </a:cubicBezTo>
                  <a:cubicBezTo>
                    <a:pt x="2025" y="277"/>
                    <a:pt x="2025" y="277"/>
                    <a:pt x="2025" y="277"/>
                  </a:cubicBezTo>
                  <a:cubicBezTo>
                    <a:pt x="2023" y="280"/>
                    <a:pt x="2019" y="282"/>
                    <a:pt x="2016" y="283"/>
                  </a:cubicBezTo>
                  <a:cubicBezTo>
                    <a:pt x="1981" y="292"/>
                    <a:pt x="1981" y="292"/>
                    <a:pt x="1981" y="292"/>
                  </a:cubicBezTo>
                  <a:cubicBezTo>
                    <a:pt x="1975" y="293"/>
                    <a:pt x="1969" y="291"/>
                    <a:pt x="1966" y="287"/>
                  </a:cubicBezTo>
                  <a:cubicBezTo>
                    <a:pt x="1912" y="224"/>
                    <a:pt x="1912" y="224"/>
                    <a:pt x="1912" y="224"/>
                  </a:cubicBezTo>
                  <a:cubicBezTo>
                    <a:pt x="1912" y="224"/>
                    <a:pt x="1912" y="223"/>
                    <a:pt x="1911" y="223"/>
                  </a:cubicBezTo>
                  <a:cubicBezTo>
                    <a:pt x="1822" y="134"/>
                    <a:pt x="1822" y="134"/>
                    <a:pt x="1822" y="134"/>
                  </a:cubicBezTo>
                  <a:cubicBezTo>
                    <a:pt x="1821" y="133"/>
                    <a:pt x="1820" y="132"/>
                    <a:pt x="1819" y="132"/>
                  </a:cubicBezTo>
                  <a:cubicBezTo>
                    <a:pt x="1735" y="81"/>
                    <a:pt x="1735" y="81"/>
                    <a:pt x="1735" y="81"/>
                  </a:cubicBezTo>
                  <a:cubicBezTo>
                    <a:pt x="1728" y="77"/>
                    <a:pt x="1720" y="78"/>
                    <a:pt x="1715" y="84"/>
                  </a:cubicBezTo>
                  <a:cubicBezTo>
                    <a:pt x="1661" y="156"/>
                    <a:pt x="1661" y="156"/>
                    <a:pt x="1661" y="156"/>
                  </a:cubicBezTo>
                  <a:cubicBezTo>
                    <a:pt x="1658" y="160"/>
                    <a:pt x="1654" y="162"/>
                    <a:pt x="1649" y="162"/>
                  </a:cubicBezTo>
                  <a:cubicBezTo>
                    <a:pt x="1592" y="162"/>
                    <a:pt x="1592" y="162"/>
                    <a:pt x="1592" y="162"/>
                  </a:cubicBezTo>
                  <a:cubicBezTo>
                    <a:pt x="1587" y="162"/>
                    <a:pt x="1532" y="169"/>
                    <a:pt x="1525" y="170"/>
                  </a:cubicBezTo>
                  <a:cubicBezTo>
                    <a:pt x="1525" y="170"/>
                    <a:pt x="1524" y="171"/>
                    <a:pt x="1524" y="171"/>
                  </a:cubicBezTo>
                  <a:cubicBezTo>
                    <a:pt x="1453" y="189"/>
                    <a:pt x="1453" y="189"/>
                    <a:pt x="1453" y="189"/>
                  </a:cubicBezTo>
                  <a:cubicBezTo>
                    <a:pt x="1448" y="190"/>
                    <a:pt x="1444" y="193"/>
                    <a:pt x="1443" y="198"/>
                  </a:cubicBezTo>
                  <a:cubicBezTo>
                    <a:pt x="1408" y="277"/>
                    <a:pt x="1408" y="277"/>
                    <a:pt x="1408" y="277"/>
                  </a:cubicBezTo>
                  <a:cubicBezTo>
                    <a:pt x="1407" y="279"/>
                    <a:pt x="1405" y="281"/>
                    <a:pt x="1404" y="282"/>
                  </a:cubicBezTo>
                  <a:cubicBezTo>
                    <a:pt x="1351" y="327"/>
                    <a:pt x="1351" y="327"/>
                    <a:pt x="1351" y="327"/>
                  </a:cubicBezTo>
                  <a:cubicBezTo>
                    <a:pt x="1350" y="328"/>
                    <a:pt x="1349" y="328"/>
                    <a:pt x="1348" y="329"/>
                  </a:cubicBezTo>
                  <a:cubicBezTo>
                    <a:pt x="1303" y="350"/>
                    <a:pt x="1303" y="350"/>
                    <a:pt x="1303" y="350"/>
                  </a:cubicBezTo>
                  <a:cubicBezTo>
                    <a:pt x="1300" y="351"/>
                    <a:pt x="1296" y="352"/>
                    <a:pt x="1293" y="351"/>
                  </a:cubicBezTo>
                  <a:cubicBezTo>
                    <a:pt x="1277" y="347"/>
                    <a:pt x="1277" y="347"/>
                    <a:pt x="1277" y="347"/>
                  </a:cubicBezTo>
                  <a:cubicBezTo>
                    <a:pt x="1273" y="346"/>
                    <a:pt x="1270" y="343"/>
                    <a:pt x="1268" y="340"/>
                  </a:cubicBezTo>
                  <a:cubicBezTo>
                    <a:pt x="1252" y="315"/>
                    <a:pt x="1252" y="315"/>
                    <a:pt x="1252" y="315"/>
                  </a:cubicBezTo>
                  <a:cubicBezTo>
                    <a:pt x="1252" y="315"/>
                    <a:pt x="1252" y="314"/>
                    <a:pt x="1252" y="314"/>
                  </a:cubicBezTo>
                  <a:cubicBezTo>
                    <a:pt x="1222" y="273"/>
                    <a:pt x="1222" y="273"/>
                    <a:pt x="1222" y="273"/>
                  </a:cubicBezTo>
                  <a:cubicBezTo>
                    <a:pt x="1220" y="271"/>
                    <a:pt x="1219" y="268"/>
                    <a:pt x="1219" y="266"/>
                  </a:cubicBezTo>
                  <a:cubicBezTo>
                    <a:pt x="1214" y="217"/>
                    <a:pt x="1214" y="217"/>
                    <a:pt x="1214" y="217"/>
                  </a:cubicBezTo>
                  <a:cubicBezTo>
                    <a:pt x="1214" y="217"/>
                    <a:pt x="1214" y="217"/>
                    <a:pt x="1214" y="216"/>
                  </a:cubicBezTo>
                  <a:cubicBezTo>
                    <a:pt x="1213" y="153"/>
                    <a:pt x="1213" y="153"/>
                    <a:pt x="1213" y="153"/>
                  </a:cubicBezTo>
                  <a:cubicBezTo>
                    <a:pt x="1212" y="152"/>
                    <a:pt x="1212" y="151"/>
                    <a:pt x="1212" y="15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1186" y="48"/>
                    <a:pt x="1183" y="44"/>
                    <a:pt x="1179" y="42"/>
                  </a:cubicBezTo>
                  <a:cubicBezTo>
                    <a:pt x="1126" y="14"/>
                    <a:pt x="1126" y="14"/>
                    <a:pt x="1126" y="14"/>
                  </a:cubicBezTo>
                  <a:cubicBezTo>
                    <a:pt x="1126" y="13"/>
                    <a:pt x="1125" y="13"/>
                    <a:pt x="1125" y="13"/>
                  </a:cubicBezTo>
                  <a:cubicBezTo>
                    <a:pt x="1114" y="31"/>
                    <a:pt x="1114" y="31"/>
                    <a:pt x="1114" y="31"/>
                  </a:cubicBezTo>
                  <a:cubicBezTo>
                    <a:pt x="1107" y="43"/>
                    <a:pt x="1091" y="47"/>
                    <a:pt x="1078" y="41"/>
                  </a:cubicBezTo>
                  <a:cubicBezTo>
                    <a:pt x="1015" y="9"/>
                    <a:pt x="1015" y="9"/>
                    <a:pt x="1015" y="9"/>
                  </a:cubicBezTo>
                  <a:cubicBezTo>
                    <a:pt x="996" y="0"/>
                    <a:pt x="974" y="15"/>
                    <a:pt x="976" y="37"/>
                  </a:cubicBezTo>
                  <a:cubicBezTo>
                    <a:pt x="986" y="153"/>
                    <a:pt x="986" y="153"/>
                    <a:pt x="986" y="153"/>
                  </a:cubicBezTo>
                  <a:cubicBezTo>
                    <a:pt x="986" y="154"/>
                    <a:pt x="987" y="155"/>
                    <a:pt x="987" y="156"/>
                  </a:cubicBezTo>
                  <a:cubicBezTo>
                    <a:pt x="999" y="218"/>
                    <a:pt x="999" y="218"/>
                    <a:pt x="999" y="218"/>
                  </a:cubicBezTo>
                  <a:cubicBezTo>
                    <a:pt x="999" y="219"/>
                    <a:pt x="999" y="220"/>
                    <a:pt x="999" y="221"/>
                  </a:cubicBezTo>
                  <a:cubicBezTo>
                    <a:pt x="1032" y="333"/>
                    <a:pt x="1032" y="333"/>
                    <a:pt x="1032" y="333"/>
                  </a:cubicBezTo>
                  <a:cubicBezTo>
                    <a:pt x="1032" y="336"/>
                    <a:pt x="1033" y="338"/>
                    <a:pt x="1033" y="341"/>
                  </a:cubicBezTo>
                  <a:cubicBezTo>
                    <a:pt x="1033" y="365"/>
                    <a:pt x="1033" y="365"/>
                    <a:pt x="1033" y="365"/>
                  </a:cubicBezTo>
                  <a:cubicBezTo>
                    <a:pt x="1033" y="385"/>
                    <a:pt x="1011" y="398"/>
                    <a:pt x="993" y="389"/>
                  </a:cubicBezTo>
                  <a:cubicBezTo>
                    <a:pt x="858" y="322"/>
                    <a:pt x="858" y="322"/>
                    <a:pt x="858" y="322"/>
                  </a:cubicBezTo>
                  <a:cubicBezTo>
                    <a:pt x="857" y="322"/>
                    <a:pt x="856" y="322"/>
                    <a:pt x="855" y="321"/>
                  </a:cubicBezTo>
                  <a:cubicBezTo>
                    <a:pt x="720" y="268"/>
                    <a:pt x="720" y="268"/>
                    <a:pt x="720" y="268"/>
                  </a:cubicBezTo>
                  <a:cubicBezTo>
                    <a:pt x="716" y="267"/>
                    <a:pt x="712" y="266"/>
                    <a:pt x="708" y="267"/>
                  </a:cubicBezTo>
                  <a:cubicBezTo>
                    <a:pt x="531" y="283"/>
                    <a:pt x="531" y="283"/>
                    <a:pt x="531" y="283"/>
                  </a:cubicBezTo>
                  <a:cubicBezTo>
                    <a:pt x="523" y="284"/>
                    <a:pt x="516" y="282"/>
                    <a:pt x="510" y="277"/>
                  </a:cubicBezTo>
                  <a:cubicBezTo>
                    <a:pt x="432" y="208"/>
                    <a:pt x="432" y="208"/>
                    <a:pt x="432" y="208"/>
                  </a:cubicBezTo>
                  <a:cubicBezTo>
                    <a:pt x="424" y="202"/>
                    <a:pt x="415" y="200"/>
                    <a:pt x="405" y="202"/>
                  </a:cubicBezTo>
                  <a:cubicBezTo>
                    <a:pt x="276" y="242"/>
                    <a:pt x="276" y="242"/>
                    <a:pt x="276" y="242"/>
                  </a:cubicBezTo>
                  <a:cubicBezTo>
                    <a:pt x="266" y="245"/>
                    <a:pt x="258" y="254"/>
                    <a:pt x="257" y="264"/>
                  </a:cubicBezTo>
                  <a:cubicBezTo>
                    <a:pt x="241" y="358"/>
                    <a:pt x="241" y="358"/>
                    <a:pt x="241" y="358"/>
                  </a:cubicBezTo>
                  <a:cubicBezTo>
                    <a:pt x="241" y="361"/>
                    <a:pt x="240" y="363"/>
                    <a:pt x="239" y="365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3" y="469"/>
                    <a:pt x="186" y="474"/>
                    <a:pt x="178" y="477"/>
                  </a:cubicBezTo>
                  <a:cubicBezTo>
                    <a:pt x="46" y="509"/>
                    <a:pt x="46" y="509"/>
                    <a:pt x="46" y="509"/>
                  </a:cubicBezTo>
                  <a:cubicBezTo>
                    <a:pt x="35" y="512"/>
                    <a:pt x="26" y="521"/>
                    <a:pt x="25" y="533"/>
                  </a:cubicBezTo>
                  <a:cubicBezTo>
                    <a:pt x="14" y="653"/>
                    <a:pt x="14" y="653"/>
                    <a:pt x="14" y="653"/>
                  </a:cubicBezTo>
                  <a:cubicBezTo>
                    <a:pt x="13" y="662"/>
                    <a:pt x="8" y="670"/>
                    <a:pt x="0" y="674"/>
                  </a:cubicBezTo>
                  <a:cubicBezTo>
                    <a:pt x="0" y="674"/>
                    <a:pt x="1" y="675"/>
                    <a:pt x="1" y="675"/>
                  </a:cubicBezTo>
                  <a:cubicBezTo>
                    <a:pt x="6" y="679"/>
                    <a:pt x="28" y="697"/>
                    <a:pt x="37" y="686"/>
                  </a:cubicBezTo>
                  <a:cubicBezTo>
                    <a:pt x="45" y="677"/>
                    <a:pt x="95" y="660"/>
                    <a:pt x="111" y="655"/>
                  </a:cubicBezTo>
                  <a:cubicBezTo>
                    <a:pt x="114" y="654"/>
                    <a:pt x="117" y="654"/>
                    <a:pt x="120" y="656"/>
                  </a:cubicBezTo>
                  <a:cubicBezTo>
                    <a:pt x="134" y="661"/>
                    <a:pt x="172" y="675"/>
                    <a:pt x="188" y="678"/>
                  </a:cubicBezTo>
                  <a:cubicBezTo>
                    <a:pt x="204" y="680"/>
                    <a:pt x="248" y="708"/>
                    <a:pt x="257" y="714"/>
                  </a:cubicBezTo>
                  <a:cubicBezTo>
                    <a:pt x="259" y="715"/>
                    <a:pt x="260" y="716"/>
                    <a:pt x="261" y="717"/>
                  </a:cubicBezTo>
                  <a:cubicBezTo>
                    <a:pt x="297" y="763"/>
                    <a:pt x="297" y="763"/>
                    <a:pt x="297" y="763"/>
                  </a:cubicBezTo>
                  <a:cubicBezTo>
                    <a:pt x="298" y="764"/>
                    <a:pt x="299" y="766"/>
                    <a:pt x="300" y="768"/>
                  </a:cubicBezTo>
                  <a:cubicBezTo>
                    <a:pt x="314" y="810"/>
                    <a:pt x="314" y="810"/>
                    <a:pt x="314" y="810"/>
                  </a:cubicBezTo>
                  <a:cubicBezTo>
                    <a:pt x="314" y="811"/>
                    <a:pt x="315" y="812"/>
                    <a:pt x="315" y="813"/>
                  </a:cubicBezTo>
                  <a:cubicBezTo>
                    <a:pt x="339" y="856"/>
                    <a:pt x="339" y="856"/>
                    <a:pt x="339" y="856"/>
                  </a:cubicBezTo>
                  <a:cubicBezTo>
                    <a:pt x="340" y="857"/>
                    <a:pt x="341" y="858"/>
                    <a:pt x="341" y="859"/>
                  </a:cubicBezTo>
                  <a:cubicBezTo>
                    <a:pt x="387" y="911"/>
                    <a:pt x="387" y="911"/>
                    <a:pt x="387" y="911"/>
                  </a:cubicBezTo>
                  <a:cubicBezTo>
                    <a:pt x="390" y="914"/>
                    <a:pt x="394" y="916"/>
                    <a:pt x="398" y="916"/>
                  </a:cubicBezTo>
                  <a:cubicBezTo>
                    <a:pt x="460" y="916"/>
                    <a:pt x="460" y="916"/>
                    <a:pt x="460" y="916"/>
                  </a:cubicBezTo>
                  <a:cubicBezTo>
                    <a:pt x="463" y="916"/>
                    <a:pt x="467" y="917"/>
                    <a:pt x="469" y="919"/>
                  </a:cubicBezTo>
                  <a:cubicBezTo>
                    <a:pt x="508" y="951"/>
                    <a:pt x="508" y="951"/>
                    <a:pt x="508" y="951"/>
                  </a:cubicBezTo>
                  <a:cubicBezTo>
                    <a:pt x="510" y="953"/>
                    <a:pt x="512" y="955"/>
                    <a:pt x="513" y="958"/>
                  </a:cubicBezTo>
                  <a:cubicBezTo>
                    <a:pt x="522" y="991"/>
                    <a:pt x="522" y="991"/>
                    <a:pt x="522" y="991"/>
                  </a:cubicBezTo>
                  <a:cubicBezTo>
                    <a:pt x="523" y="995"/>
                    <a:pt x="526" y="999"/>
                    <a:pt x="531" y="1001"/>
                  </a:cubicBezTo>
                  <a:cubicBezTo>
                    <a:pt x="570" y="1015"/>
                    <a:pt x="570" y="1015"/>
                    <a:pt x="570" y="1015"/>
                  </a:cubicBezTo>
                  <a:cubicBezTo>
                    <a:pt x="685" y="1062"/>
                    <a:pt x="685" y="1062"/>
                    <a:pt x="685" y="1062"/>
                  </a:cubicBezTo>
                  <a:cubicBezTo>
                    <a:pt x="687" y="1063"/>
                    <a:pt x="689" y="1064"/>
                    <a:pt x="690" y="1066"/>
                  </a:cubicBezTo>
                  <a:cubicBezTo>
                    <a:pt x="770" y="1154"/>
                    <a:pt x="770" y="1154"/>
                    <a:pt x="770" y="1154"/>
                  </a:cubicBezTo>
                  <a:cubicBezTo>
                    <a:pt x="772" y="1157"/>
                    <a:pt x="774" y="1161"/>
                    <a:pt x="774" y="1164"/>
                  </a:cubicBezTo>
                  <a:cubicBezTo>
                    <a:pt x="774" y="1170"/>
                    <a:pt x="774" y="1170"/>
                    <a:pt x="774" y="1170"/>
                  </a:cubicBezTo>
                  <a:cubicBezTo>
                    <a:pt x="774" y="1178"/>
                    <a:pt x="780" y="1185"/>
                    <a:pt x="789" y="1185"/>
                  </a:cubicBezTo>
                  <a:cubicBezTo>
                    <a:pt x="839" y="1185"/>
                    <a:pt x="839" y="1185"/>
                    <a:pt x="839" y="1185"/>
                  </a:cubicBezTo>
                  <a:cubicBezTo>
                    <a:pt x="841" y="1185"/>
                    <a:pt x="843" y="1185"/>
                    <a:pt x="845" y="1186"/>
                  </a:cubicBezTo>
                  <a:cubicBezTo>
                    <a:pt x="967" y="1243"/>
                    <a:pt x="967" y="1243"/>
                    <a:pt x="967" y="1243"/>
                  </a:cubicBezTo>
                  <a:cubicBezTo>
                    <a:pt x="967" y="1243"/>
                    <a:pt x="968" y="1243"/>
                    <a:pt x="968" y="1244"/>
                  </a:cubicBezTo>
                  <a:cubicBezTo>
                    <a:pt x="1321" y="1373"/>
                    <a:pt x="1321" y="1373"/>
                    <a:pt x="1321" y="1373"/>
                  </a:cubicBezTo>
                  <a:cubicBezTo>
                    <a:pt x="1322" y="1373"/>
                    <a:pt x="1322" y="1374"/>
                    <a:pt x="1323" y="1374"/>
                  </a:cubicBezTo>
                  <a:cubicBezTo>
                    <a:pt x="1408" y="1392"/>
                    <a:pt x="1408" y="1392"/>
                    <a:pt x="1408" y="1392"/>
                  </a:cubicBezTo>
                  <a:cubicBezTo>
                    <a:pt x="1466" y="1406"/>
                    <a:pt x="1466" y="1406"/>
                    <a:pt x="1466" y="1406"/>
                  </a:cubicBezTo>
                  <a:cubicBezTo>
                    <a:pt x="1467" y="1406"/>
                    <a:pt x="1468" y="1406"/>
                    <a:pt x="1469" y="1407"/>
                  </a:cubicBezTo>
                  <a:cubicBezTo>
                    <a:pt x="1531" y="1435"/>
                    <a:pt x="1531" y="1435"/>
                    <a:pt x="1531" y="1435"/>
                  </a:cubicBezTo>
                  <a:cubicBezTo>
                    <a:pt x="1534" y="1436"/>
                    <a:pt x="1535" y="1438"/>
                    <a:pt x="1537" y="1440"/>
                  </a:cubicBezTo>
                  <a:cubicBezTo>
                    <a:pt x="1558" y="1468"/>
                    <a:pt x="1558" y="1468"/>
                    <a:pt x="1558" y="1468"/>
                  </a:cubicBezTo>
                  <a:cubicBezTo>
                    <a:pt x="1565" y="1477"/>
                    <a:pt x="1580" y="1475"/>
                    <a:pt x="1584" y="1464"/>
                  </a:cubicBezTo>
                  <a:cubicBezTo>
                    <a:pt x="1584" y="1464"/>
                    <a:pt x="1584" y="1464"/>
                    <a:pt x="1584" y="1464"/>
                  </a:cubicBezTo>
                  <a:cubicBezTo>
                    <a:pt x="1588" y="1455"/>
                    <a:pt x="1599" y="1452"/>
                    <a:pt x="1607" y="1458"/>
                  </a:cubicBezTo>
                  <a:cubicBezTo>
                    <a:pt x="1617" y="1467"/>
                    <a:pt x="1617" y="1467"/>
                    <a:pt x="1617" y="1467"/>
                  </a:cubicBezTo>
                  <a:cubicBezTo>
                    <a:pt x="1618" y="1467"/>
                    <a:pt x="1619" y="1468"/>
                    <a:pt x="1620" y="1469"/>
                  </a:cubicBezTo>
                  <a:cubicBezTo>
                    <a:pt x="1665" y="1530"/>
                    <a:pt x="1665" y="1530"/>
                    <a:pt x="1665" y="1530"/>
                  </a:cubicBezTo>
                  <a:cubicBezTo>
                    <a:pt x="1666" y="1532"/>
                    <a:pt x="1668" y="1533"/>
                    <a:pt x="1670" y="1535"/>
                  </a:cubicBezTo>
                  <a:cubicBezTo>
                    <a:pt x="1768" y="1588"/>
                    <a:pt x="1768" y="1588"/>
                    <a:pt x="1768" y="1588"/>
                  </a:cubicBezTo>
                  <a:cubicBezTo>
                    <a:pt x="1770" y="1589"/>
                    <a:pt x="1772" y="1589"/>
                    <a:pt x="1775" y="1589"/>
                  </a:cubicBezTo>
                  <a:cubicBezTo>
                    <a:pt x="1953" y="1589"/>
                    <a:pt x="1953" y="1589"/>
                    <a:pt x="1953" y="1589"/>
                  </a:cubicBezTo>
                  <a:cubicBezTo>
                    <a:pt x="1955" y="1589"/>
                    <a:pt x="1957" y="1590"/>
                    <a:pt x="1959" y="1591"/>
                  </a:cubicBezTo>
                  <a:cubicBezTo>
                    <a:pt x="2017" y="1617"/>
                    <a:pt x="2017" y="1617"/>
                    <a:pt x="2017" y="1617"/>
                  </a:cubicBezTo>
                  <a:cubicBezTo>
                    <a:pt x="2018" y="1617"/>
                    <a:pt x="2018" y="1617"/>
                    <a:pt x="2019" y="1617"/>
                  </a:cubicBezTo>
                  <a:cubicBezTo>
                    <a:pt x="2082" y="1639"/>
                    <a:pt x="2082" y="1639"/>
                    <a:pt x="2082" y="1639"/>
                  </a:cubicBezTo>
                  <a:cubicBezTo>
                    <a:pt x="2083" y="1639"/>
                    <a:pt x="2084" y="1639"/>
                    <a:pt x="2085" y="1639"/>
                  </a:cubicBezTo>
                  <a:cubicBezTo>
                    <a:pt x="2187" y="1649"/>
                    <a:pt x="2187" y="1649"/>
                    <a:pt x="2187" y="1649"/>
                  </a:cubicBezTo>
                  <a:cubicBezTo>
                    <a:pt x="2189" y="1649"/>
                    <a:pt x="2190" y="1650"/>
                    <a:pt x="2191" y="1650"/>
                  </a:cubicBezTo>
                  <a:cubicBezTo>
                    <a:pt x="2278" y="1687"/>
                    <a:pt x="2278" y="1687"/>
                    <a:pt x="2278" y="1687"/>
                  </a:cubicBezTo>
                  <a:cubicBezTo>
                    <a:pt x="2285" y="1690"/>
                    <a:pt x="2293" y="1687"/>
                    <a:pt x="2297" y="1681"/>
                  </a:cubicBezTo>
                  <a:cubicBezTo>
                    <a:pt x="2309" y="1659"/>
                    <a:pt x="2309" y="1659"/>
                    <a:pt x="2309" y="1659"/>
                  </a:cubicBezTo>
                  <a:cubicBezTo>
                    <a:pt x="2312" y="1653"/>
                    <a:pt x="2319" y="1650"/>
                    <a:pt x="2325" y="1652"/>
                  </a:cubicBezTo>
                  <a:cubicBezTo>
                    <a:pt x="2377" y="1664"/>
                    <a:pt x="2377" y="1664"/>
                    <a:pt x="2377" y="1664"/>
                  </a:cubicBezTo>
                  <a:cubicBezTo>
                    <a:pt x="2381" y="1665"/>
                    <a:pt x="2384" y="1667"/>
                    <a:pt x="2386" y="1670"/>
                  </a:cubicBezTo>
                  <a:cubicBezTo>
                    <a:pt x="2422" y="1724"/>
                    <a:pt x="2422" y="1724"/>
                    <a:pt x="2422" y="1724"/>
                  </a:cubicBezTo>
                  <a:cubicBezTo>
                    <a:pt x="2422" y="1725"/>
                    <a:pt x="2423" y="1725"/>
                    <a:pt x="2423" y="1725"/>
                  </a:cubicBezTo>
                  <a:cubicBezTo>
                    <a:pt x="2470" y="1782"/>
                    <a:pt x="2470" y="1782"/>
                    <a:pt x="2470" y="1782"/>
                  </a:cubicBezTo>
                  <a:cubicBezTo>
                    <a:pt x="2470" y="1783"/>
                    <a:pt x="2471" y="1783"/>
                    <a:pt x="2471" y="1784"/>
                  </a:cubicBezTo>
                  <a:cubicBezTo>
                    <a:pt x="2514" y="1820"/>
                    <a:pt x="2514" y="1820"/>
                    <a:pt x="2514" y="1820"/>
                  </a:cubicBezTo>
                  <a:cubicBezTo>
                    <a:pt x="2515" y="1822"/>
                    <a:pt x="2517" y="1822"/>
                    <a:pt x="2518" y="1823"/>
                  </a:cubicBezTo>
                  <a:lnTo>
                    <a:pt x="2661" y="1759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476;p84">
              <a:extLst>
                <a:ext uri="{FF2B5EF4-FFF2-40B4-BE49-F238E27FC236}">
                  <a16:creationId xmlns:a16="http://schemas.microsoft.com/office/drawing/2014/main" id="{5E5D176E-C5F3-FD18-084F-B553FEF702A6}"/>
                </a:ext>
              </a:extLst>
            </p:cNvPr>
            <p:cNvSpPr/>
            <p:nvPr/>
          </p:nvSpPr>
          <p:spPr>
            <a:xfrm>
              <a:off x="13273088" y="10266363"/>
              <a:ext cx="390525" cy="357188"/>
            </a:xfrm>
            <a:custGeom>
              <a:avLst/>
              <a:gdLst/>
              <a:ahLst/>
              <a:cxnLst/>
              <a:rect l="0" t="0" r="0" b="0"/>
              <a:pathLst>
                <a:path w="613" h="561" extrusionOk="0">
                  <a:moveTo>
                    <a:pt x="2" y="349"/>
                  </a:moveTo>
                  <a:cubicBezTo>
                    <a:pt x="3" y="349"/>
                    <a:pt x="4" y="350"/>
                    <a:pt x="5" y="351"/>
                  </a:cubicBezTo>
                  <a:cubicBezTo>
                    <a:pt x="94" y="440"/>
                    <a:pt x="94" y="440"/>
                    <a:pt x="94" y="440"/>
                  </a:cubicBezTo>
                  <a:cubicBezTo>
                    <a:pt x="95" y="440"/>
                    <a:pt x="95" y="441"/>
                    <a:pt x="95" y="441"/>
                  </a:cubicBezTo>
                  <a:cubicBezTo>
                    <a:pt x="149" y="504"/>
                    <a:pt x="149" y="504"/>
                    <a:pt x="149" y="504"/>
                  </a:cubicBezTo>
                  <a:cubicBezTo>
                    <a:pt x="152" y="508"/>
                    <a:pt x="158" y="510"/>
                    <a:pt x="164" y="509"/>
                  </a:cubicBezTo>
                  <a:cubicBezTo>
                    <a:pt x="199" y="500"/>
                    <a:pt x="199" y="500"/>
                    <a:pt x="199" y="500"/>
                  </a:cubicBezTo>
                  <a:cubicBezTo>
                    <a:pt x="202" y="499"/>
                    <a:pt x="206" y="497"/>
                    <a:pt x="208" y="494"/>
                  </a:cubicBezTo>
                  <a:cubicBezTo>
                    <a:pt x="229" y="462"/>
                    <a:pt x="229" y="462"/>
                    <a:pt x="229" y="462"/>
                  </a:cubicBezTo>
                  <a:cubicBezTo>
                    <a:pt x="234" y="456"/>
                    <a:pt x="242" y="454"/>
                    <a:pt x="249" y="458"/>
                  </a:cubicBezTo>
                  <a:cubicBezTo>
                    <a:pt x="264" y="467"/>
                    <a:pt x="264" y="467"/>
                    <a:pt x="264" y="467"/>
                  </a:cubicBezTo>
                  <a:cubicBezTo>
                    <a:pt x="266" y="468"/>
                    <a:pt x="267" y="469"/>
                    <a:pt x="268" y="470"/>
                  </a:cubicBezTo>
                  <a:cubicBezTo>
                    <a:pt x="348" y="558"/>
                    <a:pt x="348" y="558"/>
                    <a:pt x="348" y="558"/>
                  </a:cubicBezTo>
                  <a:cubicBezTo>
                    <a:pt x="349" y="559"/>
                    <a:pt x="350" y="560"/>
                    <a:pt x="351" y="561"/>
                  </a:cubicBezTo>
                  <a:cubicBezTo>
                    <a:pt x="362" y="557"/>
                    <a:pt x="449" y="512"/>
                    <a:pt x="462" y="506"/>
                  </a:cubicBezTo>
                  <a:cubicBezTo>
                    <a:pt x="463" y="505"/>
                    <a:pt x="464" y="504"/>
                    <a:pt x="465" y="503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503" y="463"/>
                    <a:pt x="509" y="462"/>
                    <a:pt x="513" y="465"/>
                  </a:cubicBezTo>
                  <a:cubicBezTo>
                    <a:pt x="550" y="490"/>
                    <a:pt x="550" y="490"/>
                    <a:pt x="550" y="490"/>
                  </a:cubicBezTo>
                  <a:cubicBezTo>
                    <a:pt x="557" y="495"/>
                    <a:pt x="567" y="489"/>
                    <a:pt x="567" y="480"/>
                  </a:cubicBezTo>
                  <a:cubicBezTo>
                    <a:pt x="565" y="423"/>
                    <a:pt x="565" y="423"/>
                    <a:pt x="565" y="423"/>
                  </a:cubicBezTo>
                  <a:cubicBezTo>
                    <a:pt x="565" y="422"/>
                    <a:pt x="565" y="421"/>
                    <a:pt x="564" y="420"/>
                  </a:cubicBezTo>
                  <a:cubicBezTo>
                    <a:pt x="552" y="374"/>
                    <a:pt x="552" y="374"/>
                    <a:pt x="552" y="374"/>
                  </a:cubicBezTo>
                  <a:cubicBezTo>
                    <a:pt x="551" y="371"/>
                    <a:pt x="551" y="368"/>
                    <a:pt x="553" y="366"/>
                  </a:cubicBezTo>
                  <a:cubicBezTo>
                    <a:pt x="573" y="332"/>
                    <a:pt x="573" y="332"/>
                    <a:pt x="573" y="332"/>
                  </a:cubicBezTo>
                  <a:cubicBezTo>
                    <a:pt x="575" y="329"/>
                    <a:pt x="575" y="324"/>
                    <a:pt x="573" y="321"/>
                  </a:cubicBezTo>
                  <a:cubicBezTo>
                    <a:pt x="539" y="261"/>
                    <a:pt x="539" y="261"/>
                    <a:pt x="539" y="261"/>
                  </a:cubicBezTo>
                  <a:cubicBezTo>
                    <a:pt x="536" y="257"/>
                    <a:pt x="537" y="253"/>
                    <a:pt x="539" y="249"/>
                  </a:cubicBezTo>
                  <a:cubicBezTo>
                    <a:pt x="582" y="192"/>
                    <a:pt x="582" y="192"/>
                    <a:pt x="582" y="192"/>
                  </a:cubicBezTo>
                  <a:cubicBezTo>
                    <a:pt x="582" y="191"/>
                    <a:pt x="583" y="191"/>
                    <a:pt x="583" y="190"/>
                  </a:cubicBezTo>
                  <a:cubicBezTo>
                    <a:pt x="612" y="118"/>
                    <a:pt x="612" y="118"/>
                    <a:pt x="612" y="118"/>
                  </a:cubicBezTo>
                  <a:cubicBezTo>
                    <a:pt x="613" y="116"/>
                    <a:pt x="613" y="114"/>
                    <a:pt x="613" y="112"/>
                  </a:cubicBezTo>
                  <a:cubicBezTo>
                    <a:pt x="610" y="93"/>
                    <a:pt x="610" y="93"/>
                    <a:pt x="610" y="93"/>
                  </a:cubicBezTo>
                  <a:cubicBezTo>
                    <a:pt x="573" y="104"/>
                    <a:pt x="573" y="104"/>
                    <a:pt x="573" y="104"/>
                  </a:cubicBezTo>
                  <a:cubicBezTo>
                    <a:pt x="572" y="104"/>
                    <a:pt x="572" y="104"/>
                    <a:pt x="571" y="104"/>
                  </a:cubicBezTo>
                  <a:cubicBezTo>
                    <a:pt x="522" y="115"/>
                    <a:pt x="522" y="115"/>
                    <a:pt x="522" y="115"/>
                  </a:cubicBezTo>
                  <a:cubicBezTo>
                    <a:pt x="518" y="116"/>
                    <a:pt x="513" y="115"/>
                    <a:pt x="509" y="114"/>
                  </a:cubicBezTo>
                  <a:cubicBezTo>
                    <a:pt x="447" y="97"/>
                    <a:pt x="447" y="97"/>
                    <a:pt x="447" y="97"/>
                  </a:cubicBezTo>
                  <a:cubicBezTo>
                    <a:pt x="445" y="96"/>
                    <a:pt x="442" y="95"/>
                    <a:pt x="439" y="93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4" y="77"/>
                    <a:pt x="412" y="74"/>
                    <a:pt x="410" y="72"/>
                  </a:cubicBezTo>
                  <a:cubicBezTo>
                    <a:pt x="369" y="16"/>
                    <a:pt x="369" y="16"/>
                    <a:pt x="369" y="16"/>
                  </a:cubicBezTo>
                  <a:cubicBezTo>
                    <a:pt x="364" y="9"/>
                    <a:pt x="355" y="5"/>
                    <a:pt x="347" y="5"/>
                  </a:cubicBezTo>
                  <a:cubicBezTo>
                    <a:pt x="344" y="5"/>
                    <a:pt x="344" y="5"/>
                    <a:pt x="344" y="5"/>
                  </a:cubicBezTo>
                  <a:cubicBezTo>
                    <a:pt x="342" y="5"/>
                    <a:pt x="339" y="5"/>
                    <a:pt x="337" y="6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67" y="25"/>
                    <a:pt x="265" y="25"/>
                    <a:pt x="262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5" y="25"/>
                    <a:pt x="232" y="25"/>
                    <a:pt x="230" y="24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197" y="16"/>
                    <a:pt x="194" y="14"/>
                    <a:pt x="191" y="12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74" y="0"/>
                    <a:pt x="153" y="7"/>
                    <a:pt x="147" y="24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2" y="38"/>
                    <a:pt x="142" y="45"/>
                    <a:pt x="145" y="51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9" y="110"/>
                    <a:pt x="167" y="121"/>
                    <a:pt x="160" y="129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7" y="191"/>
                    <a:pt x="106" y="191"/>
                    <a:pt x="106" y="192"/>
                  </a:cubicBezTo>
                  <a:cubicBezTo>
                    <a:pt x="63" y="236"/>
                    <a:pt x="63" y="236"/>
                    <a:pt x="63" y="236"/>
                  </a:cubicBezTo>
                  <a:cubicBezTo>
                    <a:pt x="61" y="238"/>
                    <a:pt x="60" y="240"/>
                    <a:pt x="58" y="242"/>
                  </a:cubicBezTo>
                  <a:cubicBezTo>
                    <a:pt x="0" y="348"/>
                    <a:pt x="0" y="348"/>
                    <a:pt x="0" y="348"/>
                  </a:cubicBezTo>
                  <a:lnTo>
                    <a:pt x="2" y="349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477;p84">
              <a:extLst>
                <a:ext uri="{FF2B5EF4-FFF2-40B4-BE49-F238E27FC236}">
                  <a16:creationId xmlns:a16="http://schemas.microsoft.com/office/drawing/2014/main" id="{BC017C0B-B97B-C53A-85D3-E40725D3D827}"/>
                </a:ext>
              </a:extLst>
            </p:cNvPr>
            <p:cNvSpPr/>
            <p:nvPr/>
          </p:nvSpPr>
          <p:spPr>
            <a:xfrm>
              <a:off x="13482638" y="10075863"/>
              <a:ext cx="180975" cy="263525"/>
            </a:xfrm>
            <a:custGeom>
              <a:avLst/>
              <a:gdLst/>
              <a:ahLst/>
              <a:cxnLst/>
              <a:rect l="0" t="0" r="0" b="0"/>
              <a:pathLst>
                <a:path w="283" h="414" extrusionOk="0">
                  <a:moveTo>
                    <a:pt x="16" y="176"/>
                  </a:moveTo>
                  <a:cubicBezTo>
                    <a:pt x="16" y="179"/>
                    <a:pt x="17" y="182"/>
                    <a:pt x="19" y="184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7" y="249"/>
                    <a:pt x="59" y="253"/>
                    <a:pt x="59" y="258"/>
                  </a:cubicBezTo>
                  <a:cubicBezTo>
                    <a:pt x="59" y="308"/>
                    <a:pt x="59" y="308"/>
                    <a:pt x="59" y="308"/>
                  </a:cubicBezTo>
                  <a:cubicBezTo>
                    <a:pt x="59" y="310"/>
                    <a:pt x="58" y="312"/>
                    <a:pt x="58" y="315"/>
                  </a:cubicBezTo>
                  <a:cubicBezTo>
                    <a:pt x="53" y="333"/>
                    <a:pt x="53" y="333"/>
                    <a:pt x="53" y="33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82" y="372"/>
                    <a:pt x="84" y="375"/>
                    <a:pt x="87" y="376"/>
                  </a:cubicBezTo>
                  <a:cubicBezTo>
                    <a:pt x="109" y="391"/>
                    <a:pt x="109" y="391"/>
                    <a:pt x="109" y="391"/>
                  </a:cubicBezTo>
                  <a:cubicBezTo>
                    <a:pt x="112" y="393"/>
                    <a:pt x="115" y="394"/>
                    <a:pt x="117" y="395"/>
                  </a:cubicBezTo>
                  <a:cubicBezTo>
                    <a:pt x="179" y="412"/>
                    <a:pt x="179" y="412"/>
                    <a:pt x="179" y="412"/>
                  </a:cubicBezTo>
                  <a:cubicBezTo>
                    <a:pt x="183" y="413"/>
                    <a:pt x="188" y="414"/>
                    <a:pt x="192" y="413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2" y="402"/>
                    <a:pt x="242" y="402"/>
                    <a:pt x="243" y="402"/>
                  </a:cubicBezTo>
                  <a:cubicBezTo>
                    <a:pt x="280" y="391"/>
                    <a:pt x="280" y="391"/>
                    <a:pt x="280" y="391"/>
                  </a:cubicBezTo>
                  <a:cubicBezTo>
                    <a:pt x="283" y="410"/>
                    <a:pt x="283" y="410"/>
                    <a:pt x="283" y="410"/>
                  </a:cubicBezTo>
                  <a:cubicBezTo>
                    <a:pt x="265" y="268"/>
                    <a:pt x="265" y="268"/>
                    <a:pt x="265" y="268"/>
                  </a:cubicBezTo>
                  <a:cubicBezTo>
                    <a:pt x="265" y="268"/>
                    <a:pt x="264" y="267"/>
                    <a:pt x="264" y="26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59" y="76"/>
                    <a:pt x="266" y="70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1" y="35"/>
                    <a:pt x="250" y="34"/>
                    <a:pt x="249" y="32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4" y="9"/>
                    <a:pt x="173" y="9"/>
                    <a:pt x="172" y="9"/>
                  </a:cubicBezTo>
                  <a:cubicBezTo>
                    <a:pt x="161" y="7"/>
                    <a:pt x="101" y="0"/>
                    <a:pt x="95" y="9"/>
                  </a:cubicBezTo>
                  <a:cubicBezTo>
                    <a:pt x="91" y="16"/>
                    <a:pt x="68" y="13"/>
                    <a:pt x="55" y="11"/>
                  </a:cubicBezTo>
                  <a:cubicBezTo>
                    <a:pt x="48" y="10"/>
                    <a:pt x="41" y="11"/>
                    <a:pt x="35" y="15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5" y="34"/>
                    <a:pt x="0" y="43"/>
                    <a:pt x="0" y="5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0" y="105"/>
                    <a:pt x="1" y="107"/>
                  </a:cubicBezTo>
                  <a:lnTo>
                    <a:pt x="16" y="176"/>
                  </a:ln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478;p84">
              <a:extLst>
                <a:ext uri="{FF2B5EF4-FFF2-40B4-BE49-F238E27FC236}">
                  <a16:creationId xmlns:a16="http://schemas.microsoft.com/office/drawing/2014/main" id="{9402EB73-6F8A-1277-EC27-64DA47C8D21C}"/>
                </a:ext>
              </a:extLst>
            </p:cNvPr>
            <p:cNvSpPr/>
            <p:nvPr/>
          </p:nvSpPr>
          <p:spPr>
            <a:xfrm>
              <a:off x="12801601" y="10429875"/>
              <a:ext cx="1588" cy="1588"/>
            </a:xfrm>
            <a:prstGeom prst="rect">
              <a:avLst/>
            </a:pr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479;p84">
              <a:extLst>
                <a:ext uri="{FF2B5EF4-FFF2-40B4-BE49-F238E27FC236}">
                  <a16:creationId xmlns:a16="http://schemas.microsoft.com/office/drawing/2014/main" id="{3413EADB-7653-EA42-3BC4-FA8D72AD91D5}"/>
                </a:ext>
              </a:extLst>
            </p:cNvPr>
            <p:cNvSpPr/>
            <p:nvPr/>
          </p:nvSpPr>
          <p:spPr>
            <a:xfrm>
              <a:off x="12831763" y="9745663"/>
              <a:ext cx="838200" cy="882650"/>
            </a:xfrm>
            <a:custGeom>
              <a:avLst/>
              <a:gdLst/>
              <a:ahLst/>
              <a:cxnLst/>
              <a:rect l="0" t="0" r="0" b="0"/>
              <a:pathLst>
                <a:path w="1315" h="1385" extrusionOk="0">
                  <a:moveTo>
                    <a:pt x="879" y="253"/>
                  </a:moveTo>
                  <a:cubicBezTo>
                    <a:pt x="879" y="261"/>
                    <a:pt x="841" y="315"/>
                    <a:pt x="829" y="337"/>
                  </a:cubicBezTo>
                  <a:cubicBezTo>
                    <a:pt x="817" y="358"/>
                    <a:pt x="793" y="392"/>
                    <a:pt x="787" y="392"/>
                  </a:cubicBezTo>
                  <a:cubicBezTo>
                    <a:pt x="780" y="392"/>
                    <a:pt x="744" y="321"/>
                    <a:pt x="742" y="313"/>
                  </a:cubicBezTo>
                  <a:cubicBezTo>
                    <a:pt x="741" y="307"/>
                    <a:pt x="720" y="283"/>
                    <a:pt x="712" y="272"/>
                  </a:cubicBezTo>
                  <a:cubicBezTo>
                    <a:pt x="709" y="269"/>
                    <a:pt x="706" y="267"/>
                    <a:pt x="703" y="265"/>
                  </a:cubicBezTo>
                  <a:cubicBezTo>
                    <a:pt x="693" y="261"/>
                    <a:pt x="672" y="249"/>
                    <a:pt x="672" y="243"/>
                  </a:cubicBezTo>
                  <a:cubicBezTo>
                    <a:pt x="672" y="235"/>
                    <a:pt x="668" y="197"/>
                    <a:pt x="682" y="184"/>
                  </a:cubicBezTo>
                  <a:cubicBezTo>
                    <a:pt x="696" y="172"/>
                    <a:pt x="708" y="150"/>
                    <a:pt x="704" y="144"/>
                  </a:cubicBezTo>
                  <a:cubicBezTo>
                    <a:pt x="701" y="139"/>
                    <a:pt x="659" y="116"/>
                    <a:pt x="642" y="107"/>
                  </a:cubicBezTo>
                  <a:cubicBezTo>
                    <a:pt x="638" y="104"/>
                    <a:pt x="633" y="103"/>
                    <a:pt x="628" y="103"/>
                  </a:cubicBezTo>
                  <a:cubicBezTo>
                    <a:pt x="587" y="106"/>
                    <a:pt x="587" y="106"/>
                    <a:pt x="587" y="106"/>
                  </a:cubicBezTo>
                  <a:cubicBezTo>
                    <a:pt x="581" y="106"/>
                    <a:pt x="574" y="104"/>
                    <a:pt x="569" y="10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390" y="0"/>
                    <a:pt x="379" y="11"/>
                    <a:pt x="379" y="24"/>
                  </a:cubicBezTo>
                  <a:cubicBezTo>
                    <a:pt x="379" y="96"/>
                    <a:pt x="379" y="96"/>
                    <a:pt x="379" y="96"/>
                  </a:cubicBezTo>
                  <a:cubicBezTo>
                    <a:pt x="379" y="103"/>
                    <a:pt x="376" y="110"/>
                    <a:pt x="371" y="114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6" y="173"/>
                    <a:pt x="306" y="173"/>
                    <a:pt x="305" y="173"/>
                  </a:cubicBezTo>
                  <a:cubicBezTo>
                    <a:pt x="255" y="213"/>
                    <a:pt x="255" y="213"/>
                    <a:pt x="255" y="213"/>
                  </a:cubicBezTo>
                  <a:cubicBezTo>
                    <a:pt x="276" y="240"/>
                    <a:pt x="276" y="240"/>
                    <a:pt x="276" y="240"/>
                  </a:cubicBezTo>
                  <a:cubicBezTo>
                    <a:pt x="278" y="242"/>
                    <a:pt x="280" y="244"/>
                    <a:pt x="281" y="247"/>
                  </a:cubicBezTo>
                  <a:cubicBezTo>
                    <a:pt x="304" y="308"/>
                    <a:pt x="304" y="308"/>
                    <a:pt x="304" y="308"/>
                  </a:cubicBezTo>
                  <a:cubicBezTo>
                    <a:pt x="308" y="318"/>
                    <a:pt x="306" y="329"/>
                    <a:pt x="299" y="337"/>
                  </a:cubicBezTo>
                  <a:cubicBezTo>
                    <a:pt x="252" y="388"/>
                    <a:pt x="252" y="388"/>
                    <a:pt x="252" y="388"/>
                  </a:cubicBezTo>
                  <a:cubicBezTo>
                    <a:pt x="248" y="393"/>
                    <a:pt x="245" y="399"/>
                    <a:pt x="245" y="405"/>
                  </a:cubicBezTo>
                  <a:cubicBezTo>
                    <a:pt x="242" y="494"/>
                    <a:pt x="242" y="494"/>
                    <a:pt x="242" y="494"/>
                  </a:cubicBezTo>
                  <a:cubicBezTo>
                    <a:pt x="242" y="498"/>
                    <a:pt x="243" y="503"/>
                    <a:pt x="245" y="507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303" y="625"/>
                    <a:pt x="294" y="644"/>
                    <a:pt x="277" y="648"/>
                  </a:cubicBezTo>
                  <a:cubicBezTo>
                    <a:pt x="244" y="656"/>
                    <a:pt x="244" y="656"/>
                    <a:pt x="244" y="656"/>
                  </a:cubicBezTo>
                  <a:cubicBezTo>
                    <a:pt x="237" y="657"/>
                    <a:pt x="231" y="662"/>
                    <a:pt x="227" y="668"/>
                  </a:cubicBezTo>
                  <a:cubicBezTo>
                    <a:pt x="137" y="819"/>
                    <a:pt x="137" y="819"/>
                    <a:pt x="137" y="819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046"/>
                    <a:pt x="1" y="1046"/>
                    <a:pt x="1" y="1047"/>
                  </a:cubicBezTo>
                  <a:cubicBezTo>
                    <a:pt x="54" y="1075"/>
                    <a:pt x="54" y="1075"/>
                    <a:pt x="54" y="1075"/>
                  </a:cubicBezTo>
                  <a:cubicBezTo>
                    <a:pt x="58" y="1077"/>
                    <a:pt x="61" y="1081"/>
                    <a:pt x="62" y="1085"/>
                  </a:cubicBezTo>
                  <a:cubicBezTo>
                    <a:pt x="87" y="1183"/>
                    <a:pt x="87" y="1183"/>
                    <a:pt x="87" y="1183"/>
                  </a:cubicBezTo>
                  <a:cubicBezTo>
                    <a:pt x="87" y="1184"/>
                    <a:pt x="87" y="1185"/>
                    <a:pt x="88" y="1186"/>
                  </a:cubicBezTo>
                  <a:cubicBezTo>
                    <a:pt x="89" y="1249"/>
                    <a:pt x="89" y="1249"/>
                    <a:pt x="89" y="1249"/>
                  </a:cubicBezTo>
                  <a:cubicBezTo>
                    <a:pt x="89" y="1250"/>
                    <a:pt x="89" y="1250"/>
                    <a:pt x="89" y="1250"/>
                  </a:cubicBezTo>
                  <a:cubicBezTo>
                    <a:pt x="94" y="1299"/>
                    <a:pt x="94" y="1299"/>
                    <a:pt x="94" y="1299"/>
                  </a:cubicBezTo>
                  <a:cubicBezTo>
                    <a:pt x="94" y="1301"/>
                    <a:pt x="95" y="1304"/>
                    <a:pt x="97" y="1306"/>
                  </a:cubicBezTo>
                  <a:cubicBezTo>
                    <a:pt x="127" y="1347"/>
                    <a:pt x="127" y="1347"/>
                    <a:pt x="127" y="1347"/>
                  </a:cubicBezTo>
                  <a:cubicBezTo>
                    <a:pt x="127" y="1347"/>
                    <a:pt x="127" y="1348"/>
                    <a:pt x="127" y="1348"/>
                  </a:cubicBezTo>
                  <a:cubicBezTo>
                    <a:pt x="143" y="1373"/>
                    <a:pt x="143" y="1373"/>
                    <a:pt x="143" y="1373"/>
                  </a:cubicBezTo>
                  <a:cubicBezTo>
                    <a:pt x="145" y="1376"/>
                    <a:pt x="148" y="1379"/>
                    <a:pt x="152" y="1380"/>
                  </a:cubicBezTo>
                  <a:cubicBezTo>
                    <a:pt x="168" y="1384"/>
                    <a:pt x="168" y="1384"/>
                    <a:pt x="168" y="1384"/>
                  </a:cubicBezTo>
                  <a:cubicBezTo>
                    <a:pt x="171" y="1385"/>
                    <a:pt x="175" y="1384"/>
                    <a:pt x="178" y="1383"/>
                  </a:cubicBezTo>
                  <a:cubicBezTo>
                    <a:pt x="223" y="1362"/>
                    <a:pt x="223" y="1362"/>
                    <a:pt x="223" y="1362"/>
                  </a:cubicBezTo>
                  <a:cubicBezTo>
                    <a:pt x="224" y="1361"/>
                    <a:pt x="225" y="1361"/>
                    <a:pt x="226" y="1360"/>
                  </a:cubicBezTo>
                  <a:cubicBezTo>
                    <a:pt x="279" y="1315"/>
                    <a:pt x="279" y="1315"/>
                    <a:pt x="279" y="1315"/>
                  </a:cubicBezTo>
                  <a:cubicBezTo>
                    <a:pt x="280" y="1314"/>
                    <a:pt x="282" y="1312"/>
                    <a:pt x="283" y="1310"/>
                  </a:cubicBezTo>
                  <a:cubicBezTo>
                    <a:pt x="318" y="1231"/>
                    <a:pt x="318" y="1231"/>
                    <a:pt x="318" y="1231"/>
                  </a:cubicBezTo>
                  <a:cubicBezTo>
                    <a:pt x="319" y="1226"/>
                    <a:pt x="323" y="1223"/>
                    <a:pt x="328" y="1222"/>
                  </a:cubicBezTo>
                  <a:cubicBezTo>
                    <a:pt x="399" y="1204"/>
                    <a:pt x="399" y="1204"/>
                    <a:pt x="399" y="1204"/>
                  </a:cubicBezTo>
                  <a:cubicBezTo>
                    <a:pt x="399" y="1204"/>
                    <a:pt x="400" y="1203"/>
                    <a:pt x="400" y="1203"/>
                  </a:cubicBezTo>
                  <a:cubicBezTo>
                    <a:pt x="407" y="1202"/>
                    <a:pt x="462" y="1195"/>
                    <a:pt x="467" y="1195"/>
                  </a:cubicBezTo>
                  <a:cubicBezTo>
                    <a:pt x="524" y="1195"/>
                    <a:pt x="524" y="1195"/>
                    <a:pt x="524" y="1195"/>
                  </a:cubicBezTo>
                  <a:cubicBezTo>
                    <a:pt x="529" y="1195"/>
                    <a:pt x="533" y="1193"/>
                    <a:pt x="536" y="1189"/>
                  </a:cubicBezTo>
                  <a:cubicBezTo>
                    <a:pt x="590" y="1117"/>
                    <a:pt x="590" y="1117"/>
                    <a:pt x="590" y="1117"/>
                  </a:cubicBezTo>
                  <a:cubicBezTo>
                    <a:pt x="595" y="1111"/>
                    <a:pt x="603" y="1110"/>
                    <a:pt x="610" y="1114"/>
                  </a:cubicBezTo>
                  <a:cubicBezTo>
                    <a:pt x="692" y="1164"/>
                    <a:pt x="692" y="1164"/>
                    <a:pt x="692" y="1164"/>
                  </a:cubicBezTo>
                  <a:cubicBezTo>
                    <a:pt x="750" y="1058"/>
                    <a:pt x="750" y="1058"/>
                    <a:pt x="750" y="1058"/>
                  </a:cubicBezTo>
                  <a:cubicBezTo>
                    <a:pt x="752" y="1056"/>
                    <a:pt x="753" y="1054"/>
                    <a:pt x="755" y="1052"/>
                  </a:cubicBezTo>
                  <a:cubicBezTo>
                    <a:pt x="798" y="1008"/>
                    <a:pt x="798" y="1008"/>
                    <a:pt x="798" y="1008"/>
                  </a:cubicBezTo>
                  <a:cubicBezTo>
                    <a:pt x="798" y="1007"/>
                    <a:pt x="799" y="1007"/>
                    <a:pt x="799" y="1007"/>
                  </a:cubicBezTo>
                  <a:cubicBezTo>
                    <a:pt x="852" y="945"/>
                    <a:pt x="852" y="945"/>
                    <a:pt x="852" y="945"/>
                  </a:cubicBezTo>
                  <a:cubicBezTo>
                    <a:pt x="859" y="937"/>
                    <a:pt x="861" y="926"/>
                    <a:pt x="857" y="917"/>
                  </a:cubicBezTo>
                  <a:cubicBezTo>
                    <a:pt x="837" y="867"/>
                    <a:pt x="837" y="867"/>
                    <a:pt x="837" y="867"/>
                  </a:cubicBezTo>
                  <a:cubicBezTo>
                    <a:pt x="834" y="861"/>
                    <a:pt x="834" y="854"/>
                    <a:pt x="836" y="848"/>
                  </a:cubicBezTo>
                  <a:cubicBezTo>
                    <a:pt x="839" y="840"/>
                    <a:pt x="839" y="840"/>
                    <a:pt x="839" y="840"/>
                  </a:cubicBezTo>
                  <a:cubicBezTo>
                    <a:pt x="845" y="823"/>
                    <a:pt x="866" y="816"/>
                    <a:pt x="881" y="827"/>
                  </a:cubicBezTo>
                  <a:cubicBezTo>
                    <a:pt x="883" y="828"/>
                    <a:pt x="883" y="828"/>
                    <a:pt x="883" y="828"/>
                  </a:cubicBezTo>
                  <a:cubicBezTo>
                    <a:pt x="886" y="830"/>
                    <a:pt x="889" y="832"/>
                    <a:pt x="892" y="833"/>
                  </a:cubicBezTo>
                  <a:cubicBezTo>
                    <a:pt x="922" y="840"/>
                    <a:pt x="922" y="840"/>
                    <a:pt x="922" y="840"/>
                  </a:cubicBezTo>
                  <a:cubicBezTo>
                    <a:pt x="924" y="841"/>
                    <a:pt x="927" y="841"/>
                    <a:pt x="929" y="841"/>
                  </a:cubicBezTo>
                  <a:cubicBezTo>
                    <a:pt x="954" y="841"/>
                    <a:pt x="954" y="841"/>
                    <a:pt x="954" y="841"/>
                  </a:cubicBezTo>
                  <a:cubicBezTo>
                    <a:pt x="957" y="841"/>
                    <a:pt x="959" y="841"/>
                    <a:pt x="962" y="840"/>
                  </a:cubicBezTo>
                  <a:cubicBezTo>
                    <a:pt x="1029" y="822"/>
                    <a:pt x="1029" y="822"/>
                    <a:pt x="1029" y="822"/>
                  </a:cubicBezTo>
                  <a:cubicBezTo>
                    <a:pt x="1031" y="821"/>
                    <a:pt x="1034" y="821"/>
                    <a:pt x="1036" y="821"/>
                  </a:cubicBezTo>
                  <a:cubicBezTo>
                    <a:pt x="1039" y="821"/>
                    <a:pt x="1039" y="821"/>
                    <a:pt x="1039" y="821"/>
                  </a:cubicBezTo>
                  <a:cubicBezTo>
                    <a:pt x="1047" y="821"/>
                    <a:pt x="1056" y="825"/>
                    <a:pt x="1061" y="832"/>
                  </a:cubicBezTo>
                  <a:cubicBezTo>
                    <a:pt x="1075" y="851"/>
                    <a:pt x="1075" y="851"/>
                    <a:pt x="1075" y="851"/>
                  </a:cubicBezTo>
                  <a:cubicBezTo>
                    <a:pt x="1080" y="833"/>
                    <a:pt x="1080" y="833"/>
                    <a:pt x="1080" y="833"/>
                  </a:cubicBezTo>
                  <a:cubicBezTo>
                    <a:pt x="1080" y="830"/>
                    <a:pt x="1081" y="828"/>
                    <a:pt x="1081" y="826"/>
                  </a:cubicBezTo>
                  <a:cubicBezTo>
                    <a:pt x="1081" y="776"/>
                    <a:pt x="1081" y="776"/>
                    <a:pt x="1081" y="776"/>
                  </a:cubicBezTo>
                  <a:cubicBezTo>
                    <a:pt x="1081" y="771"/>
                    <a:pt x="1079" y="767"/>
                    <a:pt x="1077" y="762"/>
                  </a:cubicBezTo>
                  <a:cubicBezTo>
                    <a:pt x="1041" y="702"/>
                    <a:pt x="1041" y="702"/>
                    <a:pt x="1041" y="702"/>
                  </a:cubicBezTo>
                  <a:cubicBezTo>
                    <a:pt x="1039" y="700"/>
                    <a:pt x="1038" y="697"/>
                    <a:pt x="1038" y="694"/>
                  </a:cubicBezTo>
                  <a:cubicBezTo>
                    <a:pt x="1023" y="625"/>
                    <a:pt x="1023" y="625"/>
                    <a:pt x="1023" y="625"/>
                  </a:cubicBezTo>
                  <a:cubicBezTo>
                    <a:pt x="1022" y="623"/>
                    <a:pt x="1022" y="621"/>
                    <a:pt x="1022" y="619"/>
                  </a:cubicBezTo>
                  <a:cubicBezTo>
                    <a:pt x="1022" y="570"/>
                    <a:pt x="1022" y="570"/>
                    <a:pt x="1022" y="570"/>
                  </a:cubicBezTo>
                  <a:cubicBezTo>
                    <a:pt x="1022" y="561"/>
                    <a:pt x="1027" y="552"/>
                    <a:pt x="1035" y="547"/>
                  </a:cubicBezTo>
                  <a:cubicBezTo>
                    <a:pt x="1057" y="533"/>
                    <a:pt x="1057" y="533"/>
                    <a:pt x="1057" y="533"/>
                  </a:cubicBezTo>
                  <a:cubicBezTo>
                    <a:pt x="1063" y="529"/>
                    <a:pt x="1070" y="528"/>
                    <a:pt x="1077" y="529"/>
                  </a:cubicBezTo>
                  <a:cubicBezTo>
                    <a:pt x="1090" y="531"/>
                    <a:pt x="1113" y="534"/>
                    <a:pt x="1117" y="527"/>
                  </a:cubicBezTo>
                  <a:cubicBezTo>
                    <a:pt x="1123" y="518"/>
                    <a:pt x="1183" y="525"/>
                    <a:pt x="1194" y="527"/>
                  </a:cubicBezTo>
                  <a:cubicBezTo>
                    <a:pt x="1195" y="527"/>
                    <a:pt x="1196" y="527"/>
                    <a:pt x="1197" y="527"/>
                  </a:cubicBezTo>
                  <a:cubicBezTo>
                    <a:pt x="1245" y="527"/>
                    <a:pt x="1245" y="527"/>
                    <a:pt x="1245" y="527"/>
                  </a:cubicBezTo>
                  <a:cubicBezTo>
                    <a:pt x="1245" y="527"/>
                    <a:pt x="1245" y="527"/>
                    <a:pt x="1246" y="527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46" y="527"/>
                    <a:pt x="1246" y="527"/>
                    <a:pt x="1246" y="527"/>
                  </a:cubicBezTo>
                  <a:cubicBezTo>
                    <a:pt x="1232" y="514"/>
                    <a:pt x="1240" y="492"/>
                    <a:pt x="1259" y="490"/>
                  </a:cubicBezTo>
                  <a:cubicBezTo>
                    <a:pt x="1268" y="490"/>
                    <a:pt x="1278" y="489"/>
                    <a:pt x="1285" y="489"/>
                  </a:cubicBezTo>
                  <a:cubicBezTo>
                    <a:pt x="1279" y="476"/>
                    <a:pt x="1279" y="476"/>
                    <a:pt x="1279" y="476"/>
                  </a:cubicBezTo>
                  <a:cubicBezTo>
                    <a:pt x="1277" y="471"/>
                    <a:pt x="1277" y="466"/>
                    <a:pt x="1278" y="460"/>
                  </a:cubicBezTo>
                  <a:cubicBezTo>
                    <a:pt x="1290" y="398"/>
                    <a:pt x="1290" y="398"/>
                    <a:pt x="1290" y="398"/>
                  </a:cubicBezTo>
                  <a:cubicBezTo>
                    <a:pt x="1290" y="395"/>
                    <a:pt x="1291" y="393"/>
                    <a:pt x="1293" y="390"/>
                  </a:cubicBezTo>
                  <a:cubicBezTo>
                    <a:pt x="1308" y="362"/>
                    <a:pt x="1308" y="362"/>
                    <a:pt x="1308" y="362"/>
                  </a:cubicBezTo>
                  <a:cubicBezTo>
                    <a:pt x="1315" y="349"/>
                    <a:pt x="1311" y="334"/>
                    <a:pt x="1300" y="326"/>
                  </a:cubicBezTo>
                  <a:cubicBezTo>
                    <a:pt x="1249" y="292"/>
                    <a:pt x="1249" y="292"/>
                    <a:pt x="1249" y="292"/>
                  </a:cubicBezTo>
                  <a:cubicBezTo>
                    <a:pt x="1245" y="289"/>
                    <a:pt x="1240" y="287"/>
                    <a:pt x="1234" y="287"/>
                  </a:cubicBezTo>
                  <a:cubicBezTo>
                    <a:pt x="1197" y="287"/>
                    <a:pt x="1197" y="287"/>
                    <a:pt x="1197" y="287"/>
                  </a:cubicBezTo>
                  <a:cubicBezTo>
                    <a:pt x="1188" y="287"/>
                    <a:pt x="1181" y="291"/>
                    <a:pt x="1175" y="298"/>
                  </a:cubicBezTo>
                  <a:cubicBezTo>
                    <a:pt x="1167" y="309"/>
                    <a:pt x="1153" y="326"/>
                    <a:pt x="1149" y="330"/>
                  </a:cubicBezTo>
                  <a:cubicBezTo>
                    <a:pt x="1145" y="334"/>
                    <a:pt x="1124" y="343"/>
                    <a:pt x="1114" y="348"/>
                  </a:cubicBezTo>
                  <a:cubicBezTo>
                    <a:pt x="1111" y="349"/>
                    <a:pt x="1107" y="350"/>
                    <a:pt x="1103" y="350"/>
                  </a:cubicBezTo>
                  <a:cubicBezTo>
                    <a:pt x="1094" y="350"/>
                    <a:pt x="1094" y="350"/>
                    <a:pt x="1094" y="350"/>
                  </a:cubicBezTo>
                  <a:cubicBezTo>
                    <a:pt x="1087" y="350"/>
                    <a:pt x="1080" y="347"/>
                    <a:pt x="1075" y="342"/>
                  </a:cubicBezTo>
                  <a:cubicBezTo>
                    <a:pt x="1039" y="305"/>
                    <a:pt x="1039" y="305"/>
                    <a:pt x="1039" y="305"/>
                  </a:cubicBezTo>
                  <a:cubicBezTo>
                    <a:pt x="1039" y="305"/>
                    <a:pt x="1027" y="321"/>
                    <a:pt x="1039" y="295"/>
                  </a:cubicBezTo>
                  <a:cubicBezTo>
                    <a:pt x="1050" y="269"/>
                    <a:pt x="1073" y="231"/>
                    <a:pt x="1079" y="231"/>
                  </a:cubicBezTo>
                  <a:cubicBezTo>
                    <a:pt x="1085" y="231"/>
                    <a:pt x="1095" y="158"/>
                    <a:pt x="1089" y="156"/>
                  </a:cubicBezTo>
                  <a:cubicBezTo>
                    <a:pt x="1083" y="154"/>
                    <a:pt x="1026" y="136"/>
                    <a:pt x="1012" y="136"/>
                  </a:cubicBezTo>
                  <a:cubicBezTo>
                    <a:pt x="998" y="136"/>
                    <a:pt x="907" y="160"/>
                    <a:pt x="905" y="166"/>
                  </a:cubicBezTo>
                  <a:cubicBezTo>
                    <a:pt x="903" y="172"/>
                    <a:pt x="879" y="245"/>
                    <a:pt x="879" y="253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480;p84">
              <a:extLst>
                <a:ext uri="{FF2B5EF4-FFF2-40B4-BE49-F238E27FC236}">
                  <a16:creationId xmlns:a16="http://schemas.microsoft.com/office/drawing/2014/main" id="{1E0F97ED-20B5-9950-ABEF-1A64577BFA80}"/>
                </a:ext>
              </a:extLst>
            </p:cNvPr>
            <p:cNvSpPr/>
            <p:nvPr/>
          </p:nvSpPr>
          <p:spPr>
            <a:xfrm>
              <a:off x="13646152" y="100568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481;p84">
              <a:extLst>
                <a:ext uri="{FF2B5EF4-FFF2-40B4-BE49-F238E27FC236}">
                  <a16:creationId xmlns:a16="http://schemas.microsoft.com/office/drawing/2014/main" id="{C4DBE79B-A37F-CCE5-AA40-364FD7366E78}"/>
                </a:ext>
              </a:extLst>
            </p:cNvPr>
            <p:cNvSpPr/>
            <p:nvPr/>
          </p:nvSpPr>
          <p:spPr>
            <a:xfrm>
              <a:off x="13112752" y="9220200"/>
              <a:ext cx="779463" cy="836613"/>
            </a:xfrm>
            <a:custGeom>
              <a:avLst/>
              <a:gdLst/>
              <a:ahLst/>
              <a:cxnLst/>
              <a:rect l="0" t="0" r="0" b="0"/>
              <a:pathLst>
                <a:path w="1224" h="1316" extrusionOk="0">
                  <a:moveTo>
                    <a:pt x="242" y="1011"/>
                  </a:moveTo>
                  <a:cubicBezTo>
                    <a:pt x="228" y="1024"/>
                    <a:pt x="232" y="1062"/>
                    <a:pt x="232" y="1070"/>
                  </a:cubicBezTo>
                  <a:cubicBezTo>
                    <a:pt x="232" y="1076"/>
                    <a:pt x="253" y="1088"/>
                    <a:pt x="263" y="1092"/>
                  </a:cubicBezTo>
                  <a:cubicBezTo>
                    <a:pt x="266" y="1094"/>
                    <a:pt x="269" y="1096"/>
                    <a:pt x="272" y="1099"/>
                  </a:cubicBezTo>
                  <a:cubicBezTo>
                    <a:pt x="280" y="1110"/>
                    <a:pt x="301" y="1134"/>
                    <a:pt x="302" y="1140"/>
                  </a:cubicBezTo>
                  <a:cubicBezTo>
                    <a:pt x="304" y="1148"/>
                    <a:pt x="340" y="1219"/>
                    <a:pt x="347" y="1219"/>
                  </a:cubicBezTo>
                  <a:cubicBezTo>
                    <a:pt x="353" y="1219"/>
                    <a:pt x="377" y="1185"/>
                    <a:pt x="389" y="1164"/>
                  </a:cubicBezTo>
                  <a:cubicBezTo>
                    <a:pt x="401" y="1142"/>
                    <a:pt x="439" y="1088"/>
                    <a:pt x="439" y="1080"/>
                  </a:cubicBezTo>
                  <a:cubicBezTo>
                    <a:pt x="439" y="1072"/>
                    <a:pt x="463" y="999"/>
                    <a:pt x="465" y="993"/>
                  </a:cubicBezTo>
                  <a:cubicBezTo>
                    <a:pt x="467" y="987"/>
                    <a:pt x="558" y="963"/>
                    <a:pt x="572" y="963"/>
                  </a:cubicBezTo>
                  <a:cubicBezTo>
                    <a:pt x="586" y="963"/>
                    <a:pt x="643" y="981"/>
                    <a:pt x="649" y="983"/>
                  </a:cubicBezTo>
                  <a:cubicBezTo>
                    <a:pt x="655" y="985"/>
                    <a:pt x="645" y="1058"/>
                    <a:pt x="639" y="1058"/>
                  </a:cubicBezTo>
                  <a:cubicBezTo>
                    <a:pt x="633" y="1058"/>
                    <a:pt x="610" y="1096"/>
                    <a:pt x="599" y="1122"/>
                  </a:cubicBezTo>
                  <a:cubicBezTo>
                    <a:pt x="587" y="1148"/>
                    <a:pt x="599" y="1132"/>
                    <a:pt x="599" y="1132"/>
                  </a:cubicBezTo>
                  <a:cubicBezTo>
                    <a:pt x="635" y="1169"/>
                    <a:pt x="635" y="1169"/>
                    <a:pt x="635" y="1169"/>
                  </a:cubicBezTo>
                  <a:cubicBezTo>
                    <a:pt x="640" y="1174"/>
                    <a:pt x="647" y="1177"/>
                    <a:pt x="654" y="1177"/>
                  </a:cubicBezTo>
                  <a:cubicBezTo>
                    <a:pt x="663" y="1177"/>
                    <a:pt x="663" y="1177"/>
                    <a:pt x="663" y="1177"/>
                  </a:cubicBezTo>
                  <a:cubicBezTo>
                    <a:pt x="667" y="1177"/>
                    <a:pt x="671" y="1176"/>
                    <a:pt x="674" y="1175"/>
                  </a:cubicBezTo>
                  <a:cubicBezTo>
                    <a:pt x="684" y="1170"/>
                    <a:pt x="705" y="1161"/>
                    <a:pt x="709" y="1157"/>
                  </a:cubicBezTo>
                  <a:cubicBezTo>
                    <a:pt x="713" y="1153"/>
                    <a:pt x="727" y="1136"/>
                    <a:pt x="735" y="1125"/>
                  </a:cubicBezTo>
                  <a:cubicBezTo>
                    <a:pt x="741" y="1118"/>
                    <a:pt x="748" y="1114"/>
                    <a:pt x="757" y="1114"/>
                  </a:cubicBezTo>
                  <a:cubicBezTo>
                    <a:pt x="794" y="1114"/>
                    <a:pt x="794" y="1114"/>
                    <a:pt x="794" y="1114"/>
                  </a:cubicBezTo>
                  <a:cubicBezTo>
                    <a:pt x="800" y="1114"/>
                    <a:pt x="805" y="1116"/>
                    <a:pt x="809" y="1119"/>
                  </a:cubicBezTo>
                  <a:cubicBezTo>
                    <a:pt x="860" y="1153"/>
                    <a:pt x="860" y="1153"/>
                    <a:pt x="860" y="1153"/>
                  </a:cubicBezTo>
                  <a:cubicBezTo>
                    <a:pt x="871" y="1161"/>
                    <a:pt x="875" y="1176"/>
                    <a:pt x="868" y="1189"/>
                  </a:cubicBezTo>
                  <a:cubicBezTo>
                    <a:pt x="853" y="1217"/>
                    <a:pt x="853" y="1217"/>
                    <a:pt x="853" y="1217"/>
                  </a:cubicBezTo>
                  <a:cubicBezTo>
                    <a:pt x="851" y="1220"/>
                    <a:pt x="850" y="1222"/>
                    <a:pt x="850" y="1225"/>
                  </a:cubicBezTo>
                  <a:cubicBezTo>
                    <a:pt x="838" y="1287"/>
                    <a:pt x="838" y="1287"/>
                    <a:pt x="838" y="1287"/>
                  </a:cubicBezTo>
                  <a:cubicBezTo>
                    <a:pt x="837" y="1293"/>
                    <a:pt x="837" y="1298"/>
                    <a:pt x="839" y="1303"/>
                  </a:cubicBezTo>
                  <a:cubicBezTo>
                    <a:pt x="845" y="1316"/>
                    <a:pt x="845" y="1316"/>
                    <a:pt x="845" y="1316"/>
                  </a:cubicBezTo>
                  <a:cubicBezTo>
                    <a:pt x="845" y="1316"/>
                    <a:pt x="844" y="1316"/>
                    <a:pt x="844" y="1316"/>
                  </a:cubicBezTo>
                  <a:cubicBezTo>
                    <a:pt x="851" y="1315"/>
                    <a:pt x="855" y="1315"/>
                    <a:pt x="857" y="1315"/>
                  </a:cubicBezTo>
                  <a:cubicBezTo>
                    <a:pt x="865" y="1315"/>
                    <a:pt x="882" y="1305"/>
                    <a:pt x="886" y="1304"/>
                  </a:cubicBezTo>
                  <a:cubicBezTo>
                    <a:pt x="889" y="1303"/>
                    <a:pt x="903" y="1276"/>
                    <a:pt x="903" y="1273"/>
                  </a:cubicBezTo>
                  <a:cubicBezTo>
                    <a:pt x="903" y="1271"/>
                    <a:pt x="912" y="1258"/>
                    <a:pt x="919" y="1248"/>
                  </a:cubicBezTo>
                  <a:cubicBezTo>
                    <a:pt x="924" y="1241"/>
                    <a:pt x="934" y="1238"/>
                    <a:pt x="942" y="1240"/>
                  </a:cubicBezTo>
                  <a:cubicBezTo>
                    <a:pt x="942" y="1240"/>
                    <a:pt x="942" y="1240"/>
                    <a:pt x="942" y="1240"/>
                  </a:cubicBezTo>
                  <a:cubicBezTo>
                    <a:pt x="944" y="1241"/>
                    <a:pt x="946" y="1242"/>
                    <a:pt x="947" y="1243"/>
                  </a:cubicBezTo>
                  <a:cubicBezTo>
                    <a:pt x="986" y="1267"/>
                    <a:pt x="986" y="1267"/>
                    <a:pt x="986" y="1267"/>
                  </a:cubicBezTo>
                  <a:cubicBezTo>
                    <a:pt x="987" y="1268"/>
                    <a:pt x="989" y="1269"/>
                    <a:pt x="990" y="1270"/>
                  </a:cubicBezTo>
                  <a:cubicBezTo>
                    <a:pt x="1018" y="1296"/>
                    <a:pt x="1018" y="1296"/>
                    <a:pt x="1018" y="1296"/>
                  </a:cubicBezTo>
                  <a:cubicBezTo>
                    <a:pt x="1023" y="1301"/>
                    <a:pt x="1029" y="1303"/>
                    <a:pt x="1036" y="1302"/>
                  </a:cubicBezTo>
                  <a:cubicBezTo>
                    <a:pt x="1041" y="1301"/>
                    <a:pt x="1041" y="1301"/>
                    <a:pt x="1041" y="1301"/>
                  </a:cubicBezTo>
                  <a:cubicBezTo>
                    <a:pt x="1048" y="1300"/>
                    <a:pt x="1054" y="1296"/>
                    <a:pt x="1057" y="1289"/>
                  </a:cubicBezTo>
                  <a:cubicBezTo>
                    <a:pt x="1080" y="1241"/>
                    <a:pt x="1080" y="1241"/>
                    <a:pt x="1080" y="1241"/>
                  </a:cubicBezTo>
                  <a:cubicBezTo>
                    <a:pt x="1082" y="1239"/>
                    <a:pt x="1082" y="1236"/>
                    <a:pt x="1082" y="1234"/>
                  </a:cubicBezTo>
                  <a:cubicBezTo>
                    <a:pt x="1085" y="1206"/>
                    <a:pt x="1085" y="1206"/>
                    <a:pt x="1085" y="1206"/>
                  </a:cubicBezTo>
                  <a:cubicBezTo>
                    <a:pt x="1085" y="1204"/>
                    <a:pt x="1086" y="1203"/>
                    <a:pt x="1086" y="1202"/>
                  </a:cubicBezTo>
                  <a:cubicBezTo>
                    <a:pt x="1086" y="1201"/>
                    <a:pt x="1086" y="1200"/>
                    <a:pt x="1086" y="1199"/>
                  </a:cubicBezTo>
                  <a:cubicBezTo>
                    <a:pt x="1096" y="1097"/>
                    <a:pt x="1096" y="1097"/>
                    <a:pt x="1096" y="1097"/>
                  </a:cubicBezTo>
                  <a:cubicBezTo>
                    <a:pt x="1096" y="1096"/>
                    <a:pt x="1097" y="1094"/>
                    <a:pt x="1097" y="1093"/>
                  </a:cubicBezTo>
                  <a:cubicBezTo>
                    <a:pt x="1140" y="1013"/>
                    <a:pt x="1140" y="1013"/>
                    <a:pt x="1140" y="1013"/>
                  </a:cubicBezTo>
                  <a:cubicBezTo>
                    <a:pt x="1141" y="1012"/>
                    <a:pt x="1141" y="1011"/>
                    <a:pt x="1142" y="1011"/>
                  </a:cubicBezTo>
                  <a:cubicBezTo>
                    <a:pt x="1168" y="985"/>
                    <a:pt x="1168" y="985"/>
                    <a:pt x="1168" y="985"/>
                  </a:cubicBezTo>
                  <a:cubicBezTo>
                    <a:pt x="1205" y="945"/>
                    <a:pt x="1205" y="945"/>
                    <a:pt x="1205" y="945"/>
                  </a:cubicBezTo>
                  <a:cubicBezTo>
                    <a:pt x="1209" y="941"/>
                    <a:pt x="1209" y="934"/>
                    <a:pt x="1205" y="930"/>
                  </a:cubicBezTo>
                  <a:cubicBezTo>
                    <a:pt x="1166" y="891"/>
                    <a:pt x="1166" y="891"/>
                    <a:pt x="1166" y="891"/>
                  </a:cubicBezTo>
                  <a:cubicBezTo>
                    <a:pt x="1165" y="890"/>
                    <a:pt x="1164" y="889"/>
                    <a:pt x="1164" y="889"/>
                  </a:cubicBezTo>
                  <a:cubicBezTo>
                    <a:pt x="1144" y="856"/>
                    <a:pt x="1144" y="856"/>
                    <a:pt x="1144" y="856"/>
                  </a:cubicBezTo>
                  <a:cubicBezTo>
                    <a:pt x="1142" y="853"/>
                    <a:pt x="1139" y="851"/>
                    <a:pt x="1135" y="851"/>
                  </a:cubicBezTo>
                  <a:cubicBezTo>
                    <a:pt x="1096" y="851"/>
                    <a:pt x="1096" y="851"/>
                    <a:pt x="1096" y="851"/>
                  </a:cubicBezTo>
                  <a:cubicBezTo>
                    <a:pt x="1090" y="851"/>
                    <a:pt x="1085" y="846"/>
                    <a:pt x="1085" y="840"/>
                  </a:cubicBezTo>
                  <a:cubicBezTo>
                    <a:pt x="1085" y="794"/>
                    <a:pt x="1085" y="794"/>
                    <a:pt x="1085" y="794"/>
                  </a:cubicBezTo>
                  <a:cubicBezTo>
                    <a:pt x="1085" y="792"/>
                    <a:pt x="1086" y="791"/>
                    <a:pt x="1086" y="790"/>
                  </a:cubicBezTo>
                  <a:cubicBezTo>
                    <a:pt x="1096" y="765"/>
                    <a:pt x="1096" y="765"/>
                    <a:pt x="1096" y="765"/>
                  </a:cubicBezTo>
                  <a:cubicBezTo>
                    <a:pt x="1098" y="761"/>
                    <a:pt x="1102" y="758"/>
                    <a:pt x="1107" y="758"/>
                  </a:cubicBezTo>
                  <a:cubicBezTo>
                    <a:pt x="1143" y="758"/>
                    <a:pt x="1143" y="758"/>
                    <a:pt x="1143" y="758"/>
                  </a:cubicBezTo>
                  <a:cubicBezTo>
                    <a:pt x="1146" y="758"/>
                    <a:pt x="1148" y="757"/>
                    <a:pt x="1150" y="756"/>
                  </a:cubicBezTo>
                  <a:cubicBezTo>
                    <a:pt x="1175" y="737"/>
                    <a:pt x="1175" y="737"/>
                    <a:pt x="1175" y="737"/>
                  </a:cubicBezTo>
                  <a:cubicBezTo>
                    <a:pt x="1176" y="736"/>
                    <a:pt x="1177" y="734"/>
                    <a:pt x="1178" y="733"/>
                  </a:cubicBezTo>
                  <a:cubicBezTo>
                    <a:pt x="1203" y="679"/>
                    <a:pt x="1203" y="679"/>
                    <a:pt x="1203" y="679"/>
                  </a:cubicBezTo>
                  <a:cubicBezTo>
                    <a:pt x="1203" y="679"/>
                    <a:pt x="1203" y="679"/>
                    <a:pt x="1204" y="678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18" y="636"/>
                    <a:pt x="1218" y="636"/>
                    <a:pt x="1218" y="635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24" y="540"/>
                    <a:pt x="1224" y="540"/>
                    <a:pt x="1224" y="540"/>
                  </a:cubicBezTo>
                  <a:cubicBezTo>
                    <a:pt x="1224" y="536"/>
                    <a:pt x="1221" y="531"/>
                    <a:pt x="1217" y="529"/>
                  </a:cubicBezTo>
                  <a:cubicBezTo>
                    <a:pt x="1193" y="515"/>
                    <a:pt x="1193" y="515"/>
                    <a:pt x="1193" y="515"/>
                  </a:cubicBezTo>
                  <a:cubicBezTo>
                    <a:pt x="1188" y="512"/>
                    <a:pt x="1181" y="513"/>
                    <a:pt x="1177" y="518"/>
                  </a:cubicBezTo>
                  <a:cubicBezTo>
                    <a:pt x="1118" y="587"/>
                    <a:pt x="1118" y="587"/>
                    <a:pt x="1118" y="587"/>
                  </a:cubicBezTo>
                  <a:cubicBezTo>
                    <a:pt x="1118" y="587"/>
                    <a:pt x="1117" y="587"/>
                    <a:pt x="1117" y="588"/>
                  </a:cubicBezTo>
                  <a:cubicBezTo>
                    <a:pt x="956" y="735"/>
                    <a:pt x="956" y="735"/>
                    <a:pt x="956" y="735"/>
                  </a:cubicBezTo>
                  <a:cubicBezTo>
                    <a:pt x="950" y="740"/>
                    <a:pt x="941" y="739"/>
                    <a:pt x="937" y="732"/>
                  </a:cubicBezTo>
                  <a:cubicBezTo>
                    <a:pt x="889" y="657"/>
                    <a:pt x="889" y="657"/>
                    <a:pt x="889" y="657"/>
                  </a:cubicBezTo>
                  <a:cubicBezTo>
                    <a:pt x="886" y="654"/>
                    <a:pt x="886" y="649"/>
                    <a:pt x="888" y="645"/>
                  </a:cubicBezTo>
                  <a:cubicBezTo>
                    <a:pt x="962" y="499"/>
                    <a:pt x="962" y="499"/>
                    <a:pt x="962" y="499"/>
                  </a:cubicBezTo>
                  <a:cubicBezTo>
                    <a:pt x="965" y="493"/>
                    <a:pt x="962" y="485"/>
                    <a:pt x="955" y="482"/>
                  </a:cubicBezTo>
                  <a:cubicBezTo>
                    <a:pt x="923" y="469"/>
                    <a:pt x="923" y="469"/>
                    <a:pt x="923" y="469"/>
                  </a:cubicBezTo>
                  <a:cubicBezTo>
                    <a:pt x="914" y="465"/>
                    <a:pt x="912" y="453"/>
                    <a:pt x="919" y="447"/>
                  </a:cubicBezTo>
                  <a:cubicBezTo>
                    <a:pt x="986" y="395"/>
                    <a:pt x="986" y="395"/>
                    <a:pt x="986" y="395"/>
                  </a:cubicBezTo>
                  <a:cubicBezTo>
                    <a:pt x="988" y="393"/>
                    <a:pt x="991" y="392"/>
                    <a:pt x="995" y="392"/>
                  </a:cubicBezTo>
                  <a:cubicBezTo>
                    <a:pt x="1085" y="402"/>
                    <a:pt x="1085" y="402"/>
                    <a:pt x="1085" y="402"/>
                  </a:cubicBezTo>
                  <a:cubicBezTo>
                    <a:pt x="1092" y="403"/>
                    <a:pt x="1099" y="397"/>
                    <a:pt x="1099" y="389"/>
                  </a:cubicBezTo>
                  <a:cubicBezTo>
                    <a:pt x="1097" y="312"/>
                    <a:pt x="1097" y="312"/>
                    <a:pt x="1097" y="312"/>
                  </a:cubicBezTo>
                  <a:cubicBezTo>
                    <a:pt x="1097" y="309"/>
                    <a:pt x="1098" y="306"/>
                    <a:pt x="1099" y="304"/>
                  </a:cubicBezTo>
                  <a:cubicBezTo>
                    <a:pt x="1136" y="254"/>
                    <a:pt x="1136" y="254"/>
                    <a:pt x="1136" y="254"/>
                  </a:cubicBezTo>
                  <a:cubicBezTo>
                    <a:pt x="1139" y="251"/>
                    <a:pt x="1139" y="246"/>
                    <a:pt x="1138" y="243"/>
                  </a:cubicBezTo>
                  <a:cubicBezTo>
                    <a:pt x="1116" y="169"/>
                    <a:pt x="1116" y="169"/>
                    <a:pt x="1116" y="169"/>
                  </a:cubicBezTo>
                  <a:cubicBezTo>
                    <a:pt x="1116" y="168"/>
                    <a:pt x="1115" y="166"/>
                    <a:pt x="1114" y="165"/>
                  </a:cubicBezTo>
                  <a:cubicBezTo>
                    <a:pt x="1051" y="80"/>
                    <a:pt x="1051" y="80"/>
                    <a:pt x="1051" y="80"/>
                  </a:cubicBezTo>
                  <a:cubicBezTo>
                    <a:pt x="1046" y="73"/>
                    <a:pt x="1034" y="74"/>
                    <a:pt x="1030" y="82"/>
                  </a:cubicBezTo>
                  <a:cubicBezTo>
                    <a:pt x="987" y="167"/>
                    <a:pt x="987" y="167"/>
                    <a:pt x="987" y="167"/>
                  </a:cubicBezTo>
                  <a:cubicBezTo>
                    <a:pt x="984" y="173"/>
                    <a:pt x="976" y="176"/>
                    <a:pt x="969" y="172"/>
                  </a:cubicBezTo>
                  <a:cubicBezTo>
                    <a:pt x="932" y="148"/>
                    <a:pt x="932" y="148"/>
                    <a:pt x="932" y="148"/>
                  </a:cubicBezTo>
                  <a:cubicBezTo>
                    <a:pt x="929" y="146"/>
                    <a:pt x="927" y="143"/>
                    <a:pt x="926" y="139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898" y="2"/>
                    <a:pt x="895" y="3"/>
                    <a:pt x="892" y="4"/>
                  </a:cubicBezTo>
                  <a:cubicBezTo>
                    <a:pt x="841" y="21"/>
                    <a:pt x="841" y="21"/>
                    <a:pt x="841" y="21"/>
                  </a:cubicBezTo>
                  <a:cubicBezTo>
                    <a:pt x="829" y="25"/>
                    <a:pt x="821" y="35"/>
                    <a:pt x="821" y="47"/>
                  </a:cubicBezTo>
                  <a:cubicBezTo>
                    <a:pt x="821" y="98"/>
                    <a:pt x="821" y="98"/>
                    <a:pt x="821" y="98"/>
                  </a:cubicBezTo>
                  <a:cubicBezTo>
                    <a:pt x="821" y="110"/>
                    <a:pt x="814" y="120"/>
                    <a:pt x="803" y="124"/>
                  </a:cubicBezTo>
                  <a:cubicBezTo>
                    <a:pt x="706" y="156"/>
                    <a:pt x="706" y="156"/>
                    <a:pt x="706" y="156"/>
                  </a:cubicBezTo>
                  <a:cubicBezTo>
                    <a:pt x="695" y="159"/>
                    <a:pt x="682" y="155"/>
                    <a:pt x="675" y="146"/>
                  </a:cubicBezTo>
                  <a:cubicBezTo>
                    <a:pt x="632" y="91"/>
                    <a:pt x="632" y="91"/>
                    <a:pt x="632" y="91"/>
                  </a:cubicBezTo>
                  <a:cubicBezTo>
                    <a:pt x="624" y="81"/>
                    <a:pt x="611" y="77"/>
                    <a:pt x="599" y="82"/>
                  </a:cubicBezTo>
                  <a:cubicBezTo>
                    <a:pt x="525" y="115"/>
                    <a:pt x="525" y="115"/>
                    <a:pt x="525" y="115"/>
                  </a:cubicBezTo>
                  <a:cubicBezTo>
                    <a:pt x="521" y="117"/>
                    <a:pt x="516" y="117"/>
                    <a:pt x="511" y="117"/>
                  </a:cubicBezTo>
                  <a:cubicBezTo>
                    <a:pt x="507" y="116"/>
                    <a:pt x="507" y="116"/>
                    <a:pt x="507" y="116"/>
                  </a:cubicBezTo>
                  <a:cubicBezTo>
                    <a:pt x="499" y="136"/>
                    <a:pt x="499" y="136"/>
                    <a:pt x="499" y="136"/>
                  </a:cubicBezTo>
                  <a:cubicBezTo>
                    <a:pt x="498" y="136"/>
                    <a:pt x="498" y="137"/>
                    <a:pt x="498" y="138"/>
                  </a:cubicBezTo>
                  <a:cubicBezTo>
                    <a:pt x="464" y="200"/>
                    <a:pt x="464" y="200"/>
                    <a:pt x="464" y="200"/>
                  </a:cubicBezTo>
                  <a:cubicBezTo>
                    <a:pt x="460" y="208"/>
                    <a:pt x="452" y="212"/>
                    <a:pt x="443" y="213"/>
                  </a:cubicBezTo>
                  <a:cubicBezTo>
                    <a:pt x="403" y="214"/>
                    <a:pt x="403" y="214"/>
                    <a:pt x="403" y="214"/>
                  </a:cubicBezTo>
                  <a:cubicBezTo>
                    <a:pt x="403" y="214"/>
                    <a:pt x="402" y="214"/>
                    <a:pt x="402" y="213"/>
                  </a:cubicBezTo>
                  <a:cubicBezTo>
                    <a:pt x="395" y="213"/>
                    <a:pt x="344" y="211"/>
                    <a:pt x="331" y="214"/>
                  </a:cubicBezTo>
                  <a:cubicBezTo>
                    <a:pt x="317" y="216"/>
                    <a:pt x="317" y="260"/>
                    <a:pt x="317" y="260"/>
                  </a:cubicBezTo>
                  <a:cubicBezTo>
                    <a:pt x="317" y="324"/>
                    <a:pt x="317" y="324"/>
                    <a:pt x="317" y="324"/>
                  </a:cubicBezTo>
                  <a:cubicBezTo>
                    <a:pt x="317" y="337"/>
                    <a:pt x="307" y="348"/>
                    <a:pt x="293" y="348"/>
                  </a:cubicBezTo>
                  <a:cubicBezTo>
                    <a:pt x="293" y="348"/>
                    <a:pt x="293" y="348"/>
                    <a:pt x="293" y="348"/>
                  </a:cubicBezTo>
                  <a:cubicBezTo>
                    <a:pt x="286" y="348"/>
                    <a:pt x="279" y="351"/>
                    <a:pt x="274" y="357"/>
                  </a:cubicBezTo>
                  <a:cubicBezTo>
                    <a:pt x="266" y="369"/>
                    <a:pt x="252" y="388"/>
                    <a:pt x="252" y="392"/>
                  </a:cubicBezTo>
                  <a:cubicBezTo>
                    <a:pt x="252" y="479"/>
                    <a:pt x="252" y="479"/>
                    <a:pt x="252" y="479"/>
                  </a:cubicBezTo>
                  <a:cubicBezTo>
                    <a:pt x="252" y="481"/>
                    <a:pt x="251" y="483"/>
                    <a:pt x="251" y="485"/>
                  </a:cubicBezTo>
                  <a:cubicBezTo>
                    <a:pt x="219" y="589"/>
                    <a:pt x="219" y="589"/>
                    <a:pt x="219" y="589"/>
                  </a:cubicBezTo>
                  <a:cubicBezTo>
                    <a:pt x="217" y="596"/>
                    <a:pt x="212" y="601"/>
                    <a:pt x="205" y="604"/>
                  </a:cubicBezTo>
                  <a:cubicBezTo>
                    <a:pt x="40" y="665"/>
                    <a:pt x="40" y="665"/>
                    <a:pt x="40" y="665"/>
                  </a:cubicBezTo>
                  <a:cubicBezTo>
                    <a:pt x="30" y="669"/>
                    <a:pt x="24" y="678"/>
                    <a:pt x="24" y="688"/>
                  </a:cubicBezTo>
                  <a:cubicBezTo>
                    <a:pt x="24" y="803"/>
                    <a:pt x="24" y="803"/>
                    <a:pt x="24" y="803"/>
                  </a:cubicBezTo>
                  <a:cubicBezTo>
                    <a:pt x="24" y="817"/>
                    <a:pt x="13" y="827"/>
                    <a:pt x="0" y="827"/>
                  </a:cubicBezTo>
                  <a:cubicBezTo>
                    <a:pt x="0" y="827"/>
                    <a:pt x="0" y="827"/>
                    <a:pt x="0" y="8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4" y="931"/>
                    <a:pt x="141" y="933"/>
                    <a:pt x="147" y="933"/>
                  </a:cubicBezTo>
                  <a:cubicBezTo>
                    <a:pt x="188" y="930"/>
                    <a:pt x="188" y="930"/>
                    <a:pt x="188" y="930"/>
                  </a:cubicBezTo>
                  <a:cubicBezTo>
                    <a:pt x="193" y="930"/>
                    <a:pt x="198" y="931"/>
                    <a:pt x="202" y="934"/>
                  </a:cubicBezTo>
                  <a:cubicBezTo>
                    <a:pt x="219" y="943"/>
                    <a:pt x="261" y="966"/>
                    <a:pt x="264" y="971"/>
                  </a:cubicBezTo>
                  <a:cubicBezTo>
                    <a:pt x="268" y="977"/>
                    <a:pt x="256" y="999"/>
                    <a:pt x="242" y="101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482;p84">
              <a:extLst>
                <a:ext uri="{FF2B5EF4-FFF2-40B4-BE49-F238E27FC236}">
                  <a16:creationId xmlns:a16="http://schemas.microsoft.com/office/drawing/2014/main" id="{2BA2F67B-C634-6405-7D8D-184EB79B868A}"/>
                </a:ext>
              </a:extLst>
            </p:cNvPr>
            <p:cNvSpPr/>
            <p:nvPr/>
          </p:nvSpPr>
          <p:spPr>
            <a:xfrm>
              <a:off x="13638213" y="100584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2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83;p84">
              <a:extLst>
                <a:ext uri="{FF2B5EF4-FFF2-40B4-BE49-F238E27FC236}">
                  <a16:creationId xmlns:a16="http://schemas.microsoft.com/office/drawing/2014/main" id="{60B8A9DB-51D2-A70C-5051-526A5A069CE5}"/>
                </a:ext>
              </a:extLst>
            </p:cNvPr>
            <p:cNvSpPr/>
            <p:nvPr/>
          </p:nvSpPr>
          <p:spPr>
            <a:xfrm>
              <a:off x="13804902" y="9986963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3" h="4" extrusionOk="0">
                  <a:moveTo>
                    <a:pt x="0" y="0"/>
                  </a:moveTo>
                  <a:cubicBezTo>
                    <a:pt x="1" y="2"/>
                    <a:pt x="2" y="3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484;p84">
              <a:extLst>
                <a:ext uri="{FF2B5EF4-FFF2-40B4-BE49-F238E27FC236}">
                  <a16:creationId xmlns:a16="http://schemas.microsoft.com/office/drawing/2014/main" id="{A9989A82-6663-17C2-BF97-2957CEC42251}"/>
                </a:ext>
              </a:extLst>
            </p:cNvPr>
            <p:cNvSpPr/>
            <p:nvPr/>
          </p:nvSpPr>
          <p:spPr>
            <a:xfrm>
              <a:off x="17699038" y="8770938"/>
              <a:ext cx="1000125" cy="1803400"/>
            </a:xfrm>
            <a:custGeom>
              <a:avLst/>
              <a:gdLst/>
              <a:ahLst/>
              <a:cxnLst/>
              <a:rect l="0" t="0" r="0" b="0"/>
              <a:pathLst>
                <a:path w="1572" h="2833" extrusionOk="0">
                  <a:moveTo>
                    <a:pt x="1428" y="531"/>
                  </a:moveTo>
                  <a:cubicBezTo>
                    <a:pt x="1339" y="715"/>
                    <a:pt x="1339" y="715"/>
                    <a:pt x="1339" y="715"/>
                  </a:cubicBezTo>
                  <a:cubicBezTo>
                    <a:pt x="1338" y="718"/>
                    <a:pt x="1335" y="721"/>
                    <a:pt x="1332" y="723"/>
                  </a:cubicBezTo>
                  <a:cubicBezTo>
                    <a:pt x="1296" y="743"/>
                    <a:pt x="1296" y="743"/>
                    <a:pt x="1296" y="743"/>
                  </a:cubicBezTo>
                  <a:cubicBezTo>
                    <a:pt x="1294" y="744"/>
                    <a:pt x="1292" y="746"/>
                    <a:pt x="1290" y="748"/>
                  </a:cubicBezTo>
                  <a:cubicBezTo>
                    <a:pt x="1208" y="857"/>
                    <a:pt x="1208" y="857"/>
                    <a:pt x="1208" y="857"/>
                  </a:cubicBezTo>
                  <a:cubicBezTo>
                    <a:pt x="1208" y="858"/>
                    <a:pt x="1207" y="859"/>
                    <a:pt x="1207" y="860"/>
                  </a:cubicBezTo>
                  <a:cubicBezTo>
                    <a:pt x="1092" y="1090"/>
                    <a:pt x="1092" y="1090"/>
                    <a:pt x="1092" y="1090"/>
                  </a:cubicBezTo>
                  <a:cubicBezTo>
                    <a:pt x="1090" y="1093"/>
                    <a:pt x="1089" y="1097"/>
                    <a:pt x="1090" y="1100"/>
                  </a:cubicBezTo>
                  <a:cubicBezTo>
                    <a:pt x="1120" y="1314"/>
                    <a:pt x="1120" y="1314"/>
                    <a:pt x="1120" y="1314"/>
                  </a:cubicBezTo>
                  <a:cubicBezTo>
                    <a:pt x="1122" y="1323"/>
                    <a:pt x="1116" y="1331"/>
                    <a:pt x="1108" y="1333"/>
                  </a:cubicBezTo>
                  <a:cubicBezTo>
                    <a:pt x="1049" y="1348"/>
                    <a:pt x="1049" y="1348"/>
                    <a:pt x="1049" y="1348"/>
                  </a:cubicBezTo>
                  <a:cubicBezTo>
                    <a:pt x="1046" y="1349"/>
                    <a:pt x="1043" y="1351"/>
                    <a:pt x="1041" y="1353"/>
                  </a:cubicBezTo>
                  <a:cubicBezTo>
                    <a:pt x="957" y="1441"/>
                    <a:pt x="957" y="1441"/>
                    <a:pt x="957" y="1441"/>
                  </a:cubicBezTo>
                  <a:cubicBezTo>
                    <a:pt x="954" y="1444"/>
                    <a:pt x="953" y="1448"/>
                    <a:pt x="952" y="1452"/>
                  </a:cubicBezTo>
                  <a:cubicBezTo>
                    <a:pt x="948" y="1502"/>
                    <a:pt x="948" y="1502"/>
                    <a:pt x="948" y="1502"/>
                  </a:cubicBezTo>
                  <a:cubicBezTo>
                    <a:pt x="947" y="1509"/>
                    <a:pt x="951" y="1517"/>
                    <a:pt x="959" y="1520"/>
                  </a:cubicBezTo>
                  <a:cubicBezTo>
                    <a:pt x="1036" y="1548"/>
                    <a:pt x="1036" y="1548"/>
                    <a:pt x="1036" y="1548"/>
                  </a:cubicBezTo>
                  <a:cubicBezTo>
                    <a:pt x="1037" y="1548"/>
                    <a:pt x="1038" y="1549"/>
                    <a:pt x="1039" y="1549"/>
                  </a:cubicBezTo>
                  <a:cubicBezTo>
                    <a:pt x="1120" y="1562"/>
                    <a:pt x="1120" y="1562"/>
                    <a:pt x="1120" y="1562"/>
                  </a:cubicBezTo>
                  <a:cubicBezTo>
                    <a:pt x="1133" y="1564"/>
                    <a:pt x="1139" y="1578"/>
                    <a:pt x="1131" y="1589"/>
                  </a:cubicBezTo>
                  <a:cubicBezTo>
                    <a:pt x="1095" y="1640"/>
                    <a:pt x="1095" y="1640"/>
                    <a:pt x="1095" y="1640"/>
                  </a:cubicBezTo>
                  <a:cubicBezTo>
                    <a:pt x="1094" y="1642"/>
                    <a:pt x="1093" y="1643"/>
                    <a:pt x="1092" y="1644"/>
                  </a:cubicBezTo>
                  <a:cubicBezTo>
                    <a:pt x="1039" y="1685"/>
                    <a:pt x="1039" y="1685"/>
                    <a:pt x="1039" y="1685"/>
                  </a:cubicBezTo>
                  <a:cubicBezTo>
                    <a:pt x="1034" y="1689"/>
                    <a:pt x="1032" y="1695"/>
                    <a:pt x="1032" y="1701"/>
                  </a:cubicBezTo>
                  <a:cubicBezTo>
                    <a:pt x="1038" y="1744"/>
                    <a:pt x="1038" y="1744"/>
                    <a:pt x="1038" y="1744"/>
                  </a:cubicBezTo>
                  <a:cubicBezTo>
                    <a:pt x="1040" y="1757"/>
                    <a:pt x="1056" y="1764"/>
                    <a:pt x="1066" y="1755"/>
                  </a:cubicBezTo>
                  <a:cubicBezTo>
                    <a:pt x="1107" y="1723"/>
                    <a:pt x="1107" y="1723"/>
                    <a:pt x="1107" y="1723"/>
                  </a:cubicBezTo>
                  <a:cubicBezTo>
                    <a:pt x="1120" y="1713"/>
                    <a:pt x="1138" y="1725"/>
                    <a:pt x="1134" y="1741"/>
                  </a:cubicBezTo>
                  <a:cubicBezTo>
                    <a:pt x="1105" y="1852"/>
                    <a:pt x="1105" y="1852"/>
                    <a:pt x="1105" y="1852"/>
                  </a:cubicBezTo>
                  <a:cubicBezTo>
                    <a:pt x="1105" y="1852"/>
                    <a:pt x="1105" y="1852"/>
                    <a:pt x="1105" y="1853"/>
                  </a:cubicBezTo>
                  <a:cubicBezTo>
                    <a:pt x="1062" y="2079"/>
                    <a:pt x="1062" y="2079"/>
                    <a:pt x="1062" y="2079"/>
                  </a:cubicBezTo>
                  <a:cubicBezTo>
                    <a:pt x="1062" y="2080"/>
                    <a:pt x="1062" y="2080"/>
                    <a:pt x="1062" y="2081"/>
                  </a:cubicBezTo>
                  <a:cubicBezTo>
                    <a:pt x="1029" y="2368"/>
                    <a:pt x="1029" y="2368"/>
                    <a:pt x="1029" y="2368"/>
                  </a:cubicBezTo>
                  <a:cubicBezTo>
                    <a:pt x="1029" y="2370"/>
                    <a:pt x="1029" y="2371"/>
                    <a:pt x="1028" y="2372"/>
                  </a:cubicBezTo>
                  <a:cubicBezTo>
                    <a:pt x="988" y="2483"/>
                    <a:pt x="988" y="2483"/>
                    <a:pt x="988" y="2483"/>
                  </a:cubicBezTo>
                  <a:cubicBezTo>
                    <a:pt x="982" y="2498"/>
                    <a:pt x="960" y="2498"/>
                    <a:pt x="955" y="2482"/>
                  </a:cubicBezTo>
                  <a:cubicBezTo>
                    <a:pt x="930" y="2408"/>
                    <a:pt x="930" y="2408"/>
                    <a:pt x="930" y="2408"/>
                  </a:cubicBezTo>
                  <a:cubicBezTo>
                    <a:pt x="929" y="2405"/>
                    <a:pt x="927" y="2403"/>
                    <a:pt x="925" y="2401"/>
                  </a:cubicBezTo>
                  <a:cubicBezTo>
                    <a:pt x="826" y="2312"/>
                    <a:pt x="826" y="2312"/>
                    <a:pt x="826" y="2312"/>
                  </a:cubicBezTo>
                  <a:cubicBezTo>
                    <a:pt x="823" y="2309"/>
                    <a:pt x="821" y="2305"/>
                    <a:pt x="821" y="2301"/>
                  </a:cubicBezTo>
                  <a:cubicBezTo>
                    <a:pt x="803" y="2121"/>
                    <a:pt x="803" y="2121"/>
                    <a:pt x="803" y="2121"/>
                  </a:cubicBezTo>
                  <a:cubicBezTo>
                    <a:pt x="801" y="2106"/>
                    <a:pt x="782" y="2100"/>
                    <a:pt x="772" y="2111"/>
                  </a:cubicBezTo>
                  <a:cubicBezTo>
                    <a:pt x="765" y="2120"/>
                    <a:pt x="765" y="2120"/>
                    <a:pt x="765" y="2120"/>
                  </a:cubicBezTo>
                  <a:cubicBezTo>
                    <a:pt x="764" y="2121"/>
                    <a:pt x="763" y="2123"/>
                    <a:pt x="762" y="2125"/>
                  </a:cubicBezTo>
                  <a:cubicBezTo>
                    <a:pt x="728" y="2228"/>
                    <a:pt x="728" y="2228"/>
                    <a:pt x="728" y="2228"/>
                  </a:cubicBezTo>
                  <a:cubicBezTo>
                    <a:pt x="728" y="2229"/>
                    <a:pt x="727" y="2230"/>
                    <a:pt x="727" y="2231"/>
                  </a:cubicBezTo>
                  <a:cubicBezTo>
                    <a:pt x="663" y="2361"/>
                    <a:pt x="663" y="2361"/>
                    <a:pt x="663" y="2361"/>
                  </a:cubicBezTo>
                  <a:cubicBezTo>
                    <a:pt x="660" y="2366"/>
                    <a:pt x="654" y="2370"/>
                    <a:pt x="647" y="2370"/>
                  </a:cubicBezTo>
                  <a:cubicBezTo>
                    <a:pt x="555" y="2370"/>
                    <a:pt x="555" y="2370"/>
                    <a:pt x="555" y="2370"/>
                  </a:cubicBezTo>
                  <a:cubicBezTo>
                    <a:pt x="549" y="2370"/>
                    <a:pt x="542" y="2374"/>
                    <a:pt x="540" y="2380"/>
                  </a:cubicBezTo>
                  <a:cubicBezTo>
                    <a:pt x="505" y="2454"/>
                    <a:pt x="505" y="2454"/>
                    <a:pt x="505" y="2454"/>
                  </a:cubicBezTo>
                  <a:cubicBezTo>
                    <a:pt x="504" y="2455"/>
                    <a:pt x="504" y="2456"/>
                    <a:pt x="504" y="2457"/>
                  </a:cubicBezTo>
                  <a:cubicBezTo>
                    <a:pt x="445" y="2685"/>
                    <a:pt x="445" y="2685"/>
                    <a:pt x="445" y="2685"/>
                  </a:cubicBezTo>
                  <a:cubicBezTo>
                    <a:pt x="444" y="2690"/>
                    <a:pt x="442" y="2693"/>
                    <a:pt x="438" y="2695"/>
                  </a:cubicBezTo>
                  <a:cubicBezTo>
                    <a:pt x="394" y="2725"/>
                    <a:pt x="394" y="2725"/>
                    <a:pt x="394" y="2725"/>
                  </a:cubicBezTo>
                  <a:cubicBezTo>
                    <a:pt x="391" y="2727"/>
                    <a:pt x="390" y="2729"/>
                    <a:pt x="388" y="2731"/>
                  </a:cubicBezTo>
                  <a:cubicBezTo>
                    <a:pt x="340" y="2822"/>
                    <a:pt x="340" y="2822"/>
                    <a:pt x="340" y="2822"/>
                  </a:cubicBezTo>
                  <a:cubicBezTo>
                    <a:pt x="336" y="2830"/>
                    <a:pt x="325" y="2833"/>
                    <a:pt x="317" y="2829"/>
                  </a:cubicBezTo>
                  <a:cubicBezTo>
                    <a:pt x="199" y="2767"/>
                    <a:pt x="199" y="2767"/>
                    <a:pt x="199" y="2767"/>
                  </a:cubicBezTo>
                  <a:cubicBezTo>
                    <a:pt x="194" y="2765"/>
                    <a:pt x="189" y="2765"/>
                    <a:pt x="184" y="2767"/>
                  </a:cubicBezTo>
                  <a:cubicBezTo>
                    <a:pt x="126" y="2794"/>
                    <a:pt x="126" y="2794"/>
                    <a:pt x="126" y="2794"/>
                  </a:cubicBezTo>
                  <a:cubicBezTo>
                    <a:pt x="0" y="1572"/>
                    <a:pt x="0" y="1572"/>
                    <a:pt x="0" y="1572"/>
                  </a:cubicBezTo>
                  <a:cubicBezTo>
                    <a:pt x="0" y="1572"/>
                    <a:pt x="0" y="1571"/>
                    <a:pt x="1" y="1570"/>
                  </a:cubicBezTo>
                  <a:cubicBezTo>
                    <a:pt x="849" y="768"/>
                    <a:pt x="849" y="768"/>
                    <a:pt x="849" y="768"/>
                  </a:cubicBezTo>
                  <a:cubicBezTo>
                    <a:pt x="850" y="767"/>
                    <a:pt x="850" y="767"/>
                    <a:pt x="851" y="766"/>
                  </a:cubicBezTo>
                  <a:cubicBezTo>
                    <a:pt x="894" y="713"/>
                    <a:pt x="894" y="713"/>
                    <a:pt x="894" y="713"/>
                  </a:cubicBezTo>
                  <a:cubicBezTo>
                    <a:pt x="895" y="712"/>
                    <a:pt x="896" y="711"/>
                    <a:pt x="897" y="710"/>
                  </a:cubicBezTo>
                  <a:cubicBezTo>
                    <a:pt x="953" y="668"/>
                    <a:pt x="953" y="668"/>
                    <a:pt x="953" y="668"/>
                  </a:cubicBezTo>
                  <a:cubicBezTo>
                    <a:pt x="959" y="664"/>
                    <a:pt x="962" y="656"/>
                    <a:pt x="959" y="649"/>
                  </a:cubicBezTo>
                  <a:cubicBezTo>
                    <a:pt x="944" y="601"/>
                    <a:pt x="944" y="601"/>
                    <a:pt x="944" y="601"/>
                  </a:cubicBezTo>
                  <a:cubicBezTo>
                    <a:pt x="943" y="597"/>
                    <a:pt x="943" y="593"/>
                    <a:pt x="945" y="589"/>
                  </a:cubicBezTo>
                  <a:cubicBezTo>
                    <a:pt x="1019" y="428"/>
                    <a:pt x="1019" y="428"/>
                    <a:pt x="1019" y="428"/>
                  </a:cubicBezTo>
                  <a:cubicBezTo>
                    <a:pt x="1021" y="425"/>
                    <a:pt x="1021" y="421"/>
                    <a:pt x="1020" y="417"/>
                  </a:cubicBezTo>
                  <a:cubicBezTo>
                    <a:pt x="962" y="159"/>
                    <a:pt x="962" y="159"/>
                    <a:pt x="962" y="159"/>
                  </a:cubicBezTo>
                  <a:cubicBezTo>
                    <a:pt x="959" y="149"/>
                    <a:pt x="967" y="139"/>
                    <a:pt x="977" y="138"/>
                  </a:cubicBezTo>
                  <a:cubicBezTo>
                    <a:pt x="1169" y="122"/>
                    <a:pt x="1169" y="122"/>
                    <a:pt x="1169" y="122"/>
                  </a:cubicBezTo>
                  <a:cubicBezTo>
                    <a:pt x="1175" y="122"/>
                    <a:pt x="1180" y="119"/>
                    <a:pt x="1183" y="114"/>
                  </a:cubicBezTo>
                  <a:cubicBezTo>
                    <a:pt x="1200" y="83"/>
                    <a:pt x="1200" y="83"/>
                    <a:pt x="1200" y="83"/>
                  </a:cubicBezTo>
                  <a:cubicBezTo>
                    <a:pt x="1203" y="78"/>
                    <a:pt x="1203" y="71"/>
                    <a:pt x="1200" y="66"/>
                  </a:cubicBezTo>
                  <a:cubicBezTo>
                    <a:pt x="1199" y="64"/>
                    <a:pt x="1199" y="64"/>
                    <a:pt x="1199" y="64"/>
                  </a:cubicBezTo>
                  <a:cubicBezTo>
                    <a:pt x="1195" y="57"/>
                    <a:pt x="1187" y="54"/>
                    <a:pt x="1180" y="56"/>
                  </a:cubicBezTo>
                  <a:cubicBezTo>
                    <a:pt x="1072" y="85"/>
                    <a:pt x="1072" y="85"/>
                    <a:pt x="1072" y="85"/>
                  </a:cubicBezTo>
                  <a:cubicBezTo>
                    <a:pt x="1055" y="90"/>
                    <a:pt x="1043" y="69"/>
                    <a:pt x="1055" y="57"/>
                  </a:cubicBezTo>
                  <a:cubicBezTo>
                    <a:pt x="1056" y="56"/>
                    <a:pt x="1056" y="56"/>
                    <a:pt x="1056" y="56"/>
                  </a:cubicBezTo>
                  <a:cubicBezTo>
                    <a:pt x="1058" y="54"/>
                    <a:pt x="1060" y="53"/>
                    <a:pt x="1063" y="52"/>
                  </a:cubicBezTo>
                  <a:cubicBezTo>
                    <a:pt x="1237" y="2"/>
                    <a:pt x="1237" y="2"/>
                    <a:pt x="1237" y="2"/>
                  </a:cubicBezTo>
                  <a:cubicBezTo>
                    <a:pt x="1243" y="0"/>
                    <a:pt x="1251" y="2"/>
                    <a:pt x="1255" y="7"/>
                  </a:cubicBezTo>
                  <a:cubicBezTo>
                    <a:pt x="1332" y="100"/>
                    <a:pt x="1332" y="100"/>
                    <a:pt x="1332" y="100"/>
                  </a:cubicBezTo>
                  <a:cubicBezTo>
                    <a:pt x="1334" y="102"/>
                    <a:pt x="1337" y="104"/>
                    <a:pt x="1340" y="105"/>
                  </a:cubicBezTo>
                  <a:cubicBezTo>
                    <a:pt x="1404" y="125"/>
                    <a:pt x="1404" y="125"/>
                    <a:pt x="1404" y="125"/>
                  </a:cubicBezTo>
                  <a:cubicBezTo>
                    <a:pt x="1411" y="127"/>
                    <a:pt x="1416" y="133"/>
                    <a:pt x="1417" y="139"/>
                  </a:cubicBezTo>
                  <a:cubicBezTo>
                    <a:pt x="1434" y="291"/>
                    <a:pt x="1434" y="291"/>
                    <a:pt x="1434" y="291"/>
                  </a:cubicBezTo>
                  <a:cubicBezTo>
                    <a:pt x="1435" y="298"/>
                    <a:pt x="1440" y="304"/>
                    <a:pt x="1447" y="305"/>
                  </a:cubicBezTo>
                  <a:cubicBezTo>
                    <a:pt x="1476" y="313"/>
                    <a:pt x="1476" y="313"/>
                    <a:pt x="1476" y="313"/>
                  </a:cubicBezTo>
                  <a:cubicBezTo>
                    <a:pt x="1486" y="316"/>
                    <a:pt x="1491" y="326"/>
                    <a:pt x="1488" y="335"/>
                  </a:cubicBezTo>
                  <a:cubicBezTo>
                    <a:pt x="1429" y="529"/>
                    <a:pt x="1429" y="529"/>
                    <a:pt x="1429" y="529"/>
                  </a:cubicBezTo>
                  <a:cubicBezTo>
                    <a:pt x="1429" y="530"/>
                    <a:pt x="1428" y="531"/>
                    <a:pt x="1428" y="531"/>
                  </a:cubicBezTo>
                  <a:close/>
                  <a:moveTo>
                    <a:pt x="1532" y="737"/>
                  </a:moveTo>
                  <a:cubicBezTo>
                    <a:pt x="1516" y="742"/>
                    <a:pt x="1516" y="742"/>
                    <a:pt x="1516" y="742"/>
                  </a:cubicBezTo>
                  <a:cubicBezTo>
                    <a:pt x="1405" y="772"/>
                    <a:pt x="1405" y="772"/>
                    <a:pt x="1405" y="772"/>
                  </a:cubicBezTo>
                  <a:cubicBezTo>
                    <a:pt x="1395" y="775"/>
                    <a:pt x="1387" y="783"/>
                    <a:pt x="1385" y="794"/>
                  </a:cubicBezTo>
                  <a:cubicBezTo>
                    <a:pt x="1379" y="829"/>
                    <a:pt x="1365" y="907"/>
                    <a:pt x="1365" y="909"/>
                  </a:cubicBezTo>
                  <a:cubicBezTo>
                    <a:pt x="1365" y="912"/>
                    <a:pt x="1377" y="936"/>
                    <a:pt x="1384" y="951"/>
                  </a:cubicBezTo>
                  <a:cubicBezTo>
                    <a:pt x="1387" y="957"/>
                    <a:pt x="1393" y="962"/>
                    <a:pt x="1399" y="964"/>
                  </a:cubicBezTo>
                  <a:cubicBezTo>
                    <a:pt x="1441" y="979"/>
                    <a:pt x="1441" y="979"/>
                    <a:pt x="1441" y="979"/>
                  </a:cubicBezTo>
                  <a:cubicBezTo>
                    <a:pt x="1453" y="983"/>
                    <a:pt x="1468" y="977"/>
                    <a:pt x="1474" y="965"/>
                  </a:cubicBezTo>
                  <a:cubicBezTo>
                    <a:pt x="1506" y="905"/>
                    <a:pt x="1506" y="905"/>
                    <a:pt x="1506" y="905"/>
                  </a:cubicBezTo>
                  <a:cubicBezTo>
                    <a:pt x="1547" y="824"/>
                    <a:pt x="1547" y="824"/>
                    <a:pt x="1547" y="824"/>
                  </a:cubicBezTo>
                  <a:cubicBezTo>
                    <a:pt x="1548" y="823"/>
                    <a:pt x="1549" y="822"/>
                    <a:pt x="1549" y="820"/>
                  </a:cubicBezTo>
                  <a:cubicBezTo>
                    <a:pt x="1565" y="772"/>
                    <a:pt x="1565" y="772"/>
                    <a:pt x="1565" y="772"/>
                  </a:cubicBezTo>
                  <a:cubicBezTo>
                    <a:pt x="1572" y="751"/>
                    <a:pt x="1553" y="731"/>
                    <a:pt x="1532" y="737"/>
                  </a:cubicBezTo>
                  <a:close/>
                  <a:moveTo>
                    <a:pt x="995" y="2568"/>
                  </a:moveTo>
                  <a:cubicBezTo>
                    <a:pt x="992" y="2554"/>
                    <a:pt x="975" y="2550"/>
                    <a:pt x="965" y="2560"/>
                  </a:cubicBezTo>
                  <a:cubicBezTo>
                    <a:pt x="965" y="2561"/>
                    <a:pt x="965" y="2561"/>
                    <a:pt x="965" y="2561"/>
                  </a:cubicBezTo>
                  <a:cubicBezTo>
                    <a:pt x="963" y="2562"/>
                    <a:pt x="942" y="2587"/>
                    <a:pt x="936" y="2600"/>
                  </a:cubicBezTo>
                  <a:cubicBezTo>
                    <a:pt x="931" y="2612"/>
                    <a:pt x="931" y="2651"/>
                    <a:pt x="931" y="2656"/>
                  </a:cubicBezTo>
                  <a:cubicBezTo>
                    <a:pt x="931" y="2662"/>
                    <a:pt x="934" y="2702"/>
                    <a:pt x="932" y="2702"/>
                  </a:cubicBezTo>
                  <a:cubicBezTo>
                    <a:pt x="931" y="2702"/>
                    <a:pt x="919" y="2723"/>
                    <a:pt x="915" y="2729"/>
                  </a:cubicBezTo>
                  <a:cubicBezTo>
                    <a:pt x="915" y="2730"/>
                    <a:pt x="914" y="2731"/>
                    <a:pt x="914" y="2732"/>
                  </a:cubicBezTo>
                  <a:cubicBezTo>
                    <a:pt x="912" y="2739"/>
                    <a:pt x="903" y="2767"/>
                    <a:pt x="906" y="2767"/>
                  </a:cubicBezTo>
                  <a:cubicBezTo>
                    <a:pt x="910" y="2766"/>
                    <a:pt x="918" y="2757"/>
                    <a:pt x="929" y="2752"/>
                  </a:cubicBezTo>
                  <a:cubicBezTo>
                    <a:pt x="940" y="2746"/>
                    <a:pt x="948" y="2736"/>
                    <a:pt x="957" y="2723"/>
                  </a:cubicBezTo>
                  <a:cubicBezTo>
                    <a:pt x="966" y="2709"/>
                    <a:pt x="975" y="2677"/>
                    <a:pt x="975" y="2675"/>
                  </a:cubicBezTo>
                  <a:cubicBezTo>
                    <a:pt x="975" y="2674"/>
                    <a:pt x="984" y="2624"/>
                    <a:pt x="985" y="2618"/>
                  </a:cubicBezTo>
                  <a:cubicBezTo>
                    <a:pt x="985" y="2617"/>
                    <a:pt x="985" y="2617"/>
                    <a:pt x="985" y="2617"/>
                  </a:cubicBezTo>
                  <a:cubicBezTo>
                    <a:pt x="995" y="2576"/>
                    <a:pt x="995" y="2576"/>
                    <a:pt x="995" y="2576"/>
                  </a:cubicBezTo>
                  <a:cubicBezTo>
                    <a:pt x="996" y="2573"/>
                    <a:pt x="996" y="2570"/>
                    <a:pt x="995" y="2568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85;p84">
              <a:extLst>
                <a:ext uri="{FF2B5EF4-FFF2-40B4-BE49-F238E27FC236}">
                  <a16:creationId xmlns:a16="http://schemas.microsoft.com/office/drawing/2014/main" id="{457FEE50-F4ED-11C4-9FE0-D38F1E6D40A2}"/>
                </a:ext>
              </a:extLst>
            </p:cNvPr>
            <p:cNvSpPr/>
            <p:nvPr/>
          </p:nvSpPr>
          <p:spPr>
            <a:xfrm>
              <a:off x="6953251" y="5943600"/>
              <a:ext cx="2160588" cy="2519363"/>
            </a:xfrm>
            <a:custGeom>
              <a:avLst/>
              <a:gdLst/>
              <a:ahLst/>
              <a:cxnLst/>
              <a:rect l="0" t="0" r="0" b="0"/>
              <a:pathLst>
                <a:path w="3393" h="3956" extrusionOk="0">
                  <a:moveTo>
                    <a:pt x="3393" y="3544"/>
                  </a:moveTo>
                  <a:cubicBezTo>
                    <a:pt x="3393" y="3628"/>
                    <a:pt x="3393" y="3628"/>
                    <a:pt x="3393" y="3628"/>
                  </a:cubicBezTo>
                  <a:cubicBezTo>
                    <a:pt x="3393" y="3629"/>
                    <a:pt x="3392" y="3630"/>
                    <a:pt x="3392" y="3631"/>
                  </a:cubicBezTo>
                  <a:cubicBezTo>
                    <a:pt x="3389" y="3643"/>
                    <a:pt x="3369" y="3725"/>
                    <a:pt x="3365" y="3737"/>
                  </a:cubicBezTo>
                  <a:cubicBezTo>
                    <a:pt x="3360" y="3747"/>
                    <a:pt x="3329" y="3793"/>
                    <a:pt x="3319" y="3807"/>
                  </a:cubicBezTo>
                  <a:cubicBezTo>
                    <a:pt x="3317" y="3810"/>
                    <a:pt x="3314" y="3812"/>
                    <a:pt x="3311" y="3813"/>
                  </a:cubicBezTo>
                  <a:cubicBezTo>
                    <a:pt x="3216" y="3828"/>
                    <a:pt x="3216" y="3828"/>
                    <a:pt x="3216" y="3828"/>
                  </a:cubicBezTo>
                  <a:cubicBezTo>
                    <a:pt x="3212" y="3828"/>
                    <a:pt x="3208" y="3831"/>
                    <a:pt x="3207" y="3835"/>
                  </a:cubicBezTo>
                  <a:cubicBezTo>
                    <a:pt x="3189" y="3877"/>
                    <a:pt x="3189" y="3877"/>
                    <a:pt x="3189" y="3877"/>
                  </a:cubicBezTo>
                  <a:cubicBezTo>
                    <a:pt x="3188" y="3879"/>
                    <a:pt x="3187" y="3880"/>
                    <a:pt x="3185" y="3882"/>
                  </a:cubicBezTo>
                  <a:cubicBezTo>
                    <a:pt x="3123" y="3938"/>
                    <a:pt x="3123" y="3938"/>
                    <a:pt x="3123" y="3938"/>
                  </a:cubicBezTo>
                  <a:cubicBezTo>
                    <a:pt x="3121" y="3939"/>
                    <a:pt x="3118" y="3940"/>
                    <a:pt x="3116" y="3941"/>
                  </a:cubicBezTo>
                  <a:cubicBezTo>
                    <a:pt x="3003" y="3956"/>
                    <a:pt x="3003" y="3956"/>
                    <a:pt x="3003" y="3956"/>
                  </a:cubicBezTo>
                  <a:cubicBezTo>
                    <a:pt x="2999" y="3956"/>
                    <a:pt x="2994" y="3954"/>
                    <a:pt x="2991" y="3951"/>
                  </a:cubicBezTo>
                  <a:cubicBezTo>
                    <a:pt x="2940" y="3882"/>
                    <a:pt x="2940" y="3882"/>
                    <a:pt x="2940" y="3882"/>
                  </a:cubicBezTo>
                  <a:cubicBezTo>
                    <a:pt x="2938" y="3881"/>
                    <a:pt x="2938" y="3879"/>
                    <a:pt x="2937" y="3876"/>
                  </a:cubicBezTo>
                  <a:cubicBezTo>
                    <a:pt x="2918" y="3742"/>
                    <a:pt x="2918" y="3742"/>
                    <a:pt x="2918" y="3742"/>
                  </a:cubicBezTo>
                  <a:cubicBezTo>
                    <a:pt x="2918" y="3742"/>
                    <a:pt x="2918" y="3741"/>
                    <a:pt x="2918" y="3741"/>
                  </a:cubicBezTo>
                  <a:cubicBezTo>
                    <a:pt x="2870" y="3578"/>
                    <a:pt x="2870" y="3578"/>
                    <a:pt x="2870" y="3578"/>
                  </a:cubicBezTo>
                  <a:cubicBezTo>
                    <a:pt x="2870" y="3577"/>
                    <a:pt x="2870" y="3576"/>
                    <a:pt x="2869" y="3575"/>
                  </a:cubicBezTo>
                  <a:cubicBezTo>
                    <a:pt x="2779" y="3415"/>
                    <a:pt x="2779" y="3415"/>
                    <a:pt x="2779" y="3415"/>
                  </a:cubicBezTo>
                  <a:cubicBezTo>
                    <a:pt x="2778" y="3413"/>
                    <a:pt x="2777" y="3411"/>
                    <a:pt x="2775" y="3410"/>
                  </a:cubicBezTo>
                  <a:cubicBezTo>
                    <a:pt x="2605" y="3316"/>
                    <a:pt x="2605" y="3316"/>
                    <a:pt x="2605" y="3316"/>
                  </a:cubicBezTo>
                  <a:cubicBezTo>
                    <a:pt x="2604" y="3315"/>
                    <a:pt x="2603" y="3314"/>
                    <a:pt x="2601" y="3313"/>
                  </a:cubicBezTo>
                  <a:cubicBezTo>
                    <a:pt x="2429" y="3093"/>
                    <a:pt x="2429" y="3093"/>
                    <a:pt x="2429" y="3093"/>
                  </a:cubicBezTo>
                  <a:cubicBezTo>
                    <a:pt x="2429" y="3092"/>
                    <a:pt x="2428" y="3091"/>
                    <a:pt x="2427" y="3091"/>
                  </a:cubicBezTo>
                  <a:cubicBezTo>
                    <a:pt x="2283" y="2971"/>
                    <a:pt x="2283" y="2971"/>
                    <a:pt x="2283" y="2971"/>
                  </a:cubicBezTo>
                  <a:cubicBezTo>
                    <a:pt x="2283" y="2970"/>
                    <a:pt x="2283" y="2970"/>
                    <a:pt x="2283" y="2970"/>
                  </a:cubicBezTo>
                  <a:cubicBezTo>
                    <a:pt x="2275" y="2964"/>
                    <a:pt x="2115" y="2849"/>
                    <a:pt x="2101" y="2832"/>
                  </a:cubicBezTo>
                  <a:cubicBezTo>
                    <a:pt x="2095" y="2825"/>
                    <a:pt x="2082" y="2813"/>
                    <a:pt x="2069" y="2801"/>
                  </a:cubicBezTo>
                  <a:cubicBezTo>
                    <a:pt x="2065" y="2816"/>
                    <a:pt x="2059" y="2833"/>
                    <a:pt x="2051" y="2830"/>
                  </a:cubicBezTo>
                  <a:cubicBezTo>
                    <a:pt x="2039" y="2826"/>
                    <a:pt x="2017" y="2815"/>
                    <a:pt x="2014" y="2813"/>
                  </a:cubicBezTo>
                  <a:cubicBezTo>
                    <a:pt x="2014" y="2813"/>
                    <a:pt x="2014" y="2813"/>
                    <a:pt x="2014" y="2813"/>
                  </a:cubicBezTo>
                  <a:cubicBezTo>
                    <a:pt x="1998" y="2806"/>
                    <a:pt x="1998" y="2806"/>
                    <a:pt x="1998" y="2806"/>
                  </a:cubicBezTo>
                  <a:cubicBezTo>
                    <a:pt x="1993" y="2804"/>
                    <a:pt x="1988" y="2804"/>
                    <a:pt x="1984" y="2808"/>
                  </a:cubicBezTo>
                  <a:cubicBezTo>
                    <a:pt x="1970" y="2821"/>
                    <a:pt x="1970" y="2821"/>
                    <a:pt x="1970" y="2821"/>
                  </a:cubicBezTo>
                  <a:cubicBezTo>
                    <a:pt x="1965" y="2826"/>
                    <a:pt x="1956" y="2825"/>
                    <a:pt x="1951" y="2819"/>
                  </a:cubicBezTo>
                  <a:cubicBezTo>
                    <a:pt x="1925" y="2783"/>
                    <a:pt x="1925" y="2783"/>
                    <a:pt x="1925" y="2783"/>
                  </a:cubicBezTo>
                  <a:cubicBezTo>
                    <a:pt x="1925" y="2783"/>
                    <a:pt x="1925" y="2782"/>
                    <a:pt x="1924" y="2782"/>
                  </a:cubicBezTo>
                  <a:cubicBezTo>
                    <a:pt x="1920" y="2778"/>
                    <a:pt x="1895" y="2751"/>
                    <a:pt x="1881" y="2739"/>
                  </a:cubicBezTo>
                  <a:cubicBezTo>
                    <a:pt x="1868" y="2728"/>
                    <a:pt x="1845" y="2701"/>
                    <a:pt x="1839" y="2695"/>
                  </a:cubicBezTo>
                  <a:cubicBezTo>
                    <a:pt x="1838" y="2694"/>
                    <a:pt x="1837" y="2693"/>
                    <a:pt x="1836" y="2692"/>
                  </a:cubicBezTo>
                  <a:cubicBezTo>
                    <a:pt x="1807" y="2674"/>
                    <a:pt x="1807" y="2674"/>
                    <a:pt x="1807" y="2674"/>
                  </a:cubicBezTo>
                  <a:cubicBezTo>
                    <a:pt x="1804" y="2672"/>
                    <a:pt x="1801" y="2672"/>
                    <a:pt x="1798" y="2672"/>
                  </a:cubicBezTo>
                  <a:cubicBezTo>
                    <a:pt x="1788" y="2674"/>
                    <a:pt x="1762" y="2677"/>
                    <a:pt x="1742" y="2672"/>
                  </a:cubicBezTo>
                  <a:cubicBezTo>
                    <a:pt x="1716" y="2665"/>
                    <a:pt x="1703" y="2650"/>
                    <a:pt x="1696" y="2643"/>
                  </a:cubicBezTo>
                  <a:cubicBezTo>
                    <a:pt x="1690" y="2637"/>
                    <a:pt x="1659" y="2582"/>
                    <a:pt x="1655" y="2567"/>
                  </a:cubicBezTo>
                  <a:cubicBezTo>
                    <a:pt x="1651" y="2554"/>
                    <a:pt x="1627" y="2518"/>
                    <a:pt x="1620" y="2507"/>
                  </a:cubicBezTo>
                  <a:cubicBezTo>
                    <a:pt x="1619" y="2505"/>
                    <a:pt x="1617" y="2503"/>
                    <a:pt x="1615" y="2503"/>
                  </a:cubicBezTo>
                  <a:cubicBezTo>
                    <a:pt x="1604" y="2498"/>
                    <a:pt x="1574" y="2484"/>
                    <a:pt x="1574" y="2469"/>
                  </a:cubicBezTo>
                  <a:cubicBezTo>
                    <a:pt x="1574" y="2452"/>
                    <a:pt x="1537" y="2436"/>
                    <a:pt x="1574" y="2395"/>
                  </a:cubicBezTo>
                  <a:cubicBezTo>
                    <a:pt x="1611" y="2354"/>
                    <a:pt x="1616" y="2345"/>
                    <a:pt x="1626" y="2319"/>
                  </a:cubicBezTo>
                  <a:cubicBezTo>
                    <a:pt x="1632" y="2305"/>
                    <a:pt x="1646" y="2278"/>
                    <a:pt x="1657" y="2257"/>
                  </a:cubicBezTo>
                  <a:cubicBezTo>
                    <a:pt x="1662" y="2246"/>
                    <a:pt x="1679" y="2249"/>
                    <a:pt x="1681" y="2261"/>
                  </a:cubicBezTo>
                  <a:cubicBezTo>
                    <a:pt x="1682" y="2272"/>
                    <a:pt x="1683" y="2283"/>
                    <a:pt x="1683" y="2293"/>
                  </a:cubicBezTo>
                  <a:cubicBezTo>
                    <a:pt x="1683" y="2321"/>
                    <a:pt x="1666" y="2386"/>
                    <a:pt x="1666" y="2393"/>
                  </a:cubicBezTo>
                  <a:cubicBezTo>
                    <a:pt x="1666" y="2398"/>
                    <a:pt x="1664" y="2456"/>
                    <a:pt x="1664" y="2478"/>
                  </a:cubicBezTo>
                  <a:cubicBezTo>
                    <a:pt x="1664" y="2482"/>
                    <a:pt x="1665" y="2486"/>
                    <a:pt x="1669" y="2488"/>
                  </a:cubicBezTo>
                  <a:cubicBezTo>
                    <a:pt x="1674" y="2492"/>
                    <a:pt x="1684" y="2502"/>
                    <a:pt x="1703" y="2527"/>
                  </a:cubicBezTo>
                  <a:cubicBezTo>
                    <a:pt x="1735" y="2571"/>
                    <a:pt x="1757" y="2613"/>
                    <a:pt x="1770" y="2617"/>
                  </a:cubicBezTo>
                  <a:cubicBezTo>
                    <a:pt x="1782" y="2621"/>
                    <a:pt x="1853" y="2650"/>
                    <a:pt x="1868" y="2655"/>
                  </a:cubicBezTo>
                  <a:cubicBezTo>
                    <a:pt x="1870" y="2656"/>
                    <a:pt x="1871" y="2657"/>
                    <a:pt x="1872" y="2658"/>
                  </a:cubicBezTo>
                  <a:cubicBezTo>
                    <a:pt x="1903" y="2691"/>
                    <a:pt x="1903" y="2691"/>
                    <a:pt x="1903" y="2691"/>
                  </a:cubicBezTo>
                  <a:cubicBezTo>
                    <a:pt x="1905" y="2693"/>
                    <a:pt x="1906" y="2697"/>
                    <a:pt x="1906" y="2701"/>
                  </a:cubicBezTo>
                  <a:cubicBezTo>
                    <a:pt x="1906" y="2706"/>
                    <a:pt x="1908" y="2713"/>
                    <a:pt x="1918" y="2719"/>
                  </a:cubicBezTo>
                  <a:cubicBezTo>
                    <a:pt x="1934" y="2729"/>
                    <a:pt x="1956" y="2750"/>
                    <a:pt x="1959" y="2754"/>
                  </a:cubicBezTo>
                  <a:cubicBezTo>
                    <a:pt x="1959" y="2754"/>
                    <a:pt x="1960" y="2754"/>
                    <a:pt x="1960" y="2755"/>
                  </a:cubicBezTo>
                  <a:cubicBezTo>
                    <a:pt x="1974" y="2772"/>
                    <a:pt x="1974" y="2772"/>
                    <a:pt x="1974" y="2772"/>
                  </a:cubicBezTo>
                  <a:cubicBezTo>
                    <a:pt x="1976" y="2775"/>
                    <a:pt x="1979" y="2776"/>
                    <a:pt x="1982" y="2777"/>
                  </a:cubicBezTo>
                  <a:cubicBezTo>
                    <a:pt x="1991" y="2779"/>
                    <a:pt x="2011" y="2782"/>
                    <a:pt x="2023" y="2780"/>
                  </a:cubicBezTo>
                  <a:cubicBezTo>
                    <a:pt x="2028" y="2780"/>
                    <a:pt x="2036" y="2779"/>
                    <a:pt x="2044" y="2779"/>
                  </a:cubicBezTo>
                  <a:cubicBezTo>
                    <a:pt x="2039" y="2774"/>
                    <a:pt x="2035" y="2771"/>
                    <a:pt x="2033" y="2769"/>
                  </a:cubicBezTo>
                  <a:cubicBezTo>
                    <a:pt x="2032" y="2767"/>
                    <a:pt x="2030" y="2766"/>
                    <a:pt x="2030" y="2764"/>
                  </a:cubicBezTo>
                  <a:cubicBezTo>
                    <a:pt x="1990" y="2664"/>
                    <a:pt x="1990" y="2664"/>
                    <a:pt x="1990" y="2664"/>
                  </a:cubicBezTo>
                  <a:cubicBezTo>
                    <a:pt x="1987" y="2657"/>
                    <a:pt x="1979" y="2654"/>
                    <a:pt x="1972" y="2658"/>
                  </a:cubicBezTo>
                  <a:cubicBezTo>
                    <a:pt x="1945" y="2673"/>
                    <a:pt x="1945" y="2673"/>
                    <a:pt x="1945" y="2673"/>
                  </a:cubicBezTo>
                  <a:cubicBezTo>
                    <a:pt x="1944" y="2674"/>
                    <a:pt x="1943" y="2675"/>
                    <a:pt x="1941" y="2675"/>
                  </a:cubicBezTo>
                  <a:cubicBezTo>
                    <a:pt x="1913" y="2681"/>
                    <a:pt x="1913" y="2681"/>
                    <a:pt x="1913" y="2681"/>
                  </a:cubicBezTo>
                  <a:cubicBezTo>
                    <a:pt x="1905" y="2683"/>
                    <a:pt x="1897" y="2677"/>
                    <a:pt x="1897" y="2669"/>
                  </a:cubicBezTo>
                  <a:cubicBezTo>
                    <a:pt x="1897" y="2616"/>
                    <a:pt x="1897" y="2616"/>
                    <a:pt x="1897" y="2616"/>
                  </a:cubicBezTo>
                  <a:cubicBezTo>
                    <a:pt x="1897" y="2607"/>
                    <a:pt x="1866" y="2555"/>
                    <a:pt x="1860" y="2545"/>
                  </a:cubicBezTo>
                  <a:cubicBezTo>
                    <a:pt x="1859" y="2544"/>
                    <a:pt x="1858" y="2543"/>
                    <a:pt x="1857" y="2542"/>
                  </a:cubicBezTo>
                  <a:cubicBezTo>
                    <a:pt x="1777" y="2474"/>
                    <a:pt x="1777" y="2474"/>
                    <a:pt x="1777" y="2474"/>
                  </a:cubicBezTo>
                  <a:cubicBezTo>
                    <a:pt x="1775" y="2472"/>
                    <a:pt x="1772" y="2471"/>
                    <a:pt x="1769" y="2471"/>
                  </a:cubicBezTo>
                  <a:cubicBezTo>
                    <a:pt x="1745" y="2471"/>
                    <a:pt x="1745" y="2471"/>
                    <a:pt x="1745" y="2471"/>
                  </a:cubicBezTo>
                  <a:cubicBezTo>
                    <a:pt x="1735" y="2471"/>
                    <a:pt x="1735" y="2471"/>
                    <a:pt x="1735" y="2471"/>
                  </a:cubicBezTo>
                  <a:cubicBezTo>
                    <a:pt x="1727" y="2471"/>
                    <a:pt x="1721" y="2464"/>
                    <a:pt x="1722" y="2457"/>
                  </a:cubicBezTo>
                  <a:cubicBezTo>
                    <a:pt x="1723" y="2444"/>
                    <a:pt x="1725" y="2425"/>
                    <a:pt x="1725" y="2415"/>
                  </a:cubicBezTo>
                  <a:cubicBezTo>
                    <a:pt x="1725" y="2398"/>
                    <a:pt x="1723" y="2366"/>
                    <a:pt x="1715" y="2354"/>
                  </a:cubicBezTo>
                  <a:cubicBezTo>
                    <a:pt x="1709" y="2343"/>
                    <a:pt x="1719" y="2283"/>
                    <a:pt x="1720" y="2277"/>
                  </a:cubicBezTo>
                  <a:cubicBezTo>
                    <a:pt x="1720" y="2277"/>
                    <a:pt x="1720" y="2276"/>
                    <a:pt x="1720" y="2276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9" y="2198"/>
                    <a:pt x="1737" y="2148"/>
                    <a:pt x="1737" y="2141"/>
                  </a:cubicBezTo>
                  <a:cubicBezTo>
                    <a:pt x="1737" y="2134"/>
                    <a:pt x="1754" y="2090"/>
                    <a:pt x="1758" y="2080"/>
                  </a:cubicBezTo>
                  <a:cubicBezTo>
                    <a:pt x="1759" y="2078"/>
                    <a:pt x="1759" y="2077"/>
                    <a:pt x="1759" y="2075"/>
                  </a:cubicBezTo>
                  <a:cubicBezTo>
                    <a:pt x="1759" y="1920"/>
                    <a:pt x="1759" y="1920"/>
                    <a:pt x="1759" y="1920"/>
                  </a:cubicBezTo>
                  <a:cubicBezTo>
                    <a:pt x="1759" y="1772"/>
                    <a:pt x="1759" y="1772"/>
                    <a:pt x="1759" y="1772"/>
                  </a:cubicBezTo>
                  <a:cubicBezTo>
                    <a:pt x="1759" y="1771"/>
                    <a:pt x="1759" y="1769"/>
                    <a:pt x="1759" y="1768"/>
                  </a:cubicBezTo>
                  <a:cubicBezTo>
                    <a:pt x="1701" y="1592"/>
                    <a:pt x="1701" y="1592"/>
                    <a:pt x="1701" y="1592"/>
                  </a:cubicBezTo>
                  <a:cubicBezTo>
                    <a:pt x="1701" y="1591"/>
                    <a:pt x="1701" y="1590"/>
                    <a:pt x="1700" y="1589"/>
                  </a:cubicBezTo>
                  <a:cubicBezTo>
                    <a:pt x="1634" y="1491"/>
                    <a:pt x="1634" y="1491"/>
                    <a:pt x="1634" y="1491"/>
                  </a:cubicBezTo>
                  <a:cubicBezTo>
                    <a:pt x="1633" y="1490"/>
                    <a:pt x="1633" y="1489"/>
                    <a:pt x="1633" y="1488"/>
                  </a:cubicBezTo>
                  <a:cubicBezTo>
                    <a:pt x="1628" y="1475"/>
                    <a:pt x="1587" y="1366"/>
                    <a:pt x="1587" y="1348"/>
                  </a:cubicBezTo>
                  <a:cubicBezTo>
                    <a:pt x="1587" y="1332"/>
                    <a:pt x="1527" y="1339"/>
                    <a:pt x="1511" y="1342"/>
                  </a:cubicBezTo>
                  <a:cubicBezTo>
                    <a:pt x="1508" y="1342"/>
                    <a:pt x="1506" y="1342"/>
                    <a:pt x="1503" y="1340"/>
                  </a:cubicBezTo>
                  <a:cubicBezTo>
                    <a:pt x="1419" y="1295"/>
                    <a:pt x="1419" y="1295"/>
                    <a:pt x="1419" y="1295"/>
                  </a:cubicBezTo>
                  <a:cubicBezTo>
                    <a:pt x="1418" y="1295"/>
                    <a:pt x="1417" y="1294"/>
                    <a:pt x="1416" y="1293"/>
                  </a:cubicBezTo>
                  <a:cubicBezTo>
                    <a:pt x="1350" y="1232"/>
                    <a:pt x="1350" y="1232"/>
                    <a:pt x="1350" y="1232"/>
                  </a:cubicBezTo>
                  <a:cubicBezTo>
                    <a:pt x="1349" y="1232"/>
                    <a:pt x="1349" y="1231"/>
                    <a:pt x="1349" y="1231"/>
                  </a:cubicBezTo>
                  <a:cubicBezTo>
                    <a:pt x="1241" y="1111"/>
                    <a:pt x="1241" y="1111"/>
                    <a:pt x="1241" y="1111"/>
                  </a:cubicBezTo>
                  <a:cubicBezTo>
                    <a:pt x="1240" y="1110"/>
                    <a:pt x="1240" y="1110"/>
                    <a:pt x="1240" y="1110"/>
                  </a:cubicBezTo>
                  <a:cubicBezTo>
                    <a:pt x="1234" y="1105"/>
                    <a:pt x="1186" y="1064"/>
                    <a:pt x="1177" y="1054"/>
                  </a:cubicBezTo>
                  <a:cubicBezTo>
                    <a:pt x="1169" y="1047"/>
                    <a:pt x="1140" y="1037"/>
                    <a:pt x="1129" y="1034"/>
                  </a:cubicBezTo>
                  <a:cubicBezTo>
                    <a:pt x="1125" y="1033"/>
                    <a:pt x="1123" y="1031"/>
                    <a:pt x="1121" y="1028"/>
                  </a:cubicBezTo>
                  <a:cubicBezTo>
                    <a:pt x="1094" y="980"/>
                    <a:pt x="1094" y="980"/>
                    <a:pt x="1094" y="980"/>
                  </a:cubicBezTo>
                  <a:cubicBezTo>
                    <a:pt x="1093" y="978"/>
                    <a:pt x="1091" y="976"/>
                    <a:pt x="1090" y="975"/>
                  </a:cubicBezTo>
                  <a:cubicBezTo>
                    <a:pt x="1015" y="926"/>
                    <a:pt x="1015" y="926"/>
                    <a:pt x="1015" y="926"/>
                  </a:cubicBezTo>
                  <a:cubicBezTo>
                    <a:pt x="1010" y="923"/>
                    <a:pt x="1004" y="923"/>
                    <a:pt x="1000" y="927"/>
                  </a:cubicBezTo>
                  <a:cubicBezTo>
                    <a:pt x="926" y="987"/>
                    <a:pt x="926" y="987"/>
                    <a:pt x="926" y="987"/>
                  </a:cubicBezTo>
                  <a:cubicBezTo>
                    <a:pt x="922" y="990"/>
                    <a:pt x="917" y="990"/>
                    <a:pt x="913" y="989"/>
                  </a:cubicBezTo>
                  <a:cubicBezTo>
                    <a:pt x="850" y="966"/>
                    <a:pt x="850" y="966"/>
                    <a:pt x="850" y="966"/>
                  </a:cubicBezTo>
                  <a:cubicBezTo>
                    <a:pt x="848" y="965"/>
                    <a:pt x="847" y="964"/>
                    <a:pt x="845" y="963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0" y="898"/>
                    <a:pt x="779" y="896"/>
                    <a:pt x="779" y="893"/>
                  </a:cubicBezTo>
                  <a:cubicBezTo>
                    <a:pt x="770" y="859"/>
                    <a:pt x="770" y="859"/>
                    <a:pt x="770" y="859"/>
                  </a:cubicBezTo>
                  <a:cubicBezTo>
                    <a:pt x="770" y="858"/>
                    <a:pt x="770" y="858"/>
                    <a:pt x="769" y="857"/>
                  </a:cubicBezTo>
                  <a:cubicBezTo>
                    <a:pt x="735" y="788"/>
                    <a:pt x="735" y="788"/>
                    <a:pt x="735" y="788"/>
                  </a:cubicBezTo>
                  <a:cubicBezTo>
                    <a:pt x="733" y="784"/>
                    <a:pt x="729" y="781"/>
                    <a:pt x="725" y="781"/>
                  </a:cubicBezTo>
                  <a:cubicBezTo>
                    <a:pt x="711" y="780"/>
                    <a:pt x="682" y="779"/>
                    <a:pt x="673" y="780"/>
                  </a:cubicBezTo>
                  <a:cubicBezTo>
                    <a:pt x="664" y="782"/>
                    <a:pt x="629" y="781"/>
                    <a:pt x="610" y="781"/>
                  </a:cubicBezTo>
                  <a:cubicBezTo>
                    <a:pt x="603" y="781"/>
                    <a:pt x="598" y="775"/>
                    <a:pt x="598" y="768"/>
                  </a:cubicBezTo>
                  <a:cubicBezTo>
                    <a:pt x="598" y="722"/>
                    <a:pt x="598" y="722"/>
                    <a:pt x="598" y="722"/>
                  </a:cubicBezTo>
                  <a:cubicBezTo>
                    <a:pt x="598" y="703"/>
                    <a:pt x="568" y="688"/>
                    <a:pt x="559" y="671"/>
                  </a:cubicBezTo>
                  <a:cubicBezTo>
                    <a:pt x="551" y="658"/>
                    <a:pt x="540" y="648"/>
                    <a:pt x="535" y="644"/>
                  </a:cubicBezTo>
                  <a:cubicBezTo>
                    <a:pt x="533" y="643"/>
                    <a:pt x="531" y="642"/>
                    <a:pt x="529" y="642"/>
                  </a:cubicBezTo>
                  <a:cubicBezTo>
                    <a:pt x="462" y="630"/>
                    <a:pt x="462" y="630"/>
                    <a:pt x="462" y="630"/>
                  </a:cubicBezTo>
                  <a:cubicBezTo>
                    <a:pt x="462" y="630"/>
                    <a:pt x="401" y="620"/>
                    <a:pt x="382" y="618"/>
                  </a:cubicBezTo>
                  <a:cubicBezTo>
                    <a:pt x="367" y="616"/>
                    <a:pt x="342" y="595"/>
                    <a:pt x="331" y="586"/>
                  </a:cubicBezTo>
                  <a:cubicBezTo>
                    <a:pt x="328" y="583"/>
                    <a:pt x="327" y="579"/>
                    <a:pt x="327" y="576"/>
                  </a:cubicBezTo>
                  <a:cubicBezTo>
                    <a:pt x="328" y="561"/>
                    <a:pt x="330" y="526"/>
                    <a:pt x="327" y="516"/>
                  </a:cubicBezTo>
                  <a:cubicBezTo>
                    <a:pt x="323" y="504"/>
                    <a:pt x="338" y="472"/>
                    <a:pt x="327" y="463"/>
                  </a:cubicBezTo>
                  <a:cubicBezTo>
                    <a:pt x="315" y="453"/>
                    <a:pt x="304" y="414"/>
                    <a:pt x="294" y="405"/>
                  </a:cubicBezTo>
                  <a:cubicBezTo>
                    <a:pt x="285" y="395"/>
                    <a:pt x="282" y="390"/>
                    <a:pt x="241" y="368"/>
                  </a:cubicBezTo>
                  <a:cubicBezTo>
                    <a:pt x="200" y="346"/>
                    <a:pt x="205" y="354"/>
                    <a:pt x="197" y="349"/>
                  </a:cubicBezTo>
                  <a:cubicBezTo>
                    <a:pt x="191" y="345"/>
                    <a:pt x="184" y="311"/>
                    <a:pt x="181" y="300"/>
                  </a:cubicBezTo>
                  <a:cubicBezTo>
                    <a:pt x="181" y="297"/>
                    <a:pt x="179" y="294"/>
                    <a:pt x="177" y="293"/>
                  </a:cubicBezTo>
                  <a:cubicBezTo>
                    <a:pt x="164" y="281"/>
                    <a:pt x="114" y="239"/>
                    <a:pt x="105" y="237"/>
                  </a:cubicBezTo>
                  <a:cubicBezTo>
                    <a:pt x="100" y="236"/>
                    <a:pt x="110" y="227"/>
                    <a:pt x="120" y="219"/>
                  </a:cubicBezTo>
                  <a:cubicBezTo>
                    <a:pt x="129" y="212"/>
                    <a:pt x="126" y="199"/>
                    <a:pt x="116" y="196"/>
                  </a:cubicBezTo>
                  <a:cubicBezTo>
                    <a:pt x="76" y="186"/>
                    <a:pt x="76" y="186"/>
                    <a:pt x="76" y="18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3" y="175"/>
                    <a:pt x="29" y="172"/>
                    <a:pt x="28" y="168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0" y="85"/>
                    <a:pt x="9" y="76"/>
                    <a:pt x="19" y="78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3" y="93"/>
                    <a:pt x="74" y="93"/>
                    <a:pt x="74" y="93"/>
                  </a:cubicBezTo>
                  <a:cubicBezTo>
                    <a:pt x="81" y="94"/>
                    <a:pt x="130" y="101"/>
                    <a:pt x="137" y="93"/>
                  </a:cubicBezTo>
                  <a:cubicBezTo>
                    <a:pt x="144" y="84"/>
                    <a:pt x="180" y="128"/>
                    <a:pt x="197" y="130"/>
                  </a:cubicBezTo>
                  <a:cubicBezTo>
                    <a:pt x="213" y="133"/>
                    <a:pt x="235" y="148"/>
                    <a:pt x="238" y="150"/>
                  </a:cubicBezTo>
                  <a:cubicBezTo>
                    <a:pt x="239" y="150"/>
                    <a:pt x="239" y="150"/>
                    <a:pt x="239" y="150"/>
                  </a:cubicBezTo>
                  <a:cubicBezTo>
                    <a:pt x="295" y="184"/>
                    <a:pt x="295" y="184"/>
                    <a:pt x="295" y="184"/>
                  </a:cubicBezTo>
                  <a:cubicBezTo>
                    <a:pt x="298" y="185"/>
                    <a:pt x="301" y="186"/>
                    <a:pt x="304" y="185"/>
                  </a:cubicBezTo>
                  <a:cubicBezTo>
                    <a:pt x="365" y="170"/>
                    <a:pt x="365" y="170"/>
                    <a:pt x="365" y="170"/>
                  </a:cubicBezTo>
                  <a:cubicBezTo>
                    <a:pt x="367" y="169"/>
                    <a:pt x="368" y="169"/>
                    <a:pt x="369" y="168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9" y="145"/>
                    <a:pt x="409" y="145"/>
                  </a:cubicBezTo>
                  <a:cubicBezTo>
                    <a:pt x="440" y="134"/>
                    <a:pt x="440" y="134"/>
                    <a:pt x="440" y="134"/>
                  </a:cubicBezTo>
                  <a:cubicBezTo>
                    <a:pt x="442" y="133"/>
                    <a:pt x="443" y="133"/>
                    <a:pt x="445" y="133"/>
                  </a:cubicBezTo>
                  <a:cubicBezTo>
                    <a:pt x="464" y="133"/>
                    <a:pt x="464" y="133"/>
                    <a:pt x="464" y="133"/>
                  </a:cubicBezTo>
                  <a:cubicBezTo>
                    <a:pt x="476" y="133"/>
                    <a:pt x="491" y="109"/>
                    <a:pt x="491" y="109"/>
                  </a:cubicBezTo>
                  <a:cubicBezTo>
                    <a:pt x="512" y="64"/>
                    <a:pt x="512" y="64"/>
                    <a:pt x="512" y="64"/>
                  </a:cubicBezTo>
                  <a:cubicBezTo>
                    <a:pt x="512" y="63"/>
                    <a:pt x="513" y="62"/>
                    <a:pt x="514" y="61"/>
                  </a:cubicBezTo>
                  <a:cubicBezTo>
                    <a:pt x="569" y="4"/>
                    <a:pt x="569" y="4"/>
                    <a:pt x="569" y="4"/>
                  </a:cubicBezTo>
                  <a:cubicBezTo>
                    <a:pt x="572" y="1"/>
                    <a:pt x="576" y="0"/>
                    <a:pt x="579" y="0"/>
                  </a:cubicBezTo>
                  <a:cubicBezTo>
                    <a:pt x="1451" y="83"/>
                    <a:pt x="1451" y="83"/>
                    <a:pt x="1451" y="83"/>
                  </a:cubicBezTo>
                  <a:cubicBezTo>
                    <a:pt x="1459" y="84"/>
                    <a:pt x="1465" y="93"/>
                    <a:pt x="1461" y="101"/>
                  </a:cubicBezTo>
                  <a:cubicBezTo>
                    <a:pt x="1445" y="138"/>
                    <a:pt x="1445" y="138"/>
                    <a:pt x="1445" y="138"/>
                  </a:cubicBezTo>
                  <a:cubicBezTo>
                    <a:pt x="1443" y="142"/>
                    <a:pt x="1443" y="147"/>
                    <a:pt x="1447" y="151"/>
                  </a:cubicBezTo>
                  <a:cubicBezTo>
                    <a:pt x="1459" y="166"/>
                    <a:pt x="1459" y="166"/>
                    <a:pt x="1459" y="166"/>
                  </a:cubicBezTo>
                  <a:cubicBezTo>
                    <a:pt x="1464" y="172"/>
                    <a:pt x="1463" y="180"/>
                    <a:pt x="1457" y="185"/>
                  </a:cubicBezTo>
                  <a:cubicBezTo>
                    <a:pt x="1452" y="188"/>
                    <a:pt x="1452" y="188"/>
                    <a:pt x="1452" y="188"/>
                  </a:cubicBezTo>
                  <a:cubicBezTo>
                    <a:pt x="1447" y="191"/>
                    <a:pt x="1445" y="197"/>
                    <a:pt x="1448" y="203"/>
                  </a:cubicBezTo>
                  <a:cubicBezTo>
                    <a:pt x="1488" y="306"/>
                    <a:pt x="1488" y="306"/>
                    <a:pt x="1488" y="306"/>
                  </a:cubicBezTo>
                  <a:cubicBezTo>
                    <a:pt x="1489" y="309"/>
                    <a:pt x="1491" y="311"/>
                    <a:pt x="1493" y="312"/>
                  </a:cubicBezTo>
                  <a:cubicBezTo>
                    <a:pt x="1570" y="363"/>
                    <a:pt x="1570" y="363"/>
                    <a:pt x="1570" y="363"/>
                  </a:cubicBezTo>
                  <a:cubicBezTo>
                    <a:pt x="1570" y="363"/>
                    <a:pt x="1674" y="438"/>
                    <a:pt x="1682" y="446"/>
                  </a:cubicBezTo>
                  <a:cubicBezTo>
                    <a:pt x="1687" y="451"/>
                    <a:pt x="1683" y="468"/>
                    <a:pt x="1680" y="476"/>
                  </a:cubicBezTo>
                  <a:cubicBezTo>
                    <a:pt x="1680" y="478"/>
                    <a:pt x="1680" y="481"/>
                    <a:pt x="1681" y="484"/>
                  </a:cubicBezTo>
                  <a:cubicBezTo>
                    <a:pt x="1724" y="588"/>
                    <a:pt x="1724" y="588"/>
                    <a:pt x="1724" y="588"/>
                  </a:cubicBezTo>
                  <a:cubicBezTo>
                    <a:pt x="1725" y="590"/>
                    <a:pt x="1725" y="592"/>
                    <a:pt x="1725" y="594"/>
                  </a:cubicBezTo>
                  <a:cubicBezTo>
                    <a:pt x="1718" y="678"/>
                    <a:pt x="1718" y="678"/>
                    <a:pt x="1718" y="678"/>
                  </a:cubicBezTo>
                  <a:cubicBezTo>
                    <a:pt x="1718" y="681"/>
                    <a:pt x="1719" y="685"/>
                    <a:pt x="1722" y="688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45" y="711"/>
                    <a:pt x="1749" y="712"/>
                    <a:pt x="1753" y="712"/>
                  </a:cubicBezTo>
                  <a:cubicBezTo>
                    <a:pt x="1815" y="703"/>
                    <a:pt x="1815" y="703"/>
                    <a:pt x="1815" y="703"/>
                  </a:cubicBezTo>
                  <a:cubicBezTo>
                    <a:pt x="1818" y="703"/>
                    <a:pt x="1821" y="704"/>
                    <a:pt x="1824" y="706"/>
                  </a:cubicBezTo>
                  <a:cubicBezTo>
                    <a:pt x="1916" y="771"/>
                    <a:pt x="1916" y="771"/>
                    <a:pt x="1916" y="771"/>
                  </a:cubicBezTo>
                  <a:cubicBezTo>
                    <a:pt x="1925" y="777"/>
                    <a:pt x="1922" y="792"/>
                    <a:pt x="1910" y="794"/>
                  </a:cubicBezTo>
                  <a:cubicBezTo>
                    <a:pt x="1890" y="796"/>
                    <a:pt x="1866" y="799"/>
                    <a:pt x="1859" y="800"/>
                  </a:cubicBezTo>
                  <a:cubicBezTo>
                    <a:pt x="1847" y="802"/>
                    <a:pt x="1843" y="832"/>
                    <a:pt x="1842" y="846"/>
                  </a:cubicBezTo>
                  <a:cubicBezTo>
                    <a:pt x="1842" y="850"/>
                    <a:pt x="1844" y="855"/>
                    <a:pt x="1847" y="857"/>
                  </a:cubicBezTo>
                  <a:cubicBezTo>
                    <a:pt x="1908" y="901"/>
                    <a:pt x="1908" y="901"/>
                    <a:pt x="1908" y="901"/>
                  </a:cubicBezTo>
                  <a:cubicBezTo>
                    <a:pt x="1910" y="903"/>
                    <a:pt x="1912" y="906"/>
                    <a:pt x="1913" y="909"/>
                  </a:cubicBezTo>
                  <a:cubicBezTo>
                    <a:pt x="1929" y="1012"/>
                    <a:pt x="1929" y="1012"/>
                    <a:pt x="1929" y="1012"/>
                  </a:cubicBezTo>
                  <a:cubicBezTo>
                    <a:pt x="1929" y="1013"/>
                    <a:pt x="1929" y="1014"/>
                    <a:pt x="1929" y="1015"/>
                  </a:cubicBezTo>
                  <a:cubicBezTo>
                    <a:pt x="1927" y="1053"/>
                    <a:pt x="1927" y="1053"/>
                    <a:pt x="1927" y="1053"/>
                  </a:cubicBezTo>
                  <a:cubicBezTo>
                    <a:pt x="1927" y="1056"/>
                    <a:pt x="1927" y="1058"/>
                    <a:pt x="1928" y="1060"/>
                  </a:cubicBezTo>
                  <a:cubicBezTo>
                    <a:pt x="1956" y="1113"/>
                    <a:pt x="1956" y="1113"/>
                    <a:pt x="1956" y="1113"/>
                  </a:cubicBezTo>
                  <a:cubicBezTo>
                    <a:pt x="1994" y="1183"/>
                    <a:pt x="1994" y="1183"/>
                    <a:pt x="1994" y="1183"/>
                  </a:cubicBezTo>
                  <a:cubicBezTo>
                    <a:pt x="1996" y="1186"/>
                    <a:pt x="1999" y="1188"/>
                    <a:pt x="2002" y="1189"/>
                  </a:cubicBezTo>
                  <a:cubicBezTo>
                    <a:pt x="2047" y="1200"/>
                    <a:pt x="2047" y="1200"/>
                    <a:pt x="2047" y="1200"/>
                  </a:cubicBezTo>
                  <a:cubicBezTo>
                    <a:pt x="2053" y="1201"/>
                    <a:pt x="2059" y="1198"/>
                    <a:pt x="2062" y="1193"/>
                  </a:cubicBezTo>
                  <a:cubicBezTo>
                    <a:pt x="2069" y="1177"/>
                    <a:pt x="2082" y="1147"/>
                    <a:pt x="2082" y="1142"/>
                  </a:cubicBezTo>
                  <a:cubicBezTo>
                    <a:pt x="2082" y="1134"/>
                    <a:pt x="2033" y="1093"/>
                    <a:pt x="2023" y="1079"/>
                  </a:cubicBezTo>
                  <a:cubicBezTo>
                    <a:pt x="2014" y="1064"/>
                    <a:pt x="2009" y="1042"/>
                    <a:pt x="1992" y="1023"/>
                  </a:cubicBezTo>
                  <a:cubicBezTo>
                    <a:pt x="1979" y="1008"/>
                    <a:pt x="1977" y="975"/>
                    <a:pt x="1977" y="958"/>
                  </a:cubicBezTo>
                  <a:cubicBezTo>
                    <a:pt x="1977" y="953"/>
                    <a:pt x="1981" y="948"/>
                    <a:pt x="1986" y="946"/>
                  </a:cubicBezTo>
                  <a:cubicBezTo>
                    <a:pt x="2001" y="941"/>
                    <a:pt x="2001" y="941"/>
                    <a:pt x="2001" y="941"/>
                  </a:cubicBezTo>
                  <a:cubicBezTo>
                    <a:pt x="2006" y="939"/>
                    <a:pt x="2011" y="940"/>
                    <a:pt x="2015" y="944"/>
                  </a:cubicBezTo>
                  <a:cubicBezTo>
                    <a:pt x="2141" y="1073"/>
                    <a:pt x="2141" y="1073"/>
                    <a:pt x="2141" y="1073"/>
                  </a:cubicBezTo>
                  <a:cubicBezTo>
                    <a:pt x="2143" y="1075"/>
                    <a:pt x="2145" y="1078"/>
                    <a:pt x="2145" y="1081"/>
                  </a:cubicBezTo>
                  <a:cubicBezTo>
                    <a:pt x="2145" y="1185"/>
                    <a:pt x="2145" y="1185"/>
                    <a:pt x="2145" y="1185"/>
                  </a:cubicBezTo>
                  <a:cubicBezTo>
                    <a:pt x="2155" y="1176"/>
                    <a:pt x="2155" y="1176"/>
                    <a:pt x="2155" y="1176"/>
                  </a:cubicBezTo>
                  <a:cubicBezTo>
                    <a:pt x="2160" y="1172"/>
                    <a:pt x="2167" y="1172"/>
                    <a:pt x="2171" y="1176"/>
                  </a:cubicBezTo>
                  <a:cubicBezTo>
                    <a:pt x="2178" y="1181"/>
                    <a:pt x="2190" y="1189"/>
                    <a:pt x="2213" y="1202"/>
                  </a:cubicBezTo>
                  <a:cubicBezTo>
                    <a:pt x="2251" y="1225"/>
                    <a:pt x="2230" y="1237"/>
                    <a:pt x="2223" y="1240"/>
                  </a:cubicBezTo>
                  <a:cubicBezTo>
                    <a:pt x="2221" y="1241"/>
                    <a:pt x="2219" y="1242"/>
                    <a:pt x="2218" y="1244"/>
                  </a:cubicBezTo>
                  <a:cubicBezTo>
                    <a:pt x="2214" y="1249"/>
                    <a:pt x="2204" y="1260"/>
                    <a:pt x="2191" y="1275"/>
                  </a:cubicBezTo>
                  <a:cubicBezTo>
                    <a:pt x="2177" y="1290"/>
                    <a:pt x="2179" y="1322"/>
                    <a:pt x="2180" y="1335"/>
                  </a:cubicBezTo>
                  <a:cubicBezTo>
                    <a:pt x="2181" y="1339"/>
                    <a:pt x="2183" y="1342"/>
                    <a:pt x="2185" y="1344"/>
                  </a:cubicBezTo>
                  <a:cubicBezTo>
                    <a:pt x="2220" y="1371"/>
                    <a:pt x="2220" y="1371"/>
                    <a:pt x="2220" y="1371"/>
                  </a:cubicBezTo>
                  <a:cubicBezTo>
                    <a:pt x="2222" y="1372"/>
                    <a:pt x="2223" y="1373"/>
                    <a:pt x="2224" y="1375"/>
                  </a:cubicBezTo>
                  <a:cubicBezTo>
                    <a:pt x="2246" y="1421"/>
                    <a:pt x="2246" y="1421"/>
                    <a:pt x="2246" y="1421"/>
                  </a:cubicBezTo>
                  <a:cubicBezTo>
                    <a:pt x="2248" y="1425"/>
                    <a:pt x="2248" y="1430"/>
                    <a:pt x="2246" y="1434"/>
                  </a:cubicBezTo>
                  <a:cubicBezTo>
                    <a:pt x="2228" y="1460"/>
                    <a:pt x="2228" y="1460"/>
                    <a:pt x="2228" y="1460"/>
                  </a:cubicBezTo>
                  <a:cubicBezTo>
                    <a:pt x="2228" y="1461"/>
                    <a:pt x="2227" y="1463"/>
                    <a:pt x="2227" y="1464"/>
                  </a:cubicBezTo>
                  <a:cubicBezTo>
                    <a:pt x="2222" y="1483"/>
                    <a:pt x="2222" y="1483"/>
                    <a:pt x="2222" y="1483"/>
                  </a:cubicBezTo>
                  <a:cubicBezTo>
                    <a:pt x="2221" y="1487"/>
                    <a:pt x="2222" y="1491"/>
                    <a:pt x="2225" y="1495"/>
                  </a:cubicBezTo>
                  <a:cubicBezTo>
                    <a:pt x="2239" y="1510"/>
                    <a:pt x="2239" y="1510"/>
                    <a:pt x="2239" y="1510"/>
                  </a:cubicBezTo>
                  <a:cubicBezTo>
                    <a:pt x="2239" y="1510"/>
                    <a:pt x="2264" y="1535"/>
                    <a:pt x="2273" y="1536"/>
                  </a:cubicBezTo>
                  <a:cubicBezTo>
                    <a:pt x="2282" y="1536"/>
                    <a:pt x="2268" y="1570"/>
                    <a:pt x="2264" y="1579"/>
                  </a:cubicBezTo>
                  <a:cubicBezTo>
                    <a:pt x="2264" y="1580"/>
                    <a:pt x="2263" y="1581"/>
                    <a:pt x="2262" y="1582"/>
                  </a:cubicBezTo>
                  <a:cubicBezTo>
                    <a:pt x="2255" y="1589"/>
                    <a:pt x="2230" y="1615"/>
                    <a:pt x="2220" y="1619"/>
                  </a:cubicBezTo>
                  <a:cubicBezTo>
                    <a:pt x="2211" y="1623"/>
                    <a:pt x="2197" y="1653"/>
                    <a:pt x="2191" y="1668"/>
                  </a:cubicBezTo>
                  <a:cubicBezTo>
                    <a:pt x="2190" y="1672"/>
                    <a:pt x="2190" y="1678"/>
                    <a:pt x="2194" y="1681"/>
                  </a:cubicBezTo>
                  <a:cubicBezTo>
                    <a:pt x="2248" y="1739"/>
                    <a:pt x="2248" y="1739"/>
                    <a:pt x="2248" y="1739"/>
                  </a:cubicBezTo>
                  <a:cubicBezTo>
                    <a:pt x="2249" y="1740"/>
                    <a:pt x="2250" y="1741"/>
                    <a:pt x="2252" y="1742"/>
                  </a:cubicBezTo>
                  <a:cubicBezTo>
                    <a:pt x="2270" y="1750"/>
                    <a:pt x="2270" y="1750"/>
                    <a:pt x="2270" y="1750"/>
                  </a:cubicBezTo>
                  <a:cubicBezTo>
                    <a:pt x="2273" y="1752"/>
                    <a:pt x="2276" y="1755"/>
                    <a:pt x="2277" y="1759"/>
                  </a:cubicBezTo>
                  <a:cubicBezTo>
                    <a:pt x="2301" y="1882"/>
                    <a:pt x="2301" y="1882"/>
                    <a:pt x="2301" y="1882"/>
                  </a:cubicBezTo>
                  <a:cubicBezTo>
                    <a:pt x="2302" y="1885"/>
                    <a:pt x="2304" y="1887"/>
                    <a:pt x="2306" y="1889"/>
                  </a:cubicBezTo>
                  <a:cubicBezTo>
                    <a:pt x="2417" y="1975"/>
                    <a:pt x="2417" y="1975"/>
                    <a:pt x="2417" y="1975"/>
                  </a:cubicBezTo>
                  <a:cubicBezTo>
                    <a:pt x="2420" y="1977"/>
                    <a:pt x="2421" y="1980"/>
                    <a:pt x="2422" y="1983"/>
                  </a:cubicBezTo>
                  <a:cubicBezTo>
                    <a:pt x="2443" y="2132"/>
                    <a:pt x="2443" y="2132"/>
                    <a:pt x="2443" y="2132"/>
                  </a:cubicBezTo>
                  <a:cubicBezTo>
                    <a:pt x="2443" y="2133"/>
                    <a:pt x="2443" y="2134"/>
                    <a:pt x="2444" y="2135"/>
                  </a:cubicBezTo>
                  <a:cubicBezTo>
                    <a:pt x="2451" y="2151"/>
                    <a:pt x="2508" y="2274"/>
                    <a:pt x="2533" y="2301"/>
                  </a:cubicBezTo>
                  <a:cubicBezTo>
                    <a:pt x="2556" y="2327"/>
                    <a:pt x="2590" y="2376"/>
                    <a:pt x="2597" y="2386"/>
                  </a:cubicBezTo>
                  <a:cubicBezTo>
                    <a:pt x="2598" y="2388"/>
                    <a:pt x="2598" y="2389"/>
                    <a:pt x="2599" y="2391"/>
                  </a:cubicBezTo>
                  <a:cubicBezTo>
                    <a:pt x="2602" y="2407"/>
                    <a:pt x="2619" y="2498"/>
                    <a:pt x="2608" y="2524"/>
                  </a:cubicBezTo>
                  <a:cubicBezTo>
                    <a:pt x="2596" y="2553"/>
                    <a:pt x="2576" y="2582"/>
                    <a:pt x="2559" y="2597"/>
                  </a:cubicBezTo>
                  <a:cubicBezTo>
                    <a:pt x="2544" y="2610"/>
                    <a:pt x="2571" y="2673"/>
                    <a:pt x="2576" y="2683"/>
                  </a:cubicBezTo>
                  <a:cubicBezTo>
                    <a:pt x="2576" y="2684"/>
                    <a:pt x="2576" y="2685"/>
                    <a:pt x="2577" y="2686"/>
                  </a:cubicBezTo>
                  <a:cubicBezTo>
                    <a:pt x="2600" y="2822"/>
                    <a:pt x="2600" y="2822"/>
                    <a:pt x="2600" y="2822"/>
                  </a:cubicBezTo>
                  <a:cubicBezTo>
                    <a:pt x="2600" y="2824"/>
                    <a:pt x="2601" y="2826"/>
                    <a:pt x="2603" y="2827"/>
                  </a:cubicBezTo>
                  <a:cubicBezTo>
                    <a:pt x="2674" y="2922"/>
                    <a:pt x="2674" y="2922"/>
                    <a:pt x="2674" y="2922"/>
                  </a:cubicBezTo>
                  <a:cubicBezTo>
                    <a:pt x="2675" y="2923"/>
                    <a:pt x="2677" y="2925"/>
                    <a:pt x="2678" y="2925"/>
                  </a:cubicBezTo>
                  <a:cubicBezTo>
                    <a:pt x="2740" y="2962"/>
                    <a:pt x="2740" y="2962"/>
                    <a:pt x="2740" y="2962"/>
                  </a:cubicBezTo>
                  <a:cubicBezTo>
                    <a:pt x="2741" y="2963"/>
                    <a:pt x="2742" y="2963"/>
                    <a:pt x="2742" y="2964"/>
                  </a:cubicBezTo>
                  <a:cubicBezTo>
                    <a:pt x="2750" y="2972"/>
                    <a:pt x="2791" y="3014"/>
                    <a:pt x="2807" y="3014"/>
                  </a:cubicBezTo>
                  <a:cubicBezTo>
                    <a:pt x="2820" y="3014"/>
                    <a:pt x="2841" y="2996"/>
                    <a:pt x="2849" y="2989"/>
                  </a:cubicBezTo>
                  <a:cubicBezTo>
                    <a:pt x="2852" y="2986"/>
                    <a:pt x="2853" y="2984"/>
                    <a:pt x="2853" y="2980"/>
                  </a:cubicBezTo>
                  <a:cubicBezTo>
                    <a:pt x="2855" y="2968"/>
                    <a:pt x="2858" y="2930"/>
                    <a:pt x="2858" y="2885"/>
                  </a:cubicBezTo>
                  <a:cubicBezTo>
                    <a:pt x="2858" y="2846"/>
                    <a:pt x="2875" y="2837"/>
                    <a:pt x="2886" y="2835"/>
                  </a:cubicBezTo>
                  <a:cubicBezTo>
                    <a:pt x="2891" y="2834"/>
                    <a:pt x="2895" y="2836"/>
                    <a:pt x="2898" y="2839"/>
                  </a:cubicBezTo>
                  <a:cubicBezTo>
                    <a:pt x="3033" y="3004"/>
                    <a:pt x="3033" y="3004"/>
                    <a:pt x="3033" y="3004"/>
                  </a:cubicBezTo>
                  <a:cubicBezTo>
                    <a:pt x="3034" y="3006"/>
                    <a:pt x="3035" y="3008"/>
                    <a:pt x="3035" y="3010"/>
                  </a:cubicBezTo>
                  <a:cubicBezTo>
                    <a:pt x="3039" y="3035"/>
                    <a:pt x="3039" y="3035"/>
                    <a:pt x="3039" y="3035"/>
                  </a:cubicBezTo>
                  <a:cubicBezTo>
                    <a:pt x="3039" y="3037"/>
                    <a:pt x="3040" y="3039"/>
                    <a:pt x="3041" y="3041"/>
                  </a:cubicBezTo>
                  <a:cubicBezTo>
                    <a:pt x="3084" y="3103"/>
                    <a:pt x="3084" y="3103"/>
                    <a:pt x="3084" y="3103"/>
                  </a:cubicBezTo>
                  <a:cubicBezTo>
                    <a:pt x="3085" y="3105"/>
                    <a:pt x="3087" y="3107"/>
                    <a:pt x="3089" y="3108"/>
                  </a:cubicBezTo>
                  <a:cubicBezTo>
                    <a:pt x="3124" y="3122"/>
                    <a:pt x="3124" y="3122"/>
                    <a:pt x="3124" y="3122"/>
                  </a:cubicBezTo>
                  <a:cubicBezTo>
                    <a:pt x="3126" y="3123"/>
                    <a:pt x="3128" y="3123"/>
                    <a:pt x="3130" y="3123"/>
                  </a:cubicBezTo>
                  <a:cubicBezTo>
                    <a:pt x="3148" y="3120"/>
                    <a:pt x="3148" y="3120"/>
                    <a:pt x="3148" y="3120"/>
                  </a:cubicBezTo>
                  <a:cubicBezTo>
                    <a:pt x="3157" y="3119"/>
                    <a:pt x="3164" y="3127"/>
                    <a:pt x="3162" y="3136"/>
                  </a:cubicBezTo>
                  <a:cubicBezTo>
                    <a:pt x="3143" y="3225"/>
                    <a:pt x="3143" y="3225"/>
                    <a:pt x="3143" y="3225"/>
                  </a:cubicBezTo>
                  <a:cubicBezTo>
                    <a:pt x="3142" y="3230"/>
                    <a:pt x="3143" y="3234"/>
                    <a:pt x="3147" y="3237"/>
                  </a:cubicBezTo>
                  <a:cubicBezTo>
                    <a:pt x="3202" y="3290"/>
                    <a:pt x="3202" y="3290"/>
                    <a:pt x="3202" y="3290"/>
                  </a:cubicBezTo>
                  <a:cubicBezTo>
                    <a:pt x="3203" y="3292"/>
                    <a:pt x="3205" y="3294"/>
                    <a:pt x="3205" y="3297"/>
                  </a:cubicBezTo>
                  <a:cubicBezTo>
                    <a:pt x="3220" y="3375"/>
                    <a:pt x="3220" y="3375"/>
                    <a:pt x="3220" y="3375"/>
                  </a:cubicBezTo>
                  <a:cubicBezTo>
                    <a:pt x="3221" y="3380"/>
                    <a:pt x="3224" y="3383"/>
                    <a:pt x="3228" y="3385"/>
                  </a:cubicBezTo>
                  <a:cubicBezTo>
                    <a:pt x="3307" y="3413"/>
                    <a:pt x="3307" y="3413"/>
                    <a:pt x="3307" y="3413"/>
                  </a:cubicBezTo>
                  <a:cubicBezTo>
                    <a:pt x="3310" y="3414"/>
                    <a:pt x="3312" y="3415"/>
                    <a:pt x="3314" y="3418"/>
                  </a:cubicBezTo>
                  <a:cubicBezTo>
                    <a:pt x="3391" y="3537"/>
                    <a:pt x="3391" y="3537"/>
                    <a:pt x="3391" y="3537"/>
                  </a:cubicBezTo>
                  <a:cubicBezTo>
                    <a:pt x="3392" y="3539"/>
                    <a:pt x="3393" y="3541"/>
                    <a:pt x="3393" y="3544"/>
                  </a:cubicBezTo>
                  <a:close/>
                  <a:moveTo>
                    <a:pt x="3112" y="2952"/>
                  </a:moveTo>
                  <a:cubicBezTo>
                    <a:pt x="3111" y="2956"/>
                    <a:pt x="3113" y="2960"/>
                    <a:pt x="3117" y="2963"/>
                  </a:cubicBezTo>
                  <a:cubicBezTo>
                    <a:pt x="3190" y="3019"/>
                    <a:pt x="3190" y="3019"/>
                    <a:pt x="3190" y="3019"/>
                  </a:cubicBezTo>
                  <a:cubicBezTo>
                    <a:pt x="3191" y="3019"/>
                    <a:pt x="3192" y="3020"/>
                    <a:pt x="3193" y="3022"/>
                  </a:cubicBezTo>
                  <a:cubicBezTo>
                    <a:pt x="3205" y="3040"/>
                    <a:pt x="3205" y="3040"/>
                    <a:pt x="3205" y="3040"/>
                  </a:cubicBezTo>
                  <a:cubicBezTo>
                    <a:pt x="3208" y="3044"/>
                    <a:pt x="3212" y="3046"/>
                    <a:pt x="3217" y="3046"/>
                  </a:cubicBezTo>
                  <a:cubicBezTo>
                    <a:pt x="3229" y="3045"/>
                    <a:pt x="3252" y="3042"/>
                    <a:pt x="3248" y="3031"/>
                  </a:cubicBezTo>
                  <a:cubicBezTo>
                    <a:pt x="3244" y="3016"/>
                    <a:pt x="3211" y="2970"/>
                    <a:pt x="3209" y="2957"/>
                  </a:cubicBezTo>
                  <a:cubicBezTo>
                    <a:pt x="3207" y="2944"/>
                    <a:pt x="3211" y="2898"/>
                    <a:pt x="3209" y="2891"/>
                  </a:cubicBezTo>
                  <a:cubicBezTo>
                    <a:pt x="3208" y="2887"/>
                    <a:pt x="3181" y="2844"/>
                    <a:pt x="3167" y="2822"/>
                  </a:cubicBezTo>
                  <a:cubicBezTo>
                    <a:pt x="3163" y="2815"/>
                    <a:pt x="3153" y="2814"/>
                    <a:pt x="3148" y="2819"/>
                  </a:cubicBezTo>
                  <a:cubicBezTo>
                    <a:pt x="3134" y="2832"/>
                    <a:pt x="3114" y="2853"/>
                    <a:pt x="3111" y="2863"/>
                  </a:cubicBezTo>
                  <a:cubicBezTo>
                    <a:pt x="3107" y="2878"/>
                    <a:pt x="3109" y="2898"/>
                    <a:pt x="3111" y="2904"/>
                  </a:cubicBezTo>
                  <a:cubicBezTo>
                    <a:pt x="3113" y="2909"/>
                    <a:pt x="3112" y="2939"/>
                    <a:pt x="3112" y="2952"/>
                  </a:cubicBezTo>
                  <a:close/>
                  <a:moveTo>
                    <a:pt x="2846" y="2800"/>
                  </a:moveTo>
                  <a:cubicBezTo>
                    <a:pt x="2850" y="2807"/>
                    <a:pt x="2885" y="2811"/>
                    <a:pt x="2889" y="2800"/>
                  </a:cubicBezTo>
                  <a:cubicBezTo>
                    <a:pt x="2889" y="2800"/>
                    <a:pt x="2933" y="2756"/>
                    <a:pt x="2939" y="2735"/>
                  </a:cubicBezTo>
                  <a:cubicBezTo>
                    <a:pt x="2946" y="2713"/>
                    <a:pt x="2924" y="2682"/>
                    <a:pt x="2911" y="2674"/>
                  </a:cubicBezTo>
                  <a:cubicBezTo>
                    <a:pt x="2902" y="2668"/>
                    <a:pt x="2896" y="2665"/>
                    <a:pt x="2892" y="2664"/>
                  </a:cubicBezTo>
                  <a:cubicBezTo>
                    <a:pt x="2890" y="2663"/>
                    <a:pt x="2888" y="2663"/>
                    <a:pt x="2886" y="2663"/>
                  </a:cubicBezTo>
                  <a:cubicBezTo>
                    <a:pt x="2840" y="2668"/>
                    <a:pt x="2840" y="2668"/>
                    <a:pt x="2840" y="2668"/>
                  </a:cubicBezTo>
                  <a:cubicBezTo>
                    <a:pt x="2834" y="2669"/>
                    <a:pt x="2830" y="2673"/>
                    <a:pt x="2829" y="2679"/>
                  </a:cubicBezTo>
                  <a:cubicBezTo>
                    <a:pt x="2820" y="2723"/>
                    <a:pt x="2820" y="2723"/>
                    <a:pt x="2820" y="2723"/>
                  </a:cubicBezTo>
                  <a:cubicBezTo>
                    <a:pt x="2820" y="2725"/>
                    <a:pt x="2820" y="2727"/>
                    <a:pt x="2821" y="2729"/>
                  </a:cubicBezTo>
                  <a:cubicBezTo>
                    <a:pt x="2825" y="2742"/>
                    <a:pt x="2842" y="2794"/>
                    <a:pt x="2846" y="2800"/>
                  </a:cubicBezTo>
                  <a:close/>
                  <a:moveTo>
                    <a:pt x="2635" y="2282"/>
                  </a:moveTo>
                  <a:cubicBezTo>
                    <a:pt x="2636" y="2301"/>
                    <a:pt x="2639" y="2336"/>
                    <a:pt x="2650" y="2341"/>
                  </a:cubicBezTo>
                  <a:cubicBezTo>
                    <a:pt x="2663" y="2346"/>
                    <a:pt x="2682" y="2366"/>
                    <a:pt x="2687" y="2372"/>
                  </a:cubicBezTo>
                  <a:cubicBezTo>
                    <a:pt x="2688" y="2373"/>
                    <a:pt x="2689" y="2374"/>
                    <a:pt x="2690" y="2375"/>
                  </a:cubicBezTo>
                  <a:cubicBezTo>
                    <a:pt x="2705" y="2409"/>
                    <a:pt x="2705" y="2409"/>
                    <a:pt x="2705" y="2409"/>
                  </a:cubicBezTo>
                  <a:cubicBezTo>
                    <a:pt x="2706" y="2411"/>
                    <a:pt x="2706" y="2414"/>
                    <a:pt x="2706" y="2416"/>
                  </a:cubicBezTo>
                  <a:cubicBezTo>
                    <a:pt x="2699" y="2480"/>
                    <a:pt x="2699" y="2480"/>
                    <a:pt x="2699" y="2480"/>
                  </a:cubicBezTo>
                  <a:cubicBezTo>
                    <a:pt x="2697" y="2493"/>
                    <a:pt x="2714" y="2499"/>
                    <a:pt x="2722" y="2489"/>
                  </a:cubicBezTo>
                  <a:cubicBezTo>
                    <a:pt x="2741" y="2463"/>
                    <a:pt x="2741" y="2463"/>
                    <a:pt x="2741" y="2463"/>
                  </a:cubicBezTo>
                  <a:cubicBezTo>
                    <a:pt x="2741" y="2463"/>
                    <a:pt x="2741" y="2462"/>
                    <a:pt x="2742" y="2462"/>
                  </a:cubicBezTo>
                  <a:cubicBezTo>
                    <a:pt x="2775" y="2400"/>
                    <a:pt x="2775" y="2400"/>
                    <a:pt x="2775" y="2400"/>
                  </a:cubicBezTo>
                  <a:cubicBezTo>
                    <a:pt x="2777" y="2395"/>
                    <a:pt x="2777" y="2390"/>
                    <a:pt x="2774" y="2386"/>
                  </a:cubicBezTo>
                  <a:cubicBezTo>
                    <a:pt x="2697" y="2274"/>
                    <a:pt x="2697" y="2274"/>
                    <a:pt x="2697" y="2274"/>
                  </a:cubicBezTo>
                  <a:cubicBezTo>
                    <a:pt x="2695" y="2271"/>
                    <a:pt x="2691" y="2269"/>
                    <a:pt x="2687" y="2269"/>
                  </a:cubicBezTo>
                  <a:cubicBezTo>
                    <a:pt x="2648" y="2269"/>
                    <a:pt x="2648" y="2269"/>
                    <a:pt x="2648" y="2269"/>
                  </a:cubicBezTo>
                  <a:cubicBezTo>
                    <a:pt x="2640" y="2269"/>
                    <a:pt x="2635" y="2275"/>
                    <a:pt x="2635" y="2282"/>
                  </a:cubicBezTo>
                  <a:close/>
                  <a:moveTo>
                    <a:pt x="2634" y="2162"/>
                  </a:moveTo>
                  <a:cubicBezTo>
                    <a:pt x="2634" y="2179"/>
                    <a:pt x="2634" y="2179"/>
                    <a:pt x="2634" y="2179"/>
                  </a:cubicBezTo>
                  <a:cubicBezTo>
                    <a:pt x="2634" y="2184"/>
                    <a:pt x="2638" y="2189"/>
                    <a:pt x="2644" y="2191"/>
                  </a:cubicBezTo>
                  <a:cubicBezTo>
                    <a:pt x="2668" y="2198"/>
                    <a:pt x="2668" y="2198"/>
                    <a:pt x="2668" y="2198"/>
                  </a:cubicBezTo>
                  <a:cubicBezTo>
                    <a:pt x="2676" y="2201"/>
                    <a:pt x="2685" y="2194"/>
                    <a:pt x="2684" y="2186"/>
                  </a:cubicBezTo>
                  <a:cubicBezTo>
                    <a:pt x="2683" y="2165"/>
                    <a:pt x="2681" y="2134"/>
                    <a:pt x="2674" y="2127"/>
                  </a:cubicBezTo>
                  <a:cubicBezTo>
                    <a:pt x="2667" y="2121"/>
                    <a:pt x="2654" y="2122"/>
                    <a:pt x="2644" y="2124"/>
                  </a:cubicBezTo>
                  <a:cubicBezTo>
                    <a:pt x="2639" y="2126"/>
                    <a:pt x="2634" y="2131"/>
                    <a:pt x="2634" y="2137"/>
                  </a:cubicBezTo>
                  <a:lnTo>
                    <a:pt x="2634" y="2162"/>
                  </a:lnTo>
                  <a:close/>
                  <a:moveTo>
                    <a:pt x="2604" y="1934"/>
                  </a:moveTo>
                  <a:cubicBezTo>
                    <a:pt x="2610" y="1942"/>
                    <a:pt x="2624" y="1940"/>
                    <a:pt x="2627" y="1929"/>
                  </a:cubicBezTo>
                  <a:cubicBezTo>
                    <a:pt x="2632" y="1909"/>
                    <a:pt x="2638" y="1882"/>
                    <a:pt x="2634" y="1877"/>
                  </a:cubicBezTo>
                  <a:cubicBezTo>
                    <a:pt x="2631" y="1873"/>
                    <a:pt x="2628" y="1861"/>
                    <a:pt x="2625" y="1849"/>
                  </a:cubicBezTo>
                  <a:cubicBezTo>
                    <a:pt x="2623" y="1839"/>
                    <a:pt x="2609" y="1836"/>
                    <a:pt x="2603" y="1845"/>
                  </a:cubicBezTo>
                  <a:cubicBezTo>
                    <a:pt x="2596" y="1854"/>
                    <a:pt x="2596" y="1854"/>
                    <a:pt x="2596" y="1854"/>
                  </a:cubicBezTo>
                  <a:cubicBezTo>
                    <a:pt x="2594" y="1856"/>
                    <a:pt x="2593" y="1859"/>
                    <a:pt x="2593" y="1862"/>
                  </a:cubicBezTo>
                  <a:cubicBezTo>
                    <a:pt x="2593" y="1914"/>
                    <a:pt x="2593" y="1914"/>
                    <a:pt x="2593" y="1914"/>
                  </a:cubicBezTo>
                  <a:cubicBezTo>
                    <a:pt x="2593" y="1917"/>
                    <a:pt x="2594" y="1919"/>
                    <a:pt x="2595" y="1922"/>
                  </a:cubicBezTo>
                  <a:lnTo>
                    <a:pt x="2604" y="1934"/>
                  </a:lnTo>
                  <a:close/>
                  <a:moveTo>
                    <a:pt x="2332" y="1699"/>
                  </a:moveTo>
                  <a:cubicBezTo>
                    <a:pt x="2331" y="1709"/>
                    <a:pt x="2343" y="1716"/>
                    <a:pt x="2351" y="1710"/>
                  </a:cubicBezTo>
                  <a:cubicBezTo>
                    <a:pt x="2395" y="1681"/>
                    <a:pt x="2395" y="1681"/>
                    <a:pt x="2395" y="1681"/>
                  </a:cubicBezTo>
                  <a:cubicBezTo>
                    <a:pt x="2399" y="1679"/>
                    <a:pt x="2401" y="1675"/>
                    <a:pt x="2401" y="1671"/>
                  </a:cubicBezTo>
                  <a:cubicBezTo>
                    <a:pt x="2401" y="1624"/>
                    <a:pt x="2401" y="1624"/>
                    <a:pt x="2401" y="1624"/>
                  </a:cubicBezTo>
                  <a:cubicBezTo>
                    <a:pt x="2401" y="1621"/>
                    <a:pt x="2402" y="1617"/>
                    <a:pt x="2404" y="1615"/>
                  </a:cubicBezTo>
                  <a:cubicBezTo>
                    <a:pt x="2424" y="1594"/>
                    <a:pt x="2424" y="1594"/>
                    <a:pt x="2424" y="1594"/>
                  </a:cubicBezTo>
                  <a:cubicBezTo>
                    <a:pt x="2426" y="1592"/>
                    <a:pt x="2427" y="1588"/>
                    <a:pt x="2427" y="1585"/>
                  </a:cubicBezTo>
                  <a:cubicBezTo>
                    <a:pt x="2426" y="1574"/>
                    <a:pt x="2424" y="1553"/>
                    <a:pt x="2419" y="1556"/>
                  </a:cubicBezTo>
                  <a:cubicBezTo>
                    <a:pt x="2414" y="1560"/>
                    <a:pt x="2374" y="1585"/>
                    <a:pt x="2368" y="1590"/>
                  </a:cubicBezTo>
                  <a:cubicBezTo>
                    <a:pt x="2367" y="1590"/>
                    <a:pt x="2366" y="1591"/>
                    <a:pt x="2366" y="1591"/>
                  </a:cubicBezTo>
                  <a:cubicBezTo>
                    <a:pt x="2360" y="1597"/>
                    <a:pt x="2324" y="1633"/>
                    <a:pt x="2330" y="1640"/>
                  </a:cubicBezTo>
                  <a:cubicBezTo>
                    <a:pt x="2334" y="1644"/>
                    <a:pt x="2333" y="1676"/>
                    <a:pt x="2332" y="169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86;p84">
              <a:extLst>
                <a:ext uri="{FF2B5EF4-FFF2-40B4-BE49-F238E27FC236}">
                  <a16:creationId xmlns:a16="http://schemas.microsoft.com/office/drawing/2014/main" id="{DC006D2A-4DA7-149C-A756-44D5B09FE45B}"/>
                </a:ext>
              </a:extLst>
            </p:cNvPr>
            <p:cNvSpPr/>
            <p:nvPr/>
          </p:nvSpPr>
          <p:spPr>
            <a:xfrm>
              <a:off x="5688013" y="3752850"/>
              <a:ext cx="2238375" cy="2244725"/>
            </a:xfrm>
            <a:custGeom>
              <a:avLst/>
              <a:gdLst/>
              <a:ahLst/>
              <a:cxnLst/>
              <a:rect l="0" t="0" r="0" b="0"/>
              <a:pathLst>
                <a:path w="3516" h="3524" extrusionOk="0">
                  <a:moveTo>
                    <a:pt x="3021" y="2517"/>
                  </a:moveTo>
                  <a:cubicBezTo>
                    <a:pt x="3021" y="2508"/>
                    <a:pt x="3000" y="2460"/>
                    <a:pt x="3000" y="2442"/>
                  </a:cubicBezTo>
                  <a:cubicBezTo>
                    <a:pt x="3000" y="2385"/>
                    <a:pt x="3000" y="2385"/>
                    <a:pt x="3000" y="2385"/>
                  </a:cubicBezTo>
                  <a:cubicBezTo>
                    <a:pt x="3000" y="2377"/>
                    <a:pt x="3007" y="2370"/>
                    <a:pt x="3015" y="2370"/>
                  </a:cubicBezTo>
                  <a:cubicBezTo>
                    <a:pt x="3061" y="2370"/>
                    <a:pt x="3061" y="2370"/>
                    <a:pt x="3061" y="2370"/>
                  </a:cubicBezTo>
                  <a:cubicBezTo>
                    <a:pt x="3064" y="2370"/>
                    <a:pt x="3067" y="2371"/>
                    <a:pt x="3070" y="2373"/>
                  </a:cubicBezTo>
                  <a:cubicBezTo>
                    <a:pt x="3080" y="2381"/>
                    <a:pt x="3105" y="2402"/>
                    <a:pt x="3105" y="2409"/>
                  </a:cubicBezTo>
                  <a:cubicBezTo>
                    <a:pt x="3105" y="2418"/>
                    <a:pt x="3135" y="2469"/>
                    <a:pt x="3129" y="2478"/>
                  </a:cubicBezTo>
                  <a:cubicBezTo>
                    <a:pt x="3123" y="2487"/>
                    <a:pt x="3114" y="2502"/>
                    <a:pt x="3129" y="2511"/>
                  </a:cubicBezTo>
                  <a:cubicBezTo>
                    <a:pt x="3144" y="2520"/>
                    <a:pt x="3147" y="2532"/>
                    <a:pt x="3162" y="2535"/>
                  </a:cubicBezTo>
                  <a:cubicBezTo>
                    <a:pt x="3174" y="2537"/>
                    <a:pt x="3195" y="2546"/>
                    <a:pt x="3202" y="2549"/>
                  </a:cubicBezTo>
                  <a:cubicBezTo>
                    <a:pt x="3203" y="2550"/>
                    <a:pt x="3205" y="2550"/>
                    <a:pt x="3207" y="2550"/>
                  </a:cubicBezTo>
                  <a:cubicBezTo>
                    <a:pt x="3250" y="2552"/>
                    <a:pt x="3250" y="2552"/>
                    <a:pt x="3250" y="2552"/>
                  </a:cubicBezTo>
                  <a:cubicBezTo>
                    <a:pt x="3261" y="2552"/>
                    <a:pt x="3268" y="2565"/>
                    <a:pt x="3262" y="2575"/>
                  </a:cubicBezTo>
                  <a:cubicBezTo>
                    <a:pt x="3256" y="2585"/>
                    <a:pt x="3250" y="2595"/>
                    <a:pt x="3249" y="2601"/>
                  </a:cubicBezTo>
                  <a:cubicBezTo>
                    <a:pt x="3246" y="2613"/>
                    <a:pt x="3246" y="2649"/>
                    <a:pt x="3246" y="2658"/>
                  </a:cubicBezTo>
                  <a:cubicBezTo>
                    <a:pt x="3246" y="2664"/>
                    <a:pt x="3252" y="2730"/>
                    <a:pt x="3256" y="2768"/>
                  </a:cubicBezTo>
                  <a:cubicBezTo>
                    <a:pt x="3257" y="2779"/>
                    <a:pt x="3245" y="2787"/>
                    <a:pt x="3234" y="2783"/>
                  </a:cubicBezTo>
                  <a:cubicBezTo>
                    <a:pt x="3220" y="2777"/>
                    <a:pt x="3220" y="2777"/>
                    <a:pt x="3220" y="2777"/>
                  </a:cubicBezTo>
                  <a:cubicBezTo>
                    <a:pt x="3217" y="2776"/>
                    <a:pt x="3215" y="2774"/>
                    <a:pt x="3213" y="2771"/>
                  </a:cubicBezTo>
                  <a:cubicBezTo>
                    <a:pt x="3187" y="2731"/>
                    <a:pt x="3187" y="2731"/>
                    <a:pt x="3187" y="2731"/>
                  </a:cubicBezTo>
                  <a:cubicBezTo>
                    <a:pt x="3186" y="2730"/>
                    <a:pt x="3186" y="2730"/>
                    <a:pt x="3185" y="2729"/>
                  </a:cubicBezTo>
                  <a:cubicBezTo>
                    <a:pt x="3145" y="2637"/>
                    <a:pt x="3145" y="2637"/>
                    <a:pt x="3145" y="2637"/>
                  </a:cubicBezTo>
                  <a:cubicBezTo>
                    <a:pt x="3144" y="2635"/>
                    <a:pt x="3143" y="2633"/>
                    <a:pt x="3142" y="2632"/>
                  </a:cubicBezTo>
                  <a:cubicBezTo>
                    <a:pt x="3127" y="2617"/>
                    <a:pt x="3127" y="2617"/>
                    <a:pt x="3127" y="2617"/>
                  </a:cubicBezTo>
                  <a:cubicBezTo>
                    <a:pt x="3126" y="2616"/>
                    <a:pt x="3126" y="2616"/>
                    <a:pt x="3125" y="2615"/>
                  </a:cubicBezTo>
                  <a:cubicBezTo>
                    <a:pt x="3115" y="2609"/>
                    <a:pt x="3051" y="2567"/>
                    <a:pt x="3048" y="2559"/>
                  </a:cubicBezTo>
                  <a:cubicBezTo>
                    <a:pt x="3045" y="2550"/>
                    <a:pt x="3021" y="2526"/>
                    <a:pt x="3021" y="2517"/>
                  </a:cubicBezTo>
                  <a:close/>
                  <a:moveTo>
                    <a:pt x="3480" y="3069"/>
                  </a:moveTo>
                  <a:cubicBezTo>
                    <a:pt x="3444" y="3051"/>
                    <a:pt x="3422" y="3045"/>
                    <a:pt x="3424" y="3036"/>
                  </a:cubicBezTo>
                  <a:cubicBezTo>
                    <a:pt x="3425" y="3030"/>
                    <a:pt x="3418" y="3020"/>
                    <a:pt x="3412" y="3013"/>
                  </a:cubicBezTo>
                  <a:cubicBezTo>
                    <a:pt x="3408" y="3009"/>
                    <a:pt x="3402" y="3007"/>
                    <a:pt x="3396" y="3009"/>
                  </a:cubicBezTo>
                  <a:cubicBezTo>
                    <a:pt x="3373" y="3015"/>
                    <a:pt x="3373" y="3015"/>
                    <a:pt x="3373" y="3015"/>
                  </a:cubicBezTo>
                  <a:cubicBezTo>
                    <a:pt x="3362" y="3018"/>
                    <a:pt x="3358" y="3030"/>
                    <a:pt x="3365" y="3039"/>
                  </a:cubicBezTo>
                  <a:cubicBezTo>
                    <a:pt x="3420" y="3111"/>
                    <a:pt x="3420" y="3111"/>
                    <a:pt x="3420" y="3111"/>
                  </a:cubicBezTo>
                  <a:cubicBezTo>
                    <a:pt x="3442" y="3141"/>
                    <a:pt x="3442" y="3141"/>
                    <a:pt x="3442" y="3141"/>
                  </a:cubicBezTo>
                  <a:cubicBezTo>
                    <a:pt x="3443" y="3143"/>
                    <a:pt x="3445" y="3145"/>
                    <a:pt x="3447" y="3146"/>
                  </a:cubicBezTo>
                  <a:cubicBezTo>
                    <a:pt x="3458" y="3151"/>
                    <a:pt x="3458" y="3151"/>
                    <a:pt x="3458" y="3151"/>
                  </a:cubicBezTo>
                  <a:cubicBezTo>
                    <a:pt x="3468" y="3156"/>
                    <a:pt x="3480" y="3149"/>
                    <a:pt x="3480" y="3137"/>
                  </a:cubicBezTo>
                  <a:cubicBezTo>
                    <a:pt x="3480" y="3133"/>
                    <a:pt x="3480" y="3133"/>
                    <a:pt x="3480" y="3133"/>
                  </a:cubicBezTo>
                  <a:cubicBezTo>
                    <a:pt x="3480" y="3132"/>
                    <a:pt x="3480" y="3132"/>
                    <a:pt x="3480" y="3132"/>
                  </a:cubicBezTo>
                  <a:cubicBezTo>
                    <a:pt x="3480" y="3127"/>
                    <a:pt x="3477" y="3096"/>
                    <a:pt x="3480" y="3092"/>
                  </a:cubicBezTo>
                  <a:cubicBezTo>
                    <a:pt x="3483" y="3087"/>
                    <a:pt x="3516" y="3087"/>
                    <a:pt x="3480" y="3069"/>
                  </a:cubicBezTo>
                  <a:close/>
                  <a:moveTo>
                    <a:pt x="1911" y="3154"/>
                  </a:moveTo>
                  <a:cubicBezTo>
                    <a:pt x="1906" y="3147"/>
                    <a:pt x="1896" y="3146"/>
                    <a:pt x="1889" y="3152"/>
                  </a:cubicBezTo>
                  <a:cubicBezTo>
                    <a:pt x="1882" y="3159"/>
                    <a:pt x="1882" y="3159"/>
                    <a:pt x="1882" y="3159"/>
                  </a:cubicBezTo>
                  <a:cubicBezTo>
                    <a:pt x="1879" y="3161"/>
                    <a:pt x="1877" y="3164"/>
                    <a:pt x="1877" y="3167"/>
                  </a:cubicBezTo>
                  <a:cubicBezTo>
                    <a:pt x="1864" y="3238"/>
                    <a:pt x="1864" y="3238"/>
                    <a:pt x="1864" y="3238"/>
                  </a:cubicBezTo>
                  <a:cubicBezTo>
                    <a:pt x="1864" y="3239"/>
                    <a:pt x="1864" y="3241"/>
                    <a:pt x="1863" y="3242"/>
                  </a:cubicBezTo>
                  <a:cubicBezTo>
                    <a:pt x="1828" y="3312"/>
                    <a:pt x="1828" y="3312"/>
                    <a:pt x="1828" y="3312"/>
                  </a:cubicBezTo>
                  <a:cubicBezTo>
                    <a:pt x="1827" y="3314"/>
                    <a:pt x="1827" y="3316"/>
                    <a:pt x="1827" y="3319"/>
                  </a:cubicBezTo>
                  <a:cubicBezTo>
                    <a:pt x="1827" y="3337"/>
                    <a:pt x="1827" y="3337"/>
                    <a:pt x="1827" y="3337"/>
                  </a:cubicBezTo>
                  <a:cubicBezTo>
                    <a:pt x="1827" y="3340"/>
                    <a:pt x="1828" y="3344"/>
                    <a:pt x="1830" y="3346"/>
                  </a:cubicBezTo>
                  <a:cubicBezTo>
                    <a:pt x="1852" y="3376"/>
                    <a:pt x="1852" y="3376"/>
                    <a:pt x="1852" y="3376"/>
                  </a:cubicBezTo>
                  <a:cubicBezTo>
                    <a:pt x="1853" y="3378"/>
                    <a:pt x="1854" y="3379"/>
                    <a:pt x="1855" y="3379"/>
                  </a:cubicBezTo>
                  <a:cubicBezTo>
                    <a:pt x="1887" y="3403"/>
                    <a:pt x="1887" y="3403"/>
                    <a:pt x="1887" y="3403"/>
                  </a:cubicBezTo>
                  <a:cubicBezTo>
                    <a:pt x="1895" y="3409"/>
                    <a:pt x="1906" y="3407"/>
                    <a:pt x="1910" y="3398"/>
                  </a:cubicBezTo>
                  <a:cubicBezTo>
                    <a:pt x="1934" y="3352"/>
                    <a:pt x="1934" y="3352"/>
                    <a:pt x="1934" y="3352"/>
                  </a:cubicBezTo>
                  <a:cubicBezTo>
                    <a:pt x="1934" y="3351"/>
                    <a:pt x="1935" y="3351"/>
                    <a:pt x="1935" y="3351"/>
                  </a:cubicBezTo>
                  <a:cubicBezTo>
                    <a:pt x="1953" y="3322"/>
                    <a:pt x="1953" y="3322"/>
                    <a:pt x="1953" y="3322"/>
                  </a:cubicBezTo>
                  <a:cubicBezTo>
                    <a:pt x="1955" y="3319"/>
                    <a:pt x="1956" y="3317"/>
                    <a:pt x="1956" y="3314"/>
                  </a:cubicBezTo>
                  <a:cubicBezTo>
                    <a:pt x="1956" y="3278"/>
                    <a:pt x="1956" y="3278"/>
                    <a:pt x="1956" y="3278"/>
                  </a:cubicBezTo>
                  <a:cubicBezTo>
                    <a:pt x="1956" y="3215"/>
                    <a:pt x="1956" y="3215"/>
                    <a:pt x="1956" y="3215"/>
                  </a:cubicBezTo>
                  <a:cubicBezTo>
                    <a:pt x="1956" y="3212"/>
                    <a:pt x="1954" y="3209"/>
                    <a:pt x="1952" y="3206"/>
                  </a:cubicBezTo>
                  <a:lnTo>
                    <a:pt x="1911" y="3154"/>
                  </a:lnTo>
                  <a:close/>
                  <a:moveTo>
                    <a:pt x="1683" y="3177"/>
                  </a:moveTo>
                  <a:cubicBezTo>
                    <a:pt x="1681" y="3169"/>
                    <a:pt x="1673" y="3164"/>
                    <a:pt x="1665" y="3166"/>
                  </a:cubicBezTo>
                  <a:cubicBezTo>
                    <a:pt x="1658" y="3167"/>
                    <a:pt x="1648" y="3169"/>
                    <a:pt x="1640" y="3170"/>
                  </a:cubicBezTo>
                  <a:cubicBezTo>
                    <a:pt x="1630" y="3170"/>
                    <a:pt x="1623" y="3180"/>
                    <a:pt x="1626" y="3190"/>
                  </a:cubicBezTo>
                  <a:cubicBezTo>
                    <a:pt x="1634" y="3212"/>
                    <a:pt x="1634" y="3212"/>
                    <a:pt x="1634" y="3212"/>
                  </a:cubicBezTo>
                  <a:cubicBezTo>
                    <a:pt x="1636" y="3218"/>
                    <a:pt x="1642" y="3222"/>
                    <a:pt x="1648" y="3222"/>
                  </a:cubicBezTo>
                  <a:cubicBezTo>
                    <a:pt x="1675" y="3222"/>
                    <a:pt x="1675" y="3222"/>
                    <a:pt x="1675" y="3222"/>
                  </a:cubicBezTo>
                  <a:cubicBezTo>
                    <a:pt x="1685" y="3222"/>
                    <a:pt x="1692" y="3213"/>
                    <a:pt x="1690" y="3203"/>
                  </a:cubicBezTo>
                  <a:lnTo>
                    <a:pt x="1683" y="3177"/>
                  </a:lnTo>
                  <a:close/>
                  <a:moveTo>
                    <a:pt x="117" y="2421"/>
                  </a:moveTo>
                  <a:cubicBezTo>
                    <a:pt x="65" y="2357"/>
                    <a:pt x="65" y="2357"/>
                    <a:pt x="65" y="2357"/>
                  </a:cubicBezTo>
                  <a:cubicBezTo>
                    <a:pt x="61" y="2352"/>
                    <a:pt x="54" y="2350"/>
                    <a:pt x="48" y="2352"/>
                  </a:cubicBezTo>
                  <a:cubicBezTo>
                    <a:pt x="10" y="2366"/>
                    <a:pt x="10" y="2366"/>
                    <a:pt x="10" y="2366"/>
                  </a:cubicBezTo>
                  <a:cubicBezTo>
                    <a:pt x="4" y="2368"/>
                    <a:pt x="0" y="2374"/>
                    <a:pt x="0" y="2381"/>
                  </a:cubicBezTo>
                  <a:cubicBezTo>
                    <a:pt x="15" y="2411"/>
                    <a:pt x="15" y="2411"/>
                    <a:pt x="15" y="2411"/>
                  </a:cubicBezTo>
                  <a:cubicBezTo>
                    <a:pt x="15" y="2453"/>
                    <a:pt x="15" y="2453"/>
                    <a:pt x="15" y="2453"/>
                  </a:cubicBezTo>
                  <a:cubicBezTo>
                    <a:pt x="15" y="2461"/>
                    <a:pt x="22" y="2468"/>
                    <a:pt x="30" y="2468"/>
                  </a:cubicBezTo>
                  <a:cubicBezTo>
                    <a:pt x="30" y="2468"/>
                    <a:pt x="30" y="2468"/>
                    <a:pt x="30" y="2468"/>
                  </a:cubicBezTo>
                  <a:cubicBezTo>
                    <a:pt x="38" y="2468"/>
                    <a:pt x="44" y="2474"/>
                    <a:pt x="45" y="2481"/>
                  </a:cubicBezTo>
                  <a:cubicBezTo>
                    <a:pt x="47" y="2492"/>
                    <a:pt x="48" y="2510"/>
                    <a:pt x="45" y="2534"/>
                  </a:cubicBezTo>
                  <a:cubicBezTo>
                    <a:pt x="39" y="2576"/>
                    <a:pt x="30" y="2581"/>
                    <a:pt x="30" y="2581"/>
                  </a:cubicBezTo>
                  <a:cubicBezTo>
                    <a:pt x="69" y="2593"/>
                    <a:pt x="69" y="2593"/>
                    <a:pt x="69" y="2593"/>
                  </a:cubicBezTo>
                  <a:cubicBezTo>
                    <a:pt x="73" y="2594"/>
                    <a:pt x="77" y="2594"/>
                    <a:pt x="80" y="2593"/>
                  </a:cubicBezTo>
                  <a:cubicBezTo>
                    <a:pt x="99" y="2584"/>
                    <a:pt x="99" y="2584"/>
                    <a:pt x="99" y="2584"/>
                  </a:cubicBezTo>
                  <a:cubicBezTo>
                    <a:pt x="103" y="2582"/>
                    <a:pt x="106" y="2579"/>
                    <a:pt x="107" y="2575"/>
                  </a:cubicBezTo>
                  <a:cubicBezTo>
                    <a:pt x="117" y="2548"/>
                    <a:pt x="117" y="2548"/>
                    <a:pt x="117" y="2548"/>
                  </a:cubicBezTo>
                  <a:cubicBezTo>
                    <a:pt x="117" y="2547"/>
                    <a:pt x="117" y="2547"/>
                    <a:pt x="117" y="2546"/>
                  </a:cubicBezTo>
                  <a:cubicBezTo>
                    <a:pt x="119" y="2539"/>
                    <a:pt x="138" y="2462"/>
                    <a:pt x="135" y="2451"/>
                  </a:cubicBezTo>
                  <a:cubicBezTo>
                    <a:pt x="132" y="2439"/>
                    <a:pt x="117" y="2421"/>
                    <a:pt x="117" y="2421"/>
                  </a:cubicBezTo>
                  <a:close/>
                  <a:moveTo>
                    <a:pt x="3421" y="3356"/>
                  </a:moveTo>
                  <a:cubicBezTo>
                    <a:pt x="3409" y="3353"/>
                    <a:pt x="3399" y="3332"/>
                    <a:pt x="3397" y="3325"/>
                  </a:cubicBezTo>
                  <a:cubicBezTo>
                    <a:pt x="3396" y="3324"/>
                    <a:pt x="3396" y="3322"/>
                    <a:pt x="3396" y="3321"/>
                  </a:cubicBezTo>
                  <a:cubicBezTo>
                    <a:pt x="3396" y="3231"/>
                    <a:pt x="3396" y="3231"/>
                    <a:pt x="3396" y="3231"/>
                  </a:cubicBezTo>
                  <a:cubicBezTo>
                    <a:pt x="3396" y="3229"/>
                    <a:pt x="3395" y="3227"/>
                    <a:pt x="3394" y="3225"/>
                  </a:cubicBezTo>
                  <a:cubicBezTo>
                    <a:pt x="3384" y="3209"/>
                    <a:pt x="3384" y="3209"/>
                    <a:pt x="3384" y="3209"/>
                  </a:cubicBezTo>
                  <a:cubicBezTo>
                    <a:pt x="3382" y="3205"/>
                    <a:pt x="3378" y="3203"/>
                    <a:pt x="3374" y="3203"/>
                  </a:cubicBezTo>
                  <a:cubicBezTo>
                    <a:pt x="3333" y="3203"/>
                    <a:pt x="3333" y="3203"/>
                    <a:pt x="3333" y="3203"/>
                  </a:cubicBezTo>
                  <a:cubicBezTo>
                    <a:pt x="3330" y="3203"/>
                    <a:pt x="3328" y="3202"/>
                    <a:pt x="3327" y="3201"/>
                  </a:cubicBezTo>
                  <a:cubicBezTo>
                    <a:pt x="3275" y="3173"/>
                    <a:pt x="3275" y="3173"/>
                    <a:pt x="3275" y="3173"/>
                  </a:cubicBezTo>
                  <a:cubicBezTo>
                    <a:pt x="3233" y="3151"/>
                    <a:pt x="3233" y="3151"/>
                    <a:pt x="3233" y="3151"/>
                  </a:cubicBezTo>
                  <a:cubicBezTo>
                    <a:pt x="3229" y="3149"/>
                    <a:pt x="3227" y="3144"/>
                    <a:pt x="3227" y="3140"/>
                  </a:cubicBezTo>
                  <a:cubicBezTo>
                    <a:pt x="3227" y="3000"/>
                    <a:pt x="3227" y="3000"/>
                    <a:pt x="3227" y="3000"/>
                  </a:cubicBezTo>
                  <a:cubicBezTo>
                    <a:pt x="3227" y="2998"/>
                    <a:pt x="3227" y="2996"/>
                    <a:pt x="3226" y="2995"/>
                  </a:cubicBezTo>
                  <a:cubicBezTo>
                    <a:pt x="3193" y="2913"/>
                    <a:pt x="3193" y="2913"/>
                    <a:pt x="3193" y="2913"/>
                  </a:cubicBezTo>
                  <a:cubicBezTo>
                    <a:pt x="3192" y="2909"/>
                    <a:pt x="3187" y="2906"/>
                    <a:pt x="3182" y="2906"/>
                  </a:cubicBezTo>
                  <a:cubicBezTo>
                    <a:pt x="3141" y="2906"/>
                    <a:pt x="3141" y="2906"/>
                    <a:pt x="3141" y="2906"/>
                  </a:cubicBezTo>
                  <a:cubicBezTo>
                    <a:pt x="3135" y="2906"/>
                    <a:pt x="3131" y="2902"/>
                    <a:pt x="3129" y="2897"/>
                  </a:cubicBezTo>
                  <a:cubicBezTo>
                    <a:pt x="3111" y="2840"/>
                    <a:pt x="3111" y="2840"/>
                    <a:pt x="3111" y="2840"/>
                  </a:cubicBezTo>
                  <a:cubicBezTo>
                    <a:pt x="3110" y="2837"/>
                    <a:pt x="3109" y="2835"/>
                    <a:pt x="3107" y="2834"/>
                  </a:cubicBezTo>
                  <a:cubicBezTo>
                    <a:pt x="3081" y="2813"/>
                    <a:pt x="3081" y="2813"/>
                    <a:pt x="3081" y="2813"/>
                  </a:cubicBezTo>
                  <a:cubicBezTo>
                    <a:pt x="3075" y="2808"/>
                    <a:pt x="3066" y="2809"/>
                    <a:pt x="3063" y="2816"/>
                  </a:cubicBezTo>
                  <a:cubicBezTo>
                    <a:pt x="3052" y="2836"/>
                    <a:pt x="3052" y="2836"/>
                    <a:pt x="3052" y="2836"/>
                  </a:cubicBezTo>
                  <a:cubicBezTo>
                    <a:pt x="3048" y="2843"/>
                    <a:pt x="3038" y="2844"/>
                    <a:pt x="3032" y="2838"/>
                  </a:cubicBezTo>
                  <a:cubicBezTo>
                    <a:pt x="3003" y="2807"/>
                    <a:pt x="3003" y="2807"/>
                    <a:pt x="3003" y="2807"/>
                  </a:cubicBezTo>
                  <a:cubicBezTo>
                    <a:pt x="3001" y="2804"/>
                    <a:pt x="3000" y="2802"/>
                    <a:pt x="3000" y="2798"/>
                  </a:cubicBezTo>
                  <a:cubicBezTo>
                    <a:pt x="3000" y="2759"/>
                    <a:pt x="3000" y="2759"/>
                    <a:pt x="3000" y="2759"/>
                  </a:cubicBezTo>
                  <a:cubicBezTo>
                    <a:pt x="3000" y="2715"/>
                    <a:pt x="3000" y="2715"/>
                    <a:pt x="3000" y="2715"/>
                  </a:cubicBezTo>
                  <a:cubicBezTo>
                    <a:pt x="3000" y="2672"/>
                    <a:pt x="3000" y="2672"/>
                    <a:pt x="3000" y="2672"/>
                  </a:cubicBezTo>
                  <a:cubicBezTo>
                    <a:pt x="3000" y="2669"/>
                    <a:pt x="2999" y="2667"/>
                    <a:pt x="2997" y="2665"/>
                  </a:cubicBezTo>
                  <a:cubicBezTo>
                    <a:pt x="2962" y="2620"/>
                    <a:pt x="2962" y="2620"/>
                    <a:pt x="2962" y="2620"/>
                  </a:cubicBezTo>
                  <a:cubicBezTo>
                    <a:pt x="2961" y="2618"/>
                    <a:pt x="2960" y="2615"/>
                    <a:pt x="2960" y="2612"/>
                  </a:cubicBezTo>
                  <a:cubicBezTo>
                    <a:pt x="2960" y="2558"/>
                    <a:pt x="2960" y="2558"/>
                    <a:pt x="2960" y="2558"/>
                  </a:cubicBezTo>
                  <a:cubicBezTo>
                    <a:pt x="2960" y="2556"/>
                    <a:pt x="2959" y="2553"/>
                    <a:pt x="2957" y="2551"/>
                  </a:cubicBezTo>
                  <a:cubicBezTo>
                    <a:pt x="2902" y="2474"/>
                    <a:pt x="2902" y="2474"/>
                    <a:pt x="2902" y="2474"/>
                  </a:cubicBezTo>
                  <a:cubicBezTo>
                    <a:pt x="2901" y="2474"/>
                    <a:pt x="2901" y="2474"/>
                    <a:pt x="2901" y="2473"/>
                  </a:cubicBezTo>
                  <a:cubicBezTo>
                    <a:pt x="2836" y="2401"/>
                    <a:pt x="2836" y="2401"/>
                    <a:pt x="2836" y="2401"/>
                  </a:cubicBezTo>
                  <a:cubicBezTo>
                    <a:pt x="2836" y="2401"/>
                    <a:pt x="2835" y="2400"/>
                    <a:pt x="2835" y="2400"/>
                  </a:cubicBezTo>
                  <a:cubicBezTo>
                    <a:pt x="2753" y="2329"/>
                    <a:pt x="2753" y="2329"/>
                    <a:pt x="2753" y="2329"/>
                  </a:cubicBezTo>
                  <a:cubicBezTo>
                    <a:pt x="2752" y="2328"/>
                    <a:pt x="2751" y="2327"/>
                    <a:pt x="2750" y="2325"/>
                  </a:cubicBezTo>
                  <a:cubicBezTo>
                    <a:pt x="2705" y="2217"/>
                    <a:pt x="2705" y="2217"/>
                    <a:pt x="2705" y="2217"/>
                  </a:cubicBezTo>
                  <a:cubicBezTo>
                    <a:pt x="2704" y="2215"/>
                    <a:pt x="2703" y="2213"/>
                    <a:pt x="2701" y="2212"/>
                  </a:cubicBezTo>
                  <a:cubicBezTo>
                    <a:pt x="2635" y="2159"/>
                    <a:pt x="2635" y="2159"/>
                    <a:pt x="2635" y="2159"/>
                  </a:cubicBezTo>
                  <a:cubicBezTo>
                    <a:pt x="2632" y="2157"/>
                    <a:pt x="2628" y="2156"/>
                    <a:pt x="2625" y="2157"/>
                  </a:cubicBezTo>
                  <a:cubicBezTo>
                    <a:pt x="2562" y="2172"/>
                    <a:pt x="2562" y="2172"/>
                    <a:pt x="2562" y="2172"/>
                  </a:cubicBezTo>
                  <a:cubicBezTo>
                    <a:pt x="2557" y="2173"/>
                    <a:pt x="2552" y="2171"/>
                    <a:pt x="2549" y="2167"/>
                  </a:cubicBezTo>
                  <a:cubicBezTo>
                    <a:pt x="2534" y="2144"/>
                    <a:pt x="2534" y="2144"/>
                    <a:pt x="2534" y="2144"/>
                  </a:cubicBezTo>
                  <a:cubicBezTo>
                    <a:pt x="2532" y="2142"/>
                    <a:pt x="2532" y="2140"/>
                    <a:pt x="2532" y="2137"/>
                  </a:cubicBezTo>
                  <a:cubicBezTo>
                    <a:pt x="2532" y="2086"/>
                    <a:pt x="2532" y="2086"/>
                    <a:pt x="2532" y="2086"/>
                  </a:cubicBezTo>
                  <a:cubicBezTo>
                    <a:pt x="2532" y="2036"/>
                    <a:pt x="2532" y="2036"/>
                    <a:pt x="2532" y="2036"/>
                  </a:cubicBezTo>
                  <a:cubicBezTo>
                    <a:pt x="2532" y="2029"/>
                    <a:pt x="2526" y="2024"/>
                    <a:pt x="2519" y="2024"/>
                  </a:cubicBezTo>
                  <a:cubicBezTo>
                    <a:pt x="2500" y="2024"/>
                    <a:pt x="2500" y="2024"/>
                    <a:pt x="2500" y="2024"/>
                  </a:cubicBezTo>
                  <a:cubicBezTo>
                    <a:pt x="2497" y="2024"/>
                    <a:pt x="2494" y="2022"/>
                    <a:pt x="2491" y="2020"/>
                  </a:cubicBezTo>
                  <a:cubicBezTo>
                    <a:pt x="2455" y="1983"/>
                    <a:pt x="2455" y="1983"/>
                    <a:pt x="2455" y="1983"/>
                  </a:cubicBezTo>
                  <a:cubicBezTo>
                    <a:pt x="2452" y="1981"/>
                    <a:pt x="2451" y="1978"/>
                    <a:pt x="2451" y="1975"/>
                  </a:cubicBezTo>
                  <a:cubicBezTo>
                    <a:pt x="2451" y="1938"/>
                    <a:pt x="2451" y="1938"/>
                    <a:pt x="2451" y="1938"/>
                  </a:cubicBezTo>
                  <a:cubicBezTo>
                    <a:pt x="2451" y="1934"/>
                    <a:pt x="2450" y="1931"/>
                    <a:pt x="2447" y="1929"/>
                  </a:cubicBezTo>
                  <a:cubicBezTo>
                    <a:pt x="2399" y="1887"/>
                    <a:pt x="2399" y="1887"/>
                    <a:pt x="2399" y="1887"/>
                  </a:cubicBezTo>
                  <a:cubicBezTo>
                    <a:pt x="2397" y="1885"/>
                    <a:pt x="2396" y="1883"/>
                    <a:pt x="2395" y="1881"/>
                  </a:cubicBezTo>
                  <a:cubicBezTo>
                    <a:pt x="2382" y="1834"/>
                    <a:pt x="2382" y="1834"/>
                    <a:pt x="2382" y="1834"/>
                  </a:cubicBezTo>
                  <a:cubicBezTo>
                    <a:pt x="2380" y="1826"/>
                    <a:pt x="2386" y="1819"/>
                    <a:pt x="2394" y="1819"/>
                  </a:cubicBezTo>
                  <a:cubicBezTo>
                    <a:pt x="2400" y="1819"/>
                    <a:pt x="2404" y="1815"/>
                    <a:pt x="2406" y="1809"/>
                  </a:cubicBezTo>
                  <a:cubicBezTo>
                    <a:pt x="2425" y="1725"/>
                    <a:pt x="2425" y="1725"/>
                    <a:pt x="2425" y="1725"/>
                  </a:cubicBezTo>
                  <a:cubicBezTo>
                    <a:pt x="2425" y="1724"/>
                    <a:pt x="2426" y="1723"/>
                    <a:pt x="2426" y="1722"/>
                  </a:cubicBezTo>
                  <a:cubicBezTo>
                    <a:pt x="2426" y="1650"/>
                    <a:pt x="2426" y="1650"/>
                    <a:pt x="2426" y="1650"/>
                  </a:cubicBezTo>
                  <a:cubicBezTo>
                    <a:pt x="2429" y="1578"/>
                    <a:pt x="2429" y="1578"/>
                    <a:pt x="2429" y="1578"/>
                  </a:cubicBezTo>
                  <a:cubicBezTo>
                    <a:pt x="2429" y="1575"/>
                    <a:pt x="2428" y="1572"/>
                    <a:pt x="2427" y="1570"/>
                  </a:cubicBezTo>
                  <a:cubicBezTo>
                    <a:pt x="2382" y="1507"/>
                    <a:pt x="2382" y="1507"/>
                    <a:pt x="2382" y="1507"/>
                  </a:cubicBezTo>
                  <a:cubicBezTo>
                    <a:pt x="2380" y="1503"/>
                    <a:pt x="2379" y="1498"/>
                    <a:pt x="2382" y="1494"/>
                  </a:cubicBezTo>
                  <a:cubicBezTo>
                    <a:pt x="2406" y="1451"/>
                    <a:pt x="2406" y="1451"/>
                    <a:pt x="2406" y="1451"/>
                  </a:cubicBezTo>
                  <a:cubicBezTo>
                    <a:pt x="2407" y="1450"/>
                    <a:pt x="2407" y="1449"/>
                    <a:pt x="2408" y="1447"/>
                  </a:cubicBezTo>
                  <a:cubicBezTo>
                    <a:pt x="2421" y="1377"/>
                    <a:pt x="2421" y="1377"/>
                    <a:pt x="2421" y="1377"/>
                  </a:cubicBezTo>
                  <a:cubicBezTo>
                    <a:pt x="2422" y="1374"/>
                    <a:pt x="2421" y="1371"/>
                    <a:pt x="2419" y="1368"/>
                  </a:cubicBezTo>
                  <a:cubicBezTo>
                    <a:pt x="2378" y="1299"/>
                    <a:pt x="2378" y="1299"/>
                    <a:pt x="2378" y="1299"/>
                  </a:cubicBezTo>
                  <a:cubicBezTo>
                    <a:pt x="2349" y="1249"/>
                    <a:pt x="2349" y="1249"/>
                    <a:pt x="2349" y="1249"/>
                  </a:cubicBezTo>
                  <a:cubicBezTo>
                    <a:pt x="2349" y="1248"/>
                    <a:pt x="2348" y="1248"/>
                    <a:pt x="2348" y="1247"/>
                  </a:cubicBezTo>
                  <a:cubicBezTo>
                    <a:pt x="2315" y="1207"/>
                    <a:pt x="2315" y="1207"/>
                    <a:pt x="2315" y="1207"/>
                  </a:cubicBezTo>
                  <a:cubicBezTo>
                    <a:pt x="2314" y="1205"/>
                    <a:pt x="2313" y="1202"/>
                    <a:pt x="2313" y="1200"/>
                  </a:cubicBezTo>
                  <a:cubicBezTo>
                    <a:pt x="2313" y="1089"/>
                    <a:pt x="2313" y="1089"/>
                    <a:pt x="2313" y="1089"/>
                  </a:cubicBezTo>
                  <a:cubicBezTo>
                    <a:pt x="2313" y="1087"/>
                    <a:pt x="2313" y="1086"/>
                    <a:pt x="2313" y="1085"/>
                  </a:cubicBezTo>
                  <a:cubicBezTo>
                    <a:pt x="2360" y="928"/>
                    <a:pt x="2360" y="928"/>
                    <a:pt x="2360" y="928"/>
                  </a:cubicBezTo>
                  <a:cubicBezTo>
                    <a:pt x="2360" y="927"/>
                    <a:pt x="2360" y="927"/>
                    <a:pt x="2360" y="927"/>
                  </a:cubicBezTo>
                  <a:cubicBezTo>
                    <a:pt x="2381" y="829"/>
                    <a:pt x="2381" y="829"/>
                    <a:pt x="2381" y="829"/>
                  </a:cubicBezTo>
                  <a:cubicBezTo>
                    <a:pt x="2381" y="828"/>
                    <a:pt x="2382" y="826"/>
                    <a:pt x="2383" y="825"/>
                  </a:cubicBezTo>
                  <a:cubicBezTo>
                    <a:pt x="2416" y="771"/>
                    <a:pt x="2416" y="771"/>
                    <a:pt x="2416" y="771"/>
                  </a:cubicBezTo>
                  <a:cubicBezTo>
                    <a:pt x="2418" y="770"/>
                    <a:pt x="2418" y="767"/>
                    <a:pt x="2418" y="765"/>
                  </a:cubicBezTo>
                  <a:cubicBezTo>
                    <a:pt x="2418" y="695"/>
                    <a:pt x="2418" y="695"/>
                    <a:pt x="2418" y="695"/>
                  </a:cubicBezTo>
                  <a:cubicBezTo>
                    <a:pt x="2410" y="643"/>
                    <a:pt x="2410" y="643"/>
                    <a:pt x="2410" y="643"/>
                  </a:cubicBezTo>
                  <a:cubicBezTo>
                    <a:pt x="2409" y="640"/>
                    <a:pt x="2408" y="638"/>
                    <a:pt x="2406" y="636"/>
                  </a:cubicBezTo>
                  <a:cubicBezTo>
                    <a:pt x="2350" y="579"/>
                    <a:pt x="2350" y="579"/>
                    <a:pt x="2350" y="579"/>
                  </a:cubicBezTo>
                  <a:cubicBezTo>
                    <a:pt x="2350" y="579"/>
                    <a:pt x="2349" y="578"/>
                    <a:pt x="2349" y="577"/>
                  </a:cubicBezTo>
                  <a:cubicBezTo>
                    <a:pt x="2315" y="526"/>
                    <a:pt x="2315" y="526"/>
                    <a:pt x="2315" y="526"/>
                  </a:cubicBezTo>
                  <a:cubicBezTo>
                    <a:pt x="2311" y="520"/>
                    <a:pt x="2312" y="513"/>
                    <a:pt x="2318" y="509"/>
                  </a:cubicBezTo>
                  <a:cubicBezTo>
                    <a:pt x="2343" y="491"/>
                    <a:pt x="2343" y="491"/>
                    <a:pt x="2343" y="491"/>
                  </a:cubicBezTo>
                  <a:cubicBezTo>
                    <a:pt x="2346" y="488"/>
                    <a:pt x="2348" y="485"/>
                    <a:pt x="2348" y="481"/>
                  </a:cubicBezTo>
                  <a:cubicBezTo>
                    <a:pt x="2348" y="415"/>
                    <a:pt x="2348" y="415"/>
                    <a:pt x="2348" y="415"/>
                  </a:cubicBezTo>
                  <a:cubicBezTo>
                    <a:pt x="2348" y="415"/>
                    <a:pt x="2348" y="414"/>
                    <a:pt x="2348" y="414"/>
                  </a:cubicBezTo>
                  <a:cubicBezTo>
                    <a:pt x="2356" y="321"/>
                    <a:pt x="2356" y="321"/>
                    <a:pt x="2356" y="321"/>
                  </a:cubicBezTo>
                  <a:cubicBezTo>
                    <a:pt x="2356" y="319"/>
                    <a:pt x="2357" y="318"/>
                    <a:pt x="2358" y="316"/>
                  </a:cubicBezTo>
                  <a:cubicBezTo>
                    <a:pt x="2399" y="241"/>
                    <a:pt x="2399" y="241"/>
                    <a:pt x="2399" y="241"/>
                  </a:cubicBezTo>
                  <a:cubicBezTo>
                    <a:pt x="2400" y="240"/>
                    <a:pt x="2400" y="240"/>
                    <a:pt x="2400" y="239"/>
                  </a:cubicBezTo>
                  <a:cubicBezTo>
                    <a:pt x="2462" y="159"/>
                    <a:pt x="2462" y="159"/>
                    <a:pt x="2462" y="159"/>
                  </a:cubicBezTo>
                  <a:cubicBezTo>
                    <a:pt x="2462" y="159"/>
                    <a:pt x="2462" y="158"/>
                    <a:pt x="2461" y="158"/>
                  </a:cubicBezTo>
                  <a:cubicBezTo>
                    <a:pt x="2452" y="97"/>
                    <a:pt x="2452" y="97"/>
                    <a:pt x="2452" y="97"/>
                  </a:cubicBezTo>
                  <a:cubicBezTo>
                    <a:pt x="2451" y="93"/>
                    <a:pt x="2452" y="90"/>
                    <a:pt x="2455" y="87"/>
                  </a:cubicBezTo>
                  <a:cubicBezTo>
                    <a:pt x="2483" y="52"/>
                    <a:pt x="2483" y="52"/>
                    <a:pt x="2483" y="52"/>
                  </a:cubicBezTo>
                  <a:cubicBezTo>
                    <a:pt x="2484" y="51"/>
                    <a:pt x="2484" y="51"/>
                    <a:pt x="2485" y="51"/>
                  </a:cubicBezTo>
                  <a:cubicBezTo>
                    <a:pt x="2518" y="21"/>
                    <a:pt x="2518" y="21"/>
                    <a:pt x="2518" y="21"/>
                  </a:cubicBezTo>
                  <a:cubicBezTo>
                    <a:pt x="2527" y="14"/>
                    <a:pt x="2522" y="0"/>
                    <a:pt x="2510" y="0"/>
                  </a:cubicBezTo>
                  <a:cubicBezTo>
                    <a:pt x="1088" y="0"/>
                    <a:pt x="1088" y="0"/>
                    <a:pt x="1088" y="0"/>
                  </a:cubicBezTo>
                  <a:cubicBezTo>
                    <a:pt x="1083" y="0"/>
                    <a:pt x="1078" y="4"/>
                    <a:pt x="1076" y="9"/>
                  </a:cubicBezTo>
                  <a:cubicBezTo>
                    <a:pt x="1062" y="69"/>
                    <a:pt x="1062" y="69"/>
                    <a:pt x="1062" y="69"/>
                  </a:cubicBezTo>
                  <a:cubicBezTo>
                    <a:pt x="1061" y="72"/>
                    <a:pt x="1061" y="75"/>
                    <a:pt x="1062" y="77"/>
                  </a:cubicBezTo>
                  <a:cubicBezTo>
                    <a:pt x="1097" y="153"/>
                    <a:pt x="1097" y="153"/>
                    <a:pt x="1097" y="153"/>
                  </a:cubicBezTo>
                  <a:cubicBezTo>
                    <a:pt x="1097" y="154"/>
                    <a:pt x="1097" y="154"/>
                    <a:pt x="1098" y="155"/>
                  </a:cubicBezTo>
                  <a:cubicBezTo>
                    <a:pt x="1154" y="229"/>
                    <a:pt x="1154" y="229"/>
                    <a:pt x="1154" y="229"/>
                  </a:cubicBezTo>
                  <a:cubicBezTo>
                    <a:pt x="1155" y="230"/>
                    <a:pt x="1156" y="231"/>
                    <a:pt x="1156" y="233"/>
                  </a:cubicBezTo>
                  <a:cubicBezTo>
                    <a:pt x="1185" y="340"/>
                    <a:pt x="1185" y="340"/>
                    <a:pt x="1185" y="340"/>
                  </a:cubicBezTo>
                  <a:cubicBezTo>
                    <a:pt x="1199" y="398"/>
                    <a:pt x="1199" y="398"/>
                    <a:pt x="1199" y="398"/>
                  </a:cubicBezTo>
                  <a:cubicBezTo>
                    <a:pt x="1199" y="401"/>
                    <a:pt x="1201" y="403"/>
                    <a:pt x="1203" y="405"/>
                  </a:cubicBezTo>
                  <a:cubicBezTo>
                    <a:pt x="1295" y="472"/>
                    <a:pt x="1295" y="472"/>
                    <a:pt x="1295" y="472"/>
                  </a:cubicBezTo>
                  <a:cubicBezTo>
                    <a:pt x="1295" y="472"/>
                    <a:pt x="1368" y="523"/>
                    <a:pt x="1364" y="534"/>
                  </a:cubicBezTo>
                  <a:cubicBezTo>
                    <a:pt x="1361" y="545"/>
                    <a:pt x="1331" y="589"/>
                    <a:pt x="1313" y="597"/>
                  </a:cubicBezTo>
                  <a:cubicBezTo>
                    <a:pt x="1305" y="600"/>
                    <a:pt x="1291" y="595"/>
                    <a:pt x="1277" y="588"/>
                  </a:cubicBezTo>
                  <a:cubicBezTo>
                    <a:pt x="1266" y="583"/>
                    <a:pt x="1255" y="595"/>
                    <a:pt x="1261" y="605"/>
                  </a:cubicBezTo>
                  <a:cubicBezTo>
                    <a:pt x="1285" y="648"/>
                    <a:pt x="1285" y="648"/>
                    <a:pt x="1285" y="648"/>
                  </a:cubicBezTo>
                  <a:cubicBezTo>
                    <a:pt x="1287" y="650"/>
                    <a:pt x="1287" y="653"/>
                    <a:pt x="1287" y="655"/>
                  </a:cubicBezTo>
                  <a:cubicBezTo>
                    <a:pt x="1282" y="693"/>
                    <a:pt x="1282" y="693"/>
                    <a:pt x="1282" y="693"/>
                  </a:cubicBezTo>
                  <a:cubicBezTo>
                    <a:pt x="1281" y="698"/>
                    <a:pt x="1276" y="703"/>
                    <a:pt x="1270" y="703"/>
                  </a:cubicBezTo>
                  <a:cubicBezTo>
                    <a:pt x="1257" y="704"/>
                    <a:pt x="1235" y="706"/>
                    <a:pt x="1232" y="714"/>
                  </a:cubicBezTo>
                  <a:cubicBezTo>
                    <a:pt x="1229" y="724"/>
                    <a:pt x="1263" y="768"/>
                    <a:pt x="1268" y="775"/>
                  </a:cubicBezTo>
                  <a:cubicBezTo>
                    <a:pt x="1269" y="776"/>
                    <a:pt x="1269" y="776"/>
                    <a:pt x="1270" y="777"/>
                  </a:cubicBezTo>
                  <a:cubicBezTo>
                    <a:pt x="1327" y="826"/>
                    <a:pt x="1327" y="826"/>
                    <a:pt x="1327" y="826"/>
                  </a:cubicBezTo>
                  <a:cubicBezTo>
                    <a:pt x="1327" y="827"/>
                    <a:pt x="1328" y="827"/>
                    <a:pt x="1328" y="828"/>
                  </a:cubicBezTo>
                  <a:cubicBezTo>
                    <a:pt x="1396" y="906"/>
                    <a:pt x="1396" y="906"/>
                    <a:pt x="1396" y="906"/>
                  </a:cubicBezTo>
                  <a:cubicBezTo>
                    <a:pt x="1397" y="907"/>
                    <a:pt x="1397" y="908"/>
                    <a:pt x="1398" y="909"/>
                  </a:cubicBezTo>
                  <a:cubicBezTo>
                    <a:pt x="1447" y="1019"/>
                    <a:pt x="1447" y="1019"/>
                    <a:pt x="1447" y="1019"/>
                  </a:cubicBezTo>
                  <a:cubicBezTo>
                    <a:pt x="1448" y="1020"/>
                    <a:pt x="1448" y="1022"/>
                    <a:pt x="1449" y="1023"/>
                  </a:cubicBezTo>
                  <a:cubicBezTo>
                    <a:pt x="1452" y="1096"/>
                    <a:pt x="1452" y="1096"/>
                    <a:pt x="1452" y="1096"/>
                  </a:cubicBezTo>
                  <a:cubicBezTo>
                    <a:pt x="1452" y="1097"/>
                    <a:pt x="1452" y="1099"/>
                    <a:pt x="1451" y="1100"/>
                  </a:cubicBezTo>
                  <a:cubicBezTo>
                    <a:pt x="1431" y="1166"/>
                    <a:pt x="1431" y="1166"/>
                    <a:pt x="1431" y="1166"/>
                  </a:cubicBezTo>
                  <a:cubicBezTo>
                    <a:pt x="1429" y="1174"/>
                    <a:pt x="1435" y="1182"/>
                    <a:pt x="1443" y="1182"/>
                  </a:cubicBezTo>
                  <a:cubicBezTo>
                    <a:pt x="1467" y="1182"/>
                    <a:pt x="1467" y="1182"/>
                    <a:pt x="1467" y="1182"/>
                  </a:cubicBezTo>
                  <a:cubicBezTo>
                    <a:pt x="1472" y="1182"/>
                    <a:pt x="1475" y="1184"/>
                    <a:pt x="1478" y="1188"/>
                  </a:cubicBezTo>
                  <a:cubicBezTo>
                    <a:pt x="1543" y="1288"/>
                    <a:pt x="1543" y="1288"/>
                    <a:pt x="1543" y="1288"/>
                  </a:cubicBezTo>
                  <a:cubicBezTo>
                    <a:pt x="1543" y="1288"/>
                    <a:pt x="1544" y="1288"/>
                    <a:pt x="1544" y="1289"/>
                  </a:cubicBezTo>
                  <a:cubicBezTo>
                    <a:pt x="1589" y="1369"/>
                    <a:pt x="1589" y="1369"/>
                    <a:pt x="1589" y="1369"/>
                  </a:cubicBezTo>
                  <a:cubicBezTo>
                    <a:pt x="1590" y="1371"/>
                    <a:pt x="1591" y="1374"/>
                    <a:pt x="1591" y="1376"/>
                  </a:cubicBezTo>
                  <a:cubicBezTo>
                    <a:pt x="1573" y="1519"/>
                    <a:pt x="1573" y="1519"/>
                    <a:pt x="1573" y="1519"/>
                  </a:cubicBezTo>
                  <a:cubicBezTo>
                    <a:pt x="1562" y="1592"/>
                    <a:pt x="1562" y="1592"/>
                    <a:pt x="1562" y="1592"/>
                  </a:cubicBezTo>
                  <a:cubicBezTo>
                    <a:pt x="1562" y="1594"/>
                    <a:pt x="1562" y="1597"/>
                    <a:pt x="1564" y="1599"/>
                  </a:cubicBezTo>
                  <a:cubicBezTo>
                    <a:pt x="1580" y="1632"/>
                    <a:pt x="1580" y="1632"/>
                    <a:pt x="1580" y="1632"/>
                  </a:cubicBezTo>
                  <a:cubicBezTo>
                    <a:pt x="1587" y="1597"/>
                    <a:pt x="1587" y="1597"/>
                    <a:pt x="1587" y="1597"/>
                  </a:cubicBezTo>
                  <a:cubicBezTo>
                    <a:pt x="1587" y="1596"/>
                    <a:pt x="1588" y="1595"/>
                    <a:pt x="1588" y="1594"/>
                  </a:cubicBezTo>
                  <a:cubicBezTo>
                    <a:pt x="1597" y="1575"/>
                    <a:pt x="1597" y="1575"/>
                    <a:pt x="1597" y="1575"/>
                  </a:cubicBezTo>
                  <a:cubicBezTo>
                    <a:pt x="1599" y="1568"/>
                    <a:pt x="1608" y="1566"/>
                    <a:pt x="1614" y="1570"/>
                  </a:cubicBezTo>
                  <a:cubicBezTo>
                    <a:pt x="1634" y="1582"/>
                    <a:pt x="1634" y="1582"/>
                    <a:pt x="1634" y="1582"/>
                  </a:cubicBezTo>
                  <a:cubicBezTo>
                    <a:pt x="1637" y="1583"/>
                    <a:pt x="1639" y="1587"/>
                    <a:pt x="1639" y="1590"/>
                  </a:cubicBezTo>
                  <a:cubicBezTo>
                    <a:pt x="1642" y="1609"/>
                    <a:pt x="1642" y="1609"/>
                    <a:pt x="1642" y="1609"/>
                  </a:cubicBezTo>
                  <a:cubicBezTo>
                    <a:pt x="1642" y="1612"/>
                    <a:pt x="1644" y="1615"/>
                    <a:pt x="1646" y="1617"/>
                  </a:cubicBezTo>
                  <a:cubicBezTo>
                    <a:pt x="1682" y="1643"/>
                    <a:pt x="1682" y="1643"/>
                    <a:pt x="1682" y="1643"/>
                  </a:cubicBezTo>
                  <a:cubicBezTo>
                    <a:pt x="1685" y="1646"/>
                    <a:pt x="1686" y="1649"/>
                    <a:pt x="1687" y="1652"/>
                  </a:cubicBezTo>
                  <a:cubicBezTo>
                    <a:pt x="1701" y="1846"/>
                    <a:pt x="1701" y="1846"/>
                    <a:pt x="1701" y="1846"/>
                  </a:cubicBezTo>
                  <a:cubicBezTo>
                    <a:pt x="1701" y="1847"/>
                    <a:pt x="1701" y="1849"/>
                    <a:pt x="1700" y="1850"/>
                  </a:cubicBezTo>
                  <a:cubicBezTo>
                    <a:pt x="1684" y="1903"/>
                    <a:pt x="1684" y="1903"/>
                    <a:pt x="1684" y="1903"/>
                  </a:cubicBezTo>
                  <a:cubicBezTo>
                    <a:pt x="1683" y="1905"/>
                    <a:pt x="1682" y="1907"/>
                    <a:pt x="1679" y="1909"/>
                  </a:cubicBezTo>
                  <a:cubicBezTo>
                    <a:pt x="1668" y="1917"/>
                    <a:pt x="1668" y="1917"/>
                    <a:pt x="1668" y="1917"/>
                  </a:cubicBezTo>
                  <a:cubicBezTo>
                    <a:pt x="1661" y="1923"/>
                    <a:pt x="1662" y="1933"/>
                    <a:pt x="1670" y="1938"/>
                  </a:cubicBezTo>
                  <a:cubicBezTo>
                    <a:pt x="1714" y="1962"/>
                    <a:pt x="1714" y="1962"/>
                    <a:pt x="1714" y="1962"/>
                  </a:cubicBezTo>
                  <a:cubicBezTo>
                    <a:pt x="1717" y="1964"/>
                    <a:pt x="1720" y="1967"/>
                    <a:pt x="1720" y="1971"/>
                  </a:cubicBezTo>
                  <a:cubicBezTo>
                    <a:pt x="1730" y="2030"/>
                    <a:pt x="1730" y="2030"/>
                    <a:pt x="1730" y="2030"/>
                  </a:cubicBezTo>
                  <a:cubicBezTo>
                    <a:pt x="1730" y="2031"/>
                    <a:pt x="1730" y="2031"/>
                    <a:pt x="1730" y="2032"/>
                  </a:cubicBezTo>
                  <a:cubicBezTo>
                    <a:pt x="1730" y="2083"/>
                    <a:pt x="1730" y="2083"/>
                    <a:pt x="1730" y="2083"/>
                  </a:cubicBezTo>
                  <a:cubicBezTo>
                    <a:pt x="1730" y="2085"/>
                    <a:pt x="1731" y="2087"/>
                    <a:pt x="1732" y="2089"/>
                  </a:cubicBezTo>
                  <a:cubicBezTo>
                    <a:pt x="1753" y="2129"/>
                    <a:pt x="1753" y="2129"/>
                    <a:pt x="1753" y="2129"/>
                  </a:cubicBezTo>
                  <a:cubicBezTo>
                    <a:pt x="1755" y="2132"/>
                    <a:pt x="1758" y="2134"/>
                    <a:pt x="1761" y="2135"/>
                  </a:cubicBezTo>
                  <a:cubicBezTo>
                    <a:pt x="1813" y="2147"/>
                    <a:pt x="1813" y="2147"/>
                    <a:pt x="1813" y="2147"/>
                  </a:cubicBezTo>
                  <a:cubicBezTo>
                    <a:pt x="1816" y="2148"/>
                    <a:pt x="1819" y="2150"/>
                    <a:pt x="1821" y="2153"/>
                  </a:cubicBezTo>
                  <a:cubicBezTo>
                    <a:pt x="1842" y="2189"/>
                    <a:pt x="1842" y="2189"/>
                    <a:pt x="1842" y="2189"/>
                  </a:cubicBezTo>
                  <a:cubicBezTo>
                    <a:pt x="1843" y="2191"/>
                    <a:pt x="1844" y="2193"/>
                    <a:pt x="1843" y="2196"/>
                  </a:cubicBezTo>
                  <a:cubicBezTo>
                    <a:pt x="1841" y="2226"/>
                    <a:pt x="1841" y="2226"/>
                    <a:pt x="1841" y="2226"/>
                  </a:cubicBezTo>
                  <a:cubicBezTo>
                    <a:pt x="1840" y="2232"/>
                    <a:pt x="1844" y="2237"/>
                    <a:pt x="1850" y="2239"/>
                  </a:cubicBezTo>
                  <a:cubicBezTo>
                    <a:pt x="1877" y="2246"/>
                    <a:pt x="1877" y="2246"/>
                    <a:pt x="1877" y="2246"/>
                  </a:cubicBezTo>
                  <a:cubicBezTo>
                    <a:pt x="1879" y="2247"/>
                    <a:pt x="1881" y="2248"/>
                    <a:pt x="1883" y="2249"/>
                  </a:cubicBezTo>
                  <a:cubicBezTo>
                    <a:pt x="1943" y="2314"/>
                    <a:pt x="1943" y="2314"/>
                    <a:pt x="1943" y="2314"/>
                  </a:cubicBezTo>
                  <a:cubicBezTo>
                    <a:pt x="1945" y="2316"/>
                    <a:pt x="1947" y="2317"/>
                    <a:pt x="1950" y="2317"/>
                  </a:cubicBezTo>
                  <a:cubicBezTo>
                    <a:pt x="2012" y="2330"/>
                    <a:pt x="2012" y="2330"/>
                    <a:pt x="2012" y="2330"/>
                  </a:cubicBezTo>
                  <a:cubicBezTo>
                    <a:pt x="2015" y="2331"/>
                    <a:pt x="2016" y="2332"/>
                    <a:pt x="2018" y="2333"/>
                  </a:cubicBezTo>
                  <a:cubicBezTo>
                    <a:pt x="2090" y="2398"/>
                    <a:pt x="2090" y="2398"/>
                    <a:pt x="2090" y="2398"/>
                  </a:cubicBezTo>
                  <a:cubicBezTo>
                    <a:pt x="2092" y="2400"/>
                    <a:pt x="2094" y="2401"/>
                    <a:pt x="2096" y="2401"/>
                  </a:cubicBezTo>
                  <a:cubicBezTo>
                    <a:pt x="2154" y="2414"/>
                    <a:pt x="2154" y="2414"/>
                    <a:pt x="2154" y="2414"/>
                  </a:cubicBezTo>
                  <a:cubicBezTo>
                    <a:pt x="2157" y="2415"/>
                    <a:pt x="2159" y="2417"/>
                    <a:pt x="2161" y="2419"/>
                  </a:cubicBezTo>
                  <a:cubicBezTo>
                    <a:pt x="2248" y="2542"/>
                    <a:pt x="2248" y="2542"/>
                    <a:pt x="2248" y="2542"/>
                  </a:cubicBezTo>
                  <a:cubicBezTo>
                    <a:pt x="2248" y="2543"/>
                    <a:pt x="2249" y="2544"/>
                    <a:pt x="2249" y="2544"/>
                  </a:cubicBezTo>
                  <a:cubicBezTo>
                    <a:pt x="2279" y="2573"/>
                    <a:pt x="2279" y="2573"/>
                    <a:pt x="2279" y="2573"/>
                  </a:cubicBezTo>
                  <a:cubicBezTo>
                    <a:pt x="2311" y="2604"/>
                    <a:pt x="2311" y="2604"/>
                    <a:pt x="2311" y="2604"/>
                  </a:cubicBezTo>
                  <a:cubicBezTo>
                    <a:pt x="2312" y="2605"/>
                    <a:pt x="2313" y="2606"/>
                    <a:pt x="2314" y="2608"/>
                  </a:cubicBezTo>
                  <a:cubicBezTo>
                    <a:pt x="2333" y="2652"/>
                    <a:pt x="2333" y="2652"/>
                    <a:pt x="2333" y="2652"/>
                  </a:cubicBezTo>
                  <a:cubicBezTo>
                    <a:pt x="2334" y="2653"/>
                    <a:pt x="2334" y="2654"/>
                    <a:pt x="2335" y="2655"/>
                  </a:cubicBezTo>
                  <a:cubicBezTo>
                    <a:pt x="2378" y="2704"/>
                    <a:pt x="2378" y="2704"/>
                    <a:pt x="2378" y="2704"/>
                  </a:cubicBezTo>
                  <a:cubicBezTo>
                    <a:pt x="2380" y="2706"/>
                    <a:pt x="2381" y="2710"/>
                    <a:pt x="2381" y="2713"/>
                  </a:cubicBezTo>
                  <a:cubicBezTo>
                    <a:pt x="2379" y="2725"/>
                    <a:pt x="2377" y="2752"/>
                    <a:pt x="2385" y="2767"/>
                  </a:cubicBezTo>
                  <a:cubicBezTo>
                    <a:pt x="2394" y="2781"/>
                    <a:pt x="2427" y="2782"/>
                    <a:pt x="2441" y="2782"/>
                  </a:cubicBezTo>
                  <a:cubicBezTo>
                    <a:pt x="2445" y="2781"/>
                    <a:pt x="2449" y="2784"/>
                    <a:pt x="2451" y="2787"/>
                  </a:cubicBezTo>
                  <a:cubicBezTo>
                    <a:pt x="2486" y="2841"/>
                    <a:pt x="2486" y="2841"/>
                    <a:pt x="2486" y="2841"/>
                  </a:cubicBezTo>
                  <a:cubicBezTo>
                    <a:pt x="2487" y="2843"/>
                    <a:pt x="2488" y="2844"/>
                    <a:pt x="2488" y="2846"/>
                  </a:cubicBezTo>
                  <a:cubicBezTo>
                    <a:pt x="2494" y="2880"/>
                    <a:pt x="2494" y="2880"/>
                    <a:pt x="2494" y="2880"/>
                  </a:cubicBezTo>
                  <a:cubicBezTo>
                    <a:pt x="2495" y="2884"/>
                    <a:pt x="2498" y="2888"/>
                    <a:pt x="2503" y="2889"/>
                  </a:cubicBezTo>
                  <a:cubicBezTo>
                    <a:pt x="2531" y="2897"/>
                    <a:pt x="2531" y="2897"/>
                    <a:pt x="2531" y="2897"/>
                  </a:cubicBezTo>
                  <a:cubicBezTo>
                    <a:pt x="2534" y="2898"/>
                    <a:pt x="2536" y="2900"/>
                    <a:pt x="2538" y="2902"/>
                  </a:cubicBezTo>
                  <a:cubicBezTo>
                    <a:pt x="2575" y="2957"/>
                    <a:pt x="2575" y="2957"/>
                    <a:pt x="2575" y="2957"/>
                  </a:cubicBezTo>
                  <a:cubicBezTo>
                    <a:pt x="2575" y="2957"/>
                    <a:pt x="2576" y="2957"/>
                    <a:pt x="2576" y="2957"/>
                  </a:cubicBezTo>
                  <a:cubicBezTo>
                    <a:pt x="2599" y="2998"/>
                    <a:pt x="2599" y="2998"/>
                    <a:pt x="2599" y="2998"/>
                  </a:cubicBezTo>
                  <a:cubicBezTo>
                    <a:pt x="2601" y="3000"/>
                    <a:pt x="2602" y="3001"/>
                    <a:pt x="2604" y="3002"/>
                  </a:cubicBezTo>
                  <a:cubicBezTo>
                    <a:pt x="2641" y="3021"/>
                    <a:pt x="2641" y="3021"/>
                    <a:pt x="2641" y="3021"/>
                  </a:cubicBezTo>
                  <a:cubicBezTo>
                    <a:pt x="2644" y="3022"/>
                    <a:pt x="2646" y="3024"/>
                    <a:pt x="2647" y="3026"/>
                  </a:cubicBezTo>
                  <a:cubicBezTo>
                    <a:pt x="2664" y="3061"/>
                    <a:pt x="2664" y="3061"/>
                    <a:pt x="2664" y="3061"/>
                  </a:cubicBezTo>
                  <a:cubicBezTo>
                    <a:pt x="2666" y="3065"/>
                    <a:pt x="2666" y="3069"/>
                    <a:pt x="2665" y="3072"/>
                  </a:cubicBezTo>
                  <a:cubicBezTo>
                    <a:pt x="2638" y="3127"/>
                    <a:pt x="2638" y="3127"/>
                    <a:pt x="2638" y="3127"/>
                  </a:cubicBezTo>
                  <a:cubicBezTo>
                    <a:pt x="2638" y="3128"/>
                    <a:pt x="2637" y="3129"/>
                    <a:pt x="2637" y="3130"/>
                  </a:cubicBezTo>
                  <a:cubicBezTo>
                    <a:pt x="2628" y="3141"/>
                    <a:pt x="2561" y="3221"/>
                    <a:pt x="2557" y="3231"/>
                  </a:cubicBezTo>
                  <a:cubicBezTo>
                    <a:pt x="2554" y="3241"/>
                    <a:pt x="2570" y="3267"/>
                    <a:pt x="2575" y="3274"/>
                  </a:cubicBezTo>
                  <a:cubicBezTo>
                    <a:pt x="2575" y="3275"/>
                    <a:pt x="2576" y="3276"/>
                    <a:pt x="2576" y="3277"/>
                  </a:cubicBezTo>
                  <a:cubicBezTo>
                    <a:pt x="2600" y="3359"/>
                    <a:pt x="2600" y="3359"/>
                    <a:pt x="2600" y="3359"/>
                  </a:cubicBezTo>
                  <a:cubicBezTo>
                    <a:pt x="2601" y="3362"/>
                    <a:pt x="2600" y="3365"/>
                    <a:pt x="2599" y="3367"/>
                  </a:cubicBezTo>
                  <a:cubicBezTo>
                    <a:pt x="2567" y="3438"/>
                    <a:pt x="2567" y="3438"/>
                    <a:pt x="2567" y="3438"/>
                  </a:cubicBezTo>
                  <a:cubicBezTo>
                    <a:pt x="2566" y="3439"/>
                    <a:pt x="2566" y="3440"/>
                    <a:pt x="2566" y="3441"/>
                  </a:cubicBezTo>
                  <a:cubicBezTo>
                    <a:pt x="3436" y="3524"/>
                    <a:pt x="3436" y="3524"/>
                    <a:pt x="3436" y="3524"/>
                  </a:cubicBezTo>
                  <a:cubicBezTo>
                    <a:pt x="3436" y="3522"/>
                    <a:pt x="3437" y="3521"/>
                    <a:pt x="3437" y="3520"/>
                  </a:cubicBezTo>
                  <a:cubicBezTo>
                    <a:pt x="3437" y="3473"/>
                    <a:pt x="3437" y="3473"/>
                    <a:pt x="3437" y="3473"/>
                  </a:cubicBezTo>
                  <a:cubicBezTo>
                    <a:pt x="3437" y="3411"/>
                    <a:pt x="3437" y="3411"/>
                    <a:pt x="3437" y="3411"/>
                  </a:cubicBezTo>
                  <a:cubicBezTo>
                    <a:pt x="3437" y="3411"/>
                    <a:pt x="3436" y="3359"/>
                    <a:pt x="3421" y="3356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487;p84">
            <a:extLst>
              <a:ext uri="{FF2B5EF4-FFF2-40B4-BE49-F238E27FC236}">
                <a16:creationId xmlns:a16="http://schemas.microsoft.com/office/drawing/2014/main" id="{22534514-83EA-0024-1F53-A9C44242259D}"/>
              </a:ext>
            </a:extLst>
          </p:cNvPr>
          <p:cNvSpPr/>
          <p:nvPr/>
        </p:nvSpPr>
        <p:spPr>
          <a:xfrm>
            <a:off x="5117098" y="1602573"/>
            <a:ext cx="1544653" cy="1544651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" name="Google Shape;2488;p84">
            <a:extLst>
              <a:ext uri="{FF2B5EF4-FFF2-40B4-BE49-F238E27FC236}">
                <a16:creationId xmlns:a16="http://schemas.microsoft.com/office/drawing/2014/main" id="{7C199CB1-5D6B-70DF-2E41-E9207D8F29B1}"/>
              </a:ext>
            </a:extLst>
          </p:cNvPr>
          <p:cNvGrpSpPr/>
          <p:nvPr/>
        </p:nvGrpSpPr>
        <p:grpSpPr>
          <a:xfrm>
            <a:off x="5348128" y="2134541"/>
            <a:ext cx="1082594" cy="480715"/>
            <a:chOff x="7346951" y="4757943"/>
            <a:chExt cx="2165188" cy="961430"/>
          </a:xfrm>
        </p:grpSpPr>
        <p:sp>
          <p:nvSpPr>
            <p:cNvPr id="86" name="Google Shape;2489;p84">
              <a:extLst>
                <a:ext uri="{FF2B5EF4-FFF2-40B4-BE49-F238E27FC236}">
                  <a16:creationId xmlns:a16="http://schemas.microsoft.com/office/drawing/2014/main" id="{505B91BE-52E1-70B9-D37A-D07ACDC345F3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SONORA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" name="Google Shape;2490;p84">
              <a:extLst>
                <a:ext uri="{FF2B5EF4-FFF2-40B4-BE49-F238E27FC236}">
                  <a16:creationId xmlns:a16="http://schemas.microsoft.com/office/drawing/2014/main" id="{19D69356-505E-98D4-6D31-F5F36D2EFB4C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78%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88" name="Google Shape;2491;p84">
            <a:extLst>
              <a:ext uri="{FF2B5EF4-FFF2-40B4-BE49-F238E27FC236}">
                <a16:creationId xmlns:a16="http://schemas.microsoft.com/office/drawing/2014/main" id="{8A0A68EA-344C-5CB8-C768-98746A43F88A}"/>
              </a:ext>
            </a:extLst>
          </p:cNvPr>
          <p:cNvSpPr/>
          <p:nvPr/>
        </p:nvSpPr>
        <p:spPr>
          <a:xfrm>
            <a:off x="6850869" y="3122343"/>
            <a:ext cx="986871" cy="986870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2492;p84">
            <a:extLst>
              <a:ext uri="{FF2B5EF4-FFF2-40B4-BE49-F238E27FC236}">
                <a16:creationId xmlns:a16="http://schemas.microsoft.com/office/drawing/2014/main" id="{DC483DDC-46DA-D64C-5A4C-1BCC45E2E394}"/>
              </a:ext>
            </a:extLst>
          </p:cNvPr>
          <p:cNvGrpSpPr/>
          <p:nvPr/>
        </p:nvGrpSpPr>
        <p:grpSpPr>
          <a:xfrm>
            <a:off x="6803008" y="3416516"/>
            <a:ext cx="1082594" cy="480715"/>
            <a:chOff x="7346951" y="4757943"/>
            <a:chExt cx="2165188" cy="961430"/>
          </a:xfrm>
        </p:grpSpPr>
        <p:sp>
          <p:nvSpPr>
            <p:cNvPr id="90" name="Google Shape;2493;p84">
              <a:extLst>
                <a:ext uri="{FF2B5EF4-FFF2-40B4-BE49-F238E27FC236}">
                  <a16:creationId xmlns:a16="http://schemas.microsoft.com/office/drawing/2014/main" id="{4FB02E70-174C-C785-69CD-D628DA59B692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DURANGO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" name="Google Shape;2494;p84">
              <a:extLst>
                <a:ext uri="{FF2B5EF4-FFF2-40B4-BE49-F238E27FC236}">
                  <a16:creationId xmlns:a16="http://schemas.microsoft.com/office/drawing/2014/main" id="{33527A54-8BEC-E3CA-0F04-0B49ABF640A8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32%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2" name="Google Shape;2495;p84">
            <a:extLst>
              <a:ext uri="{FF2B5EF4-FFF2-40B4-BE49-F238E27FC236}">
                <a16:creationId xmlns:a16="http://schemas.microsoft.com/office/drawing/2014/main" id="{2995CF5D-1555-31D4-439D-56253CEE2C61}"/>
              </a:ext>
            </a:extLst>
          </p:cNvPr>
          <p:cNvSpPr/>
          <p:nvPr/>
        </p:nvSpPr>
        <p:spPr>
          <a:xfrm>
            <a:off x="8536664" y="4788397"/>
            <a:ext cx="1291128" cy="1291127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" name="Google Shape;2496;p84">
            <a:extLst>
              <a:ext uri="{FF2B5EF4-FFF2-40B4-BE49-F238E27FC236}">
                <a16:creationId xmlns:a16="http://schemas.microsoft.com/office/drawing/2014/main" id="{CA7851A7-0F51-B5A6-895C-DEF44708FE69}"/>
              </a:ext>
            </a:extLst>
          </p:cNvPr>
          <p:cNvGrpSpPr/>
          <p:nvPr/>
        </p:nvGrpSpPr>
        <p:grpSpPr>
          <a:xfrm>
            <a:off x="8640931" y="5234699"/>
            <a:ext cx="1082594" cy="480715"/>
            <a:chOff x="7346951" y="4757943"/>
            <a:chExt cx="2165188" cy="961430"/>
          </a:xfrm>
        </p:grpSpPr>
        <p:sp>
          <p:nvSpPr>
            <p:cNvPr id="94" name="Google Shape;2497;p84">
              <a:extLst>
                <a:ext uri="{FF2B5EF4-FFF2-40B4-BE49-F238E27FC236}">
                  <a16:creationId xmlns:a16="http://schemas.microsoft.com/office/drawing/2014/main" id="{36728DD8-2B58-894C-E97D-D48BCD559F3E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latin typeface="Bree Rg" panose="02000503000000020004" pitchFamily="2" charset="77"/>
                  <a:ea typeface="Open Sans"/>
                  <a:cs typeface="Open Sans"/>
                  <a:sym typeface="Open Sans"/>
                </a:rPr>
                <a:t>OAXACA</a:t>
              </a:r>
              <a:endParaRPr sz="1200" dirty="0">
                <a:solidFill>
                  <a:schemeClr val="lt1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" name="Google Shape;2498;p84">
              <a:extLst>
                <a:ext uri="{FF2B5EF4-FFF2-40B4-BE49-F238E27FC236}">
                  <a16:creationId xmlns:a16="http://schemas.microsoft.com/office/drawing/2014/main" id="{CA4FC8E4-E9E4-0245-14A9-68ADB3105AF5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latin typeface="Bree Rg" panose="02000503000000020004" pitchFamily="2" charset="77"/>
                  <a:ea typeface="Open Sans Light"/>
                  <a:cs typeface="Open Sans Light"/>
                  <a:sym typeface="Open Sans Light"/>
                </a:rPr>
                <a:t>63%</a:t>
              </a:r>
              <a:endParaRPr b="1" dirty="0">
                <a:solidFill>
                  <a:schemeClr val="lt1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6" name="Google Shape;2499;p84">
            <a:extLst>
              <a:ext uri="{FF2B5EF4-FFF2-40B4-BE49-F238E27FC236}">
                <a16:creationId xmlns:a16="http://schemas.microsoft.com/office/drawing/2014/main" id="{9408B79E-5D52-19C2-9E34-FADDA8AE09E5}"/>
              </a:ext>
            </a:extLst>
          </p:cNvPr>
          <p:cNvSpPr/>
          <p:nvPr/>
        </p:nvSpPr>
        <p:spPr>
          <a:xfrm>
            <a:off x="7350384" y="4428629"/>
            <a:ext cx="540744" cy="540743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2500;p84">
            <a:extLst>
              <a:ext uri="{FF2B5EF4-FFF2-40B4-BE49-F238E27FC236}">
                <a16:creationId xmlns:a16="http://schemas.microsoft.com/office/drawing/2014/main" id="{C19C1C97-E70C-D61B-6060-90FEBF808861}"/>
              </a:ext>
            </a:extLst>
          </p:cNvPr>
          <p:cNvSpPr txBox="1"/>
          <p:nvPr/>
        </p:nvSpPr>
        <p:spPr>
          <a:xfrm>
            <a:off x="5717256" y="4810640"/>
            <a:ext cx="8925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200" dirty="0">
                <a:solidFill>
                  <a:schemeClr val="dk2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JALISCO</a:t>
            </a:r>
            <a:endParaRPr sz="1200" dirty="0">
              <a:solidFill>
                <a:schemeClr val="dk2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2501;p84">
            <a:extLst>
              <a:ext uri="{FF2B5EF4-FFF2-40B4-BE49-F238E27FC236}">
                <a16:creationId xmlns:a16="http://schemas.microsoft.com/office/drawing/2014/main" id="{C84CB9EE-C3F1-8568-FCB3-636F05005B93}"/>
              </a:ext>
            </a:extLst>
          </p:cNvPr>
          <p:cNvSpPr txBox="1"/>
          <p:nvPr/>
        </p:nvSpPr>
        <p:spPr>
          <a:xfrm>
            <a:off x="5717256" y="5014356"/>
            <a:ext cx="8925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99" name="Google Shape;2502;p84">
            <a:extLst>
              <a:ext uri="{FF2B5EF4-FFF2-40B4-BE49-F238E27FC236}">
                <a16:creationId xmlns:a16="http://schemas.microsoft.com/office/drawing/2014/main" id="{D6E747B7-01B8-76E1-9214-E68011DB9599}"/>
              </a:ext>
            </a:extLst>
          </p:cNvPr>
          <p:cNvCxnSpPr/>
          <p:nvPr/>
        </p:nvCxnSpPr>
        <p:spPr>
          <a:xfrm rot="10800000">
            <a:off x="5717256" y="4713581"/>
            <a:ext cx="18885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oval" w="lg" len="lg"/>
            <a:tailEnd type="none" w="sm" len="sm"/>
          </a:ln>
        </p:spPr>
      </p:cxnSp>
      <p:sp>
        <p:nvSpPr>
          <p:cNvPr id="100" name="Google Shape;2504;p84">
            <a:extLst>
              <a:ext uri="{FF2B5EF4-FFF2-40B4-BE49-F238E27FC236}">
                <a16:creationId xmlns:a16="http://schemas.microsoft.com/office/drawing/2014/main" id="{B90DCAFA-B52E-10BC-B092-476E9CA31643}"/>
              </a:ext>
            </a:extLst>
          </p:cNvPr>
          <p:cNvSpPr/>
          <p:nvPr/>
        </p:nvSpPr>
        <p:spPr>
          <a:xfrm>
            <a:off x="7996835" y="4301419"/>
            <a:ext cx="429714" cy="429713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" name="Google Shape;2505;p84">
            <a:extLst>
              <a:ext uri="{FF2B5EF4-FFF2-40B4-BE49-F238E27FC236}">
                <a16:creationId xmlns:a16="http://schemas.microsoft.com/office/drawing/2014/main" id="{18DECDE1-163D-9B47-E83A-4E2AF140D515}"/>
              </a:ext>
            </a:extLst>
          </p:cNvPr>
          <p:cNvCxnSpPr/>
          <p:nvPr/>
        </p:nvCxnSpPr>
        <p:spPr>
          <a:xfrm rot="10800000">
            <a:off x="8211692" y="4517357"/>
            <a:ext cx="1761904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02" name="Google Shape;2506;p84">
            <a:extLst>
              <a:ext uri="{FF2B5EF4-FFF2-40B4-BE49-F238E27FC236}">
                <a16:creationId xmlns:a16="http://schemas.microsoft.com/office/drawing/2014/main" id="{C57BDC42-1FD8-B0E5-342F-732D78E4149E}"/>
              </a:ext>
            </a:extLst>
          </p:cNvPr>
          <p:cNvSpPr txBox="1"/>
          <p:nvPr/>
        </p:nvSpPr>
        <p:spPr>
          <a:xfrm>
            <a:off x="8831030" y="3985294"/>
            <a:ext cx="11425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sz="1200" dirty="0">
                <a:solidFill>
                  <a:schemeClr val="dk2"/>
                </a:solidFill>
                <a:latin typeface="Bree Rg" panose="02000503000000020004" pitchFamily="2" charset="77"/>
                <a:ea typeface="Open Sans"/>
                <a:cs typeface="Open Sans"/>
                <a:sym typeface="Open Sans"/>
              </a:rPr>
              <a:t>GUANAJUATO</a:t>
            </a:r>
            <a:endParaRPr sz="1200" dirty="0">
              <a:solidFill>
                <a:schemeClr val="dk2"/>
              </a:solidFill>
              <a:latin typeface="Bree Rg" panose="02000503000000020004" pitchFamily="2" charset="77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2507;p84">
            <a:extLst>
              <a:ext uri="{FF2B5EF4-FFF2-40B4-BE49-F238E27FC236}">
                <a16:creationId xmlns:a16="http://schemas.microsoft.com/office/drawing/2014/main" id="{3C512770-D9A6-E595-54C1-91FA0B7DE3A3}"/>
              </a:ext>
            </a:extLst>
          </p:cNvPr>
          <p:cNvSpPr txBox="1"/>
          <p:nvPr/>
        </p:nvSpPr>
        <p:spPr>
          <a:xfrm>
            <a:off x="8831030" y="4189010"/>
            <a:ext cx="11425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" name="Google Shape;2644;p86">
            <a:extLst>
              <a:ext uri="{FF2B5EF4-FFF2-40B4-BE49-F238E27FC236}">
                <a16:creationId xmlns:a16="http://schemas.microsoft.com/office/drawing/2014/main" id="{369A907E-F1CC-B022-CF03-952D2EC44EC6}"/>
              </a:ext>
            </a:extLst>
          </p:cNvPr>
          <p:cNvSpPr txBox="1"/>
          <p:nvPr/>
        </p:nvSpPr>
        <p:spPr>
          <a:xfrm>
            <a:off x="617282" y="2306696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  <a:endParaRPr sz="1100" dirty="0">
              <a:solidFill>
                <a:schemeClr val="dk1"/>
              </a:solidFill>
              <a:latin typeface="Amor Sans Pro" panose="02000503080000020003" pitchFamily="2" charset="77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5" name="Google Shape;2645;p86">
            <a:extLst>
              <a:ext uri="{FF2B5EF4-FFF2-40B4-BE49-F238E27FC236}">
                <a16:creationId xmlns:a16="http://schemas.microsoft.com/office/drawing/2014/main" id="{0BF9C006-9BD5-8D78-51BA-73FB7E19676E}"/>
              </a:ext>
            </a:extLst>
          </p:cNvPr>
          <p:cNvSpPr txBox="1"/>
          <p:nvPr/>
        </p:nvSpPr>
        <p:spPr>
          <a:xfrm>
            <a:off x="3982022" y="2410607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78%</a:t>
            </a:r>
            <a:endParaRPr sz="2700"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6" name="Google Shape;2646;p86">
            <a:extLst>
              <a:ext uri="{FF2B5EF4-FFF2-40B4-BE49-F238E27FC236}">
                <a16:creationId xmlns:a16="http://schemas.microsoft.com/office/drawing/2014/main" id="{8A7BED52-2183-75C1-0965-A2AE75EC70C0}"/>
              </a:ext>
            </a:extLst>
          </p:cNvPr>
          <p:cNvCxnSpPr/>
          <p:nvPr/>
        </p:nvCxnSpPr>
        <p:spPr>
          <a:xfrm>
            <a:off x="617283" y="2697354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2647;p86">
            <a:extLst>
              <a:ext uri="{FF2B5EF4-FFF2-40B4-BE49-F238E27FC236}">
                <a16:creationId xmlns:a16="http://schemas.microsoft.com/office/drawing/2014/main" id="{B366BCA1-2EB3-138E-400A-E21D51196629}"/>
              </a:ext>
            </a:extLst>
          </p:cNvPr>
          <p:cNvCxnSpPr/>
          <p:nvPr/>
        </p:nvCxnSpPr>
        <p:spPr>
          <a:xfrm>
            <a:off x="617283" y="2697354"/>
            <a:ext cx="943030" cy="0"/>
          </a:xfrm>
          <a:prstGeom prst="straightConnector1">
            <a:avLst/>
          </a:prstGeom>
          <a:noFill/>
          <a:ln w="190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2648;p86">
            <a:extLst>
              <a:ext uri="{FF2B5EF4-FFF2-40B4-BE49-F238E27FC236}">
                <a16:creationId xmlns:a16="http://schemas.microsoft.com/office/drawing/2014/main" id="{80EAC944-1F4A-8038-D09B-C1D94314354A}"/>
              </a:ext>
            </a:extLst>
          </p:cNvPr>
          <p:cNvSpPr txBox="1"/>
          <p:nvPr/>
        </p:nvSpPr>
        <p:spPr>
          <a:xfrm>
            <a:off x="617282" y="3033048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09" name="Google Shape;2649;p86">
            <a:extLst>
              <a:ext uri="{FF2B5EF4-FFF2-40B4-BE49-F238E27FC236}">
                <a16:creationId xmlns:a16="http://schemas.microsoft.com/office/drawing/2014/main" id="{74682452-A019-1E7F-FBEB-150CD481BE19}"/>
              </a:ext>
            </a:extLst>
          </p:cNvPr>
          <p:cNvSpPr txBox="1"/>
          <p:nvPr/>
        </p:nvSpPr>
        <p:spPr>
          <a:xfrm>
            <a:off x="3982022" y="3136959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18%</a:t>
            </a:r>
            <a:endParaRPr sz="2700" b="1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0" name="Google Shape;2650;p86">
            <a:extLst>
              <a:ext uri="{FF2B5EF4-FFF2-40B4-BE49-F238E27FC236}">
                <a16:creationId xmlns:a16="http://schemas.microsoft.com/office/drawing/2014/main" id="{66DDE1BA-F079-EE70-130A-A90A305C79BB}"/>
              </a:ext>
            </a:extLst>
          </p:cNvPr>
          <p:cNvCxnSpPr/>
          <p:nvPr/>
        </p:nvCxnSpPr>
        <p:spPr>
          <a:xfrm>
            <a:off x="617283" y="3423706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2651;p86">
            <a:extLst>
              <a:ext uri="{FF2B5EF4-FFF2-40B4-BE49-F238E27FC236}">
                <a16:creationId xmlns:a16="http://schemas.microsoft.com/office/drawing/2014/main" id="{A4CFAC3E-5682-7A14-25A8-B927785E6CDE}"/>
              </a:ext>
            </a:extLst>
          </p:cNvPr>
          <p:cNvCxnSpPr/>
          <p:nvPr/>
        </p:nvCxnSpPr>
        <p:spPr>
          <a:xfrm>
            <a:off x="617283" y="3423706"/>
            <a:ext cx="1752600" cy="0"/>
          </a:xfrm>
          <a:prstGeom prst="straightConnector1">
            <a:avLst/>
          </a:prstGeom>
          <a:noFill/>
          <a:ln w="1905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2652;p86">
            <a:extLst>
              <a:ext uri="{FF2B5EF4-FFF2-40B4-BE49-F238E27FC236}">
                <a16:creationId xmlns:a16="http://schemas.microsoft.com/office/drawing/2014/main" id="{5FAB2113-103E-2C5A-F4F0-70409A29762F}"/>
              </a:ext>
            </a:extLst>
          </p:cNvPr>
          <p:cNvSpPr txBox="1"/>
          <p:nvPr/>
        </p:nvSpPr>
        <p:spPr>
          <a:xfrm>
            <a:off x="617282" y="3759400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13" name="Google Shape;2653;p86">
            <a:extLst>
              <a:ext uri="{FF2B5EF4-FFF2-40B4-BE49-F238E27FC236}">
                <a16:creationId xmlns:a16="http://schemas.microsoft.com/office/drawing/2014/main" id="{FD548A3F-2630-BAE0-E63D-8371DB7453C0}"/>
              </a:ext>
            </a:extLst>
          </p:cNvPr>
          <p:cNvSpPr txBox="1"/>
          <p:nvPr/>
        </p:nvSpPr>
        <p:spPr>
          <a:xfrm>
            <a:off x="3982022" y="3863311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latin typeface="Bree Rg" panose="02000503000000020004" pitchFamily="2" charset="77"/>
                <a:ea typeface="Open Sans Light"/>
                <a:cs typeface="Open Sans Light"/>
                <a:sym typeface="Open Sans Light"/>
              </a:rPr>
              <a:t>32%</a:t>
            </a:r>
            <a:endParaRPr sz="2700" b="1" dirty="0">
              <a:solidFill>
                <a:schemeClr val="dk2"/>
              </a:solidFill>
              <a:latin typeface="Bree Rg" panose="02000503000000020004" pitchFamily="2" charset="77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4" name="Google Shape;2654;p86">
            <a:extLst>
              <a:ext uri="{FF2B5EF4-FFF2-40B4-BE49-F238E27FC236}">
                <a16:creationId xmlns:a16="http://schemas.microsoft.com/office/drawing/2014/main" id="{401D27A7-C04C-35C9-1AF5-42ED5D4144E1}"/>
              </a:ext>
            </a:extLst>
          </p:cNvPr>
          <p:cNvCxnSpPr/>
          <p:nvPr/>
        </p:nvCxnSpPr>
        <p:spPr>
          <a:xfrm>
            <a:off x="617283" y="4150058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2655;p86">
            <a:extLst>
              <a:ext uri="{FF2B5EF4-FFF2-40B4-BE49-F238E27FC236}">
                <a16:creationId xmlns:a16="http://schemas.microsoft.com/office/drawing/2014/main" id="{031C4D3E-D6C0-8638-AB11-2FFB0861B206}"/>
              </a:ext>
            </a:extLst>
          </p:cNvPr>
          <p:cNvCxnSpPr/>
          <p:nvPr/>
        </p:nvCxnSpPr>
        <p:spPr>
          <a:xfrm>
            <a:off x="617283" y="4150058"/>
            <a:ext cx="2680574" cy="0"/>
          </a:xfrm>
          <a:prstGeom prst="straightConnector1">
            <a:avLst/>
          </a:prstGeom>
          <a:noFill/>
          <a:ln w="1905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6" name="Google Shape;2636;p86">
            <a:extLst>
              <a:ext uri="{FF2B5EF4-FFF2-40B4-BE49-F238E27FC236}">
                <a16:creationId xmlns:a16="http://schemas.microsoft.com/office/drawing/2014/main" id="{AAF83091-37C2-8D9F-7743-962F651944BB}"/>
              </a:ext>
            </a:extLst>
          </p:cNvPr>
          <p:cNvGrpSpPr/>
          <p:nvPr/>
        </p:nvGrpSpPr>
        <p:grpSpPr>
          <a:xfrm>
            <a:off x="729827" y="4890832"/>
            <a:ext cx="1506310" cy="707858"/>
            <a:chOff x="1713493" y="3720815"/>
            <a:chExt cx="3012620" cy="1415716"/>
          </a:xfrm>
        </p:grpSpPr>
        <p:sp>
          <p:nvSpPr>
            <p:cNvPr id="117" name="Google Shape;2637;p86">
              <a:extLst>
                <a:ext uri="{FF2B5EF4-FFF2-40B4-BE49-F238E27FC236}">
                  <a16:creationId xmlns:a16="http://schemas.microsoft.com/office/drawing/2014/main" id="{4E60CF72-0142-6451-2D59-60DD3FDC325D}"/>
                </a:ext>
              </a:extLst>
            </p:cNvPr>
            <p:cNvSpPr txBox="1"/>
            <p:nvPr/>
          </p:nvSpPr>
          <p:spPr>
            <a:xfrm>
              <a:off x="2541221" y="376208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88K</a:t>
              </a:r>
              <a:endParaRPr>
                <a:solidFill>
                  <a:schemeClr val="dk2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18" name="Google Shape;2638;p86">
              <a:extLst>
                <a:ext uri="{FF2B5EF4-FFF2-40B4-BE49-F238E27FC236}">
                  <a16:creationId xmlns:a16="http://schemas.microsoft.com/office/drawing/2014/main" id="{7C42748D-8AAE-4B3B-E29D-4066A748A101}"/>
                </a:ext>
              </a:extLst>
            </p:cNvPr>
            <p:cNvSpPr/>
            <p:nvPr/>
          </p:nvSpPr>
          <p:spPr>
            <a:xfrm>
              <a:off x="1713493" y="3720815"/>
              <a:ext cx="555201" cy="1415716"/>
            </a:xfrm>
            <a:custGeom>
              <a:avLst/>
              <a:gdLst/>
              <a:ahLst/>
              <a:cxnLst/>
              <a:rect l="0" t="0" r="0" b="0"/>
              <a:pathLst>
                <a:path w="1812925" h="4622800" extrusionOk="0">
                  <a:moveTo>
                    <a:pt x="489359" y="865187"/>
                  </a:moveTo>
                  <a:cubicBezTo>
                    <a:pt x="489359" y="865187"/>
                    <a:pt x="489359" y="865187"/>
                    <a:pt x="1323566" y="865187"/>
                  </a:cubicBezTo>
                  <a:cubicBezTo>
                    <a:pt x="1593985" y="865187"/>
                    <a:pt x="1812925" y="1084071"/>
                    <a:pt x="1812925" y="1353801"/>
                  </a:cubicBezTo>
                  <a:cubicBezTo>
                    <a:pt x="1812925" y="1353801"/>
                    <a:pt x="1812925" y="1353801"/>
                    <a:pt x="1812925" y="1421388"/>
                  </a:cubicBezTo>
                  <a:cubicBezTo>
                    <a:pt x="1812925" y="1421388"/>
                    <a:pt x="1812925" y="1421388"/>
                    <a:pt x="1812925" y="1469754"/>
                  </a:cubicBezTo>
                  <a:cubicBezTo>
                    <a:pt x="1812925" y="1469754"/>
                    <a:pt x="1812925" y="1469754"/>
                    <a:pt x="1812925" y="2536271"/>
                  </a:cubicBezTo>
                  <a:cubicBezTo>
                    <a:pt x="1812925" y="2624941"/>
                    <a:pt x="1740979" y="2696869"/>
                    <a:pt x="1652286" y="2696869"/>
                  </a:cubicBezTo>
                  <a:cubicBezTo>
                    <a:pt x="1563594" y="2696869"/>
                    <a:pt x="1492268" y="2624941"/>
                    <a:pt x="1492268" y="2536271"/>
                  </a:cubicBezTo>
                  <a:cubicBezTo>
                    <a:pt x="1492268" y="2536271"/>
                    <a:pt x="1492268" y="2536271"/>
                    <a:pt x="1492268" y="1469754"/>
                  </a:cubicBezTo>
                  <a:cubicBezTo>
                    <a:pt x="1492268" y="1469754"/>
                    <a:pt x="1492268" y="1469754"/>
                    <a:pt x="1373184" y="1469754"/>
                  </a:cubicBezTo>
                  <a:cubicBezTo>
                    <a:pt x="1373184" y="1469754"/>
                    <a:pt x="1373184" y="1469754"/>
                    <a:pt x="1373184" y="2523869"/>
                  </a:cubicBezTo>
                  <a:cubicBezTo>
                    <a:pt x="1373184" y="2523869"/>
                    <a:pt x="1373184" y="2523869"/>
                    <a:pt x="1373184" y="2782438"/>
                  </a:cubicBezTo>
                  <a:cubicBezTo>
                    <a:pt x="1373184" y="2782438"/>
                    <a:pt x="1373184" y="2782438"/>
                    <a:pt x="1373184" y="4425618"/>
                  </a:cubicBezTo>
                  <a:cubicBezTo>
                    <a:pt x="1373184" y="4534750"/>
                    <a:pt x="1284491" y="4622800"/>
                    <a:pt x="1175952" y="4622800"/>
                  </a:cubicBezTo>
                  <a:cubicBezTo>
                    <a:pt x="1066791" y="4622800"/>
                    <a:pt x="978719" y="4534750"/>
                    <a:pt x="978719" y="4425618"/>
                  </a:cubicBezTo>
                  <a:cubicBezTo>
                    <a:pt x="978719" y="4425618"/>
                    <a:pt x="978719" y="4425618"/>
                    <a:pt x="978719" y="2782438"/>
                  </a:cubicBezTo>
                  <a:cubicBezTo>
                    <a:pt x="978719" y="2782438"/>
                    <a:pt x="978719" y="2782438"/>
                    <a:pt x="834206" y="2782438"/>
                  </a:cubicBezTo>
                  <a:cubicBezTo>
                    <a:pt x="834206" y="2782438"/>
                    <a:pt x="834206" y="2782438"/>
                    <a:pt x="834206" y="4425618"/>
                  </a:cubicBezTo>
                  <a:cubicBezTo>
                    <a:pt x="834206" y="4534750"/>
                    <a:pt x="746134" y="4622800"/>
                    <a:pt x="636974" y="4622800"/>
                  </a:cubicBezTo>
                  <a:cubicBezTo>
                    <a:pt x="528434" y="4622800"/>
                    <a:pt x="439741" y="4534750"/>
                    <a:pt x="439741" y="4425618"/>
                  </a:cubicBezTo>
                  <a:cubicBezTo>
                    <a:pt x="439741" y="4425618"/>
                    <a:pt x="439741" y="4425618"/>
                    <a:pt x="439741" y="2782438"/>
                  </a:cubicBezTo>
                  <a:cubicBezTo>
                    <a:pt x="439741" y="2782438"/>
                    <a:pt x="439741" y="2782438"/>
                    <a:pt x="439741" y="2523869"/>
                  </a:cubicBezTo>
                  <a:cubicBezTo>
                    <a:pt x="439741" y="2523869"/>
                    <a:pt x="439741" y="2523869"/>
                    <a:pt x="439741" y="1469754"/>
                  </a:cubicBezTo>
                  <a:cubicBezTo>
                    <a:pt x="439741" y="1469754"/>
                    <a:pt x="439741" y="1469754"/>
                    <a:pt x="321278" y="1469754"/>
                  </a:cubicBezTo>
                  <a:cubicBezTo>
                    <a:pt x="321278" y="1469754"/>
                    <a:pt x="321278" y="1469754"/>
                    <a:pt x="321278" y="2536271"/>
                  </a:cubicBezTo>
                  <a:cubicBezTo>
                    <a:pt x="321278" y="2624941"/>
                    <a:pt x="249331" y="2696869"/>
                    <a:pt x="160639" y="2696869"/>
                  </a:cubicBezTo>
                  <a:cubicBezTo>
                    <a:pt x="71946" y="2696869"/>
                    <a:pt x="0" y="2624941"/>
                    <a:pt x="0" y="2536271"/>
                  </a:cubicBezTo>
                  <a:cubicBezTo>
                    <a:pt x="0" y="2536271"/>
                    <a:pt x="0" y="2536271"/>
                    <a:pt x="0" y="1469754"/>
                  </a:cubicBezTo>
                  <a:cubicBezTo>
                    <a:pt x="0" y="1469754"/>
                    <a:pt x="0" y="1469754"/>
                    <a:pt x="0" y="1421388"/>
                  </a:cubicBezTo>
                  <a:cubicBezTo>
                    <a:pt x="0" y="1421388"/>
                    <a:pt x="0" y="1421388"/>
                    <a:pt x="0" y="1353801"/>
                  </a:cubicBezTo>
                  <a:cubicBezTo>
                    <a:pt x="0" y="1084071"/>
                    <a:pt x="218940" y="865187"/>
                    <a:pt x="489359" y="865187"/>
                  </a:cubicBezTo>
                  <a:close/>
                  <a:moveTo>
                    <a:pt x="906463" y="0"/>
                  </a:moveTo>
                  <a:cubicBezTo>
                    <a:pt x="1116883" y="0"/>
                    <a:pt x="1287463" y="170580"/>
                    <a:pt x="1287463" y="381000"/>
                  </a:cubicBezTo>
                  <a:cubicBezTo>
                    <a:pt x="1287463" y="591420"/>
                    <a:pt x="1116883" y="762000"/>
                    <a:pt x="906463" y="762000"/>
                  </a:cubicBezTo>
                  <a:cubicBezTo>
                    <a:pt x="696043" y="762000"/>
                    <a:pt x="525463" y="591420"/>
                    <a:pt x="525463" y="381000"/>
                  </a:cubicBezTo>
                  <a:cubicBezTo>
                    <a:pt x="525463" y="170580"/>
                    <a:pt x="696043" y="0"/>
                    <a:pt x="906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mor Sans Pro" panose="02000503080000020003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639;p86">
              <a:extLst>
                <a:ext uri="{FF2B5EF4-FFF2-40B4-BE49-F238E27FC236}">
                  <a16:creationId xmlns:a16="http://schemas.microsoft.com/office/drawing/2014/main" id="{4943006B-4708-362F-6BA4-E495EA466629}"/>
                </a:ext>
              </a:extLst>
            </p:cNvPr>
            <p:cNvSpPr txBox="1"/>
            <p:nvPr/>
          </p:nvSpPr>
          <p:spPr>
            <a:xfrm>
              <a:off x="2541221" y="438929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>
                  <a:solidFill>
                    <a:schemeClr val="dk1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Male users</a:t>
              </a:r>
              <a:endParaRPr sz="110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20" name="Google Shape;2640;p86">
            <a:extLst>
              <a:ext uri="{FF2B5EF4-FFF2-40B4-BE49-F238E27FC236}">
                <a16:creationId xmlns:a16="http://schemas.microsoft.com/office/drawing/2014/main" id="{40A08BEC-49A4-865B-60FC-F23A3CA49A83}"/>
              </a:ext>
            </a:extLst>
          </p:cNvPr>
          <p:cNvGrpSpPr/>
          <p:nvPr/>
        </p:nvGrpSpPr>
        <p:grpSpPr>
          <a:xfrm>
            <a:off x="2372400" y="4890832"/>
            <a:ext cx="1520057" cy="707858"/>
            <a:chOff x="5650920" y="3642817"/>
            <a:chExt cx="3040113" cy="1415716"/>
          </a:xfrm>
        </p:grpSpPr>
        <p:sp>
          <p:nvSpPr>
            <p:cNvPr id="121" name="Google Shape;2641;p86">
              <a:extLst>
                <a:ext uri="{FF2B5EF4-FFF2-40B4-BE49-F238E27FC236}">
                  <a16:creationId xmlns:a16="http://schemas.microsoft.com/office/drawing/2014/main" id="{2B19535C-16FD-0F92-135E-F7A4605EB5C1}"/>
                </a:ext>
              </a:extLst>
            </p:cNvPr>
            <p:cNvSpPr/>
            <p:nvPr/>
          </p:nvSpPr>
          <p:spPr>
            <a:xfrm>
              <a:off x="5650920" y="3642817"/>
              <a:ext cx="659189" cy="1415716"/>
            </a:xfrm>
            <a:custGeom>
              <a:avLst/>
              <a:gdLst/>
              <a:ahLst/>
              <a:cxnLst/>
              <a:rect l="0" t="0" r="0" b="0"/>
              <a:pathLst>
                <a:path w="2152481" h="4622800" extrusionOk="0">
                  <a:moveTo>
                    <a:pt x="818678" y="865187"/>
                  </a:moveTo>
                  <a:cubicBezTo>
                    <a:pt x="818678" y="865187"/>
                    <a:pt x="818678" y="865187"/>
                    <a:pt x="1333803" y="865187"/>
                  </a:cubicBezTo>
                  <a:cubicBezTo>
                    <a:pt x="1569979" y="865187"/>
                    <a:pt x="1767103" y="1032606"/>
                    <a:pt x="1812354" y="1255210"/>
                  </a:cubicBezTo>
                  <a:cubicBezTo>
                    <a:pt x="1812354" y="1255210"/>
                    <a:pt x="1812354" y="1255210"/>
                    <a:pt x="2145853" y="2342190"/>
                  </a:cubicBezTo>
                  <a:cubicBezTo>
                    <a:pt x="2170028" y="2420938"/>
                    <a:pt x="2126016" y="2504027"/>
                    <a:pt x="2047291" y="2528210"/>
                  </a:cubicBezTo>
                  <a:cubicBezTo>
                    <a:pt x="1968565" y="2552393"/>
                    <a:pt x="1885501" y="2507748"/>
                    <a:pt x="1861325" y="2429619"/>
                  </a:cubicBezTo>
                  <a:cubicBezTo>
                    <a:pt x="1861325" y="2429619"/>
                    <a:pt x="1861325" y="2429619"/>
                    <a:pt x="1539605" y="1380464"/>
                  </a:cubicBezTo>
                  <a:cubicBezTo>
                    <a:pt x="1539605" y="1380464"/>
                    <a:pt x="1539605" y="1380464"/>
                    <a:pt x="1431125" y="1380464"/>
                  </a:cubicBezTo>
                  <a:cubicBezTo>
                    <a:pt x="1431125" y="1380464"/>
                    <a:pt x="1431125" y="1380464"/>
                    <a:pt x="1846448" y="3116655"/>
                  </a:cubicBezTo>
                  <a:cubicBezTo>
                    <a:pt x="1846448" y="3116655"/>
                    <a:pt x="1846448" y="3116655"/>
                    <a:pt x="1469558" y="3116655"/>
                  </a:cubicBezTo>
                  <a:cubicBezTo>
                    <a:pt x="1469558" y="3116655"/>
                    <a:pt x="1469558" y="3116655"/>
                    <a:pt x="1469558" y="4458482"/>
                  </a:cubicBezTo>
                  <a:cubicBezTo>
                    <a:pt x="1469558" y="4549632"/>
                    <a:pt x="1396411" y="4622800"/>
                    <a:pt x="1305288" y="4622800"/>
                  </a:cubicBezTo>
                  <a:cubicBezTo>
                    <a:pt x="1214785" y="4622800"/>
                    <a:pt x="1141019" y="4549632"/>
                    <a:pt x="1141019" y="4458482"/>
                  </a:cubicBezTo>
                  <a:cubicBezTo>
                    <a:pt x="1141019" y="4458482"/>
                    <a:pt x="1141019" y="4458482"/>
                    <a:pt x="1141019" y="3116655"/>
                  </a:cubicBezTo>
                  <a:cubicBezTo>
                    <a:pt x="1141019" y="3116655"/>
                    <a:pt x="1141019" y="3116655"/>
                    <a:pt x="1075931" y="3116655"/>
                  </a:cubicBezTo>
                  <a:cubicBezTo>
                    <a:pt x="1075931" y="3116655"/>
                    <a:pt x="1075931" y="3116655"/>
                    <a:pt x="1011463" y="3116655"/>
                  </a:cubicBezTo>
                  <a:cubicBezTo>
                    <a:pt x="1011463" y="3116655"/>
                    <a:pt x="1011463" y="3116655"/>
                    <a:pt x="1011463" y="4458482"/>
                  </a:cubicBezTo>
                  <a:cubicBezTo>
                    <a:pt x="1011463" y="4549632"/>
                    <a:pt x="937696" y="4622800"/>
                    <a:pt x="847193" y="4622800"/>
                  </a:cubicBezTo>
                  <a:cubicBezTo>
                    <a:pt x="756070" y="4622800"/>
                    <a:pt x="682923" y="4549632"/>
                    <a:pt x="682923" y="4458482"/>
                  </a:cubicBezTo>
                  <a:cubicBezTo>
                    <a:pt x="682923" y="4458482"/>
                    <a:pt x="682923" y="4458482"/>
                    <a:pt x="682923" y="3116655"/>
                  </a:cubicBezTo>
                  <a:cubicBezTo>
                    <a:pt x="682923" y="3116655"/>
                    <a:pt x="682923" y="3116655"/>
                    <a:pt x="306033" y="3116655"/>
                  </a:cubicBezTo>
                  <a:cubicBezTo>
                    <a:pt x="306033" y="3116655"/>
                    <a:pt x="306033" y="3116655"/>
                    <a:pt x="721356" y="1380464"/>
                  </a:cubicBezTo>
                  <a:cubicBezTo>
                    <a:pt x="721356" y="1380464"/>
                    <a:pt x="721356" y="1380464"/>
                    <a:pt x="612876" y="1380464"/>
                  </a:cubicBezTo>
                  <a:cubicBezTo>
                    <a:pt x="612876" y="1380464"/>
                    <a:pt x="612876" y="1380464"/>
                    <a:pt x="291156" y="2429619"/>
                  </a:cubicBezTo>
                  <a:cubicBezTo>
                    <a:pt x="266980" y="2507748"/>
                    <a:pt x="183915" y="2552393"/>
                    <a:pt x="105190" y="2528210"/>
                  </a:cubicBezTo>
                  <a:cubicBezTo>
                    <a:pt x="26465" y="2504027"/>
                    <a:pt x="-17547" y="2420938"/>
                    <a:pt x="6628" y="2342190"/>
                  </a:cubicBezTo>
                  <a:cubicBezTo>
                    <a:pt x="6628" y="2342190"/>
                    <a:pt x="6628" y="2342190"/>
                    <a:pt x="340127" y="1255210"/>
                  </a:cubicBezTo>
                  <a:cubicBezTo>
                    <a:pt x="385378" y="1032606"/>
                    <a:pt x="582502" y="865187"/>
                    <a:pt x="818678" y="865187"/>
                  </a:cubicBezTo>
                  <a:close/>
                  <a:moveTo>
                    <a:pt x="1076240" y="0"/>
                  </a:moveTo>
                  <a:cubicBezTo>
                    <a:pt x="1286660" y="0"/>
                    <a:pt x="1457240" y="170580"/>
                    <a:pt x="1457240" y="381000"/>
                  </a:cubicBezTo>
                  <a:cubicBezTo>
                    <a:pt x="1457240" y="591420"/>
                    <a:pt x="1286660" y="762000"/>
                    <a:pt x="1076240" y="762000"/>
                  </a:cubicBezTo>
                  <a:cubicBezTo>
                    <a:pt x="865820" y="762000"/>
                    <a:pt x="695240" y="591420"/>
                    <a:pt x="695240" y="381000"/>
                  </a:cubicBezTo>
                  <a:cubicBezTo>
                    <a:pt x="695240" y="170580"/>
                    <a:pt x="865820" y="0"/>
                    <a:pt x="1076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Amor Sans Pro" panose="02000503080000020003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642;p86">
              <a:extLst>
                <a:ext uri="{FF2B5EF4-FFF2-40B4-BE49-F238E27FC236}">
                  <a16:creationId xmlns:a16="http://schemas.microsoft.com/office/drawing/2014/main" id="{37A6C607-414C-9A37-A9BE-5AF0F0A51C14}"/>
                </a:ext>
              </a:extLst>
            </p:cNvPr>
            <p:cNvSpPr txBox="1"/>
            <p:nvPr/>
          </p:nvSpPr>
          <p:spPr>
            <a:xfrm>
              <a:off x="6506141" y="381993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68K</a:t>
              </a:r>
              <a:endParaRPr>
                <a:solidFill>
                  <a:schemeClr val="dk2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23" name="Google Shape;2643;p86">
              <a:extLst>
                <a:ext uri="{FF2B5EF4-FFF2-40B4-BE49-F238E27FC236}">
                  <a16:creationId xmlns:a16="http://schemas.microsoft.com/office/drawing/2014/main" id="{3E3F12FB-61BD-F221-B196-740CDF9C4988}"/>
                </a:ext>
              </a:extLst>
            </p:cNvPr>
            <p:cNvSpPr txBox="1"/>
            <p:nvPr/>
          </p:nvSpPr>
          <p:spPr>
            <a:xfrm>
              <a:off x="6506141" y="444714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 dirty="0">
                  <a:solidFill>
                    <a:schemeClr val="dk1"/>
                  </a:solidFill>
                  <a:latin typeface="Amor Sans Pro" panose="02000503080000020003" pitchFamily="2" charset="77"/>
                  <a:ea typeface="Open Sans Light"/>
                  <a:cs typeface="Open Sans Light"/>
                  <a:sym typeface="Open Sans Light"/>
                </a:rPr>
                <a:t>Female users</a:t>
              </a:r>
              <a:endParaRPr sz="1100" dirty="0">
                <a:solidFill>
                  <a:schemeClr val="dk1"/>
                </a:solidFill>
                <a:latin typeface="Amor Sans Pro" panose="02000503080000020003" pitchFamily="2" charset="77"/>
                <a:ea typeface="Open Sans Light"/>
                <a:cs typeface="Open Sans Light"/>
                <a:sym typeface="Open Sans Light"/>
              </a:endParaRPr>
            </a:p>
          </p:txBody>
        </p:sp>
      </p:grpSp>
      <p:cxnSp>
        <p:nvCxnSpPr>
          <p:cNvPr id="124" name="Google Shape;1079;p52">
            <a:extLst>
              <a:ext uri="{FF2B5EF4-FFF2-40B4-BE49-F238E27FC236}">
                <a16:creationId xmlns:a16="http://schemas.microsoft.com/office/drawing/2014/main" id="{C7F4B334-C7D8-0A82-CB18-9E5A570E07EB}"/>
              </a:ext>
            </a:extLst>
          </p:cNvPr>
          <p:cNvCxnSpPr>
            <a:cxnSpLocks/>
          </p:cNvCxnSpPr>
          <p:nvPr/>
        </p:nvCxnSpPr>
        <p:spPr>
          <a:xfrm>
            <a:off x="4896422" y="1370834"/>
            <a:ext cx="0" cy="4877037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36154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212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654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6">
            <a:extLst>
              <a:ext uri="{FF2B5EF4-FFF2-40B4-BE49-F238E27FC236}">
                <a16:creationId xmlns:a16="http://schemas.microsoft.com/office/drawing/2014/main" id="{C12D2FE1-0C72-2ECF-F7E7-37944C0D88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0" y="-11719"/>
            <a:ext cx="11067393" cy="1200396"/>
          </a:xfrm>
          <a:prstGeom prst="rect">
            <a:avLst/>
          </a:prstGeom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311405D9-B969-53FF-46FA-74FAA695BF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462" y="456149"/>
            <a:ext cx="1218324" cy="481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D5F43-630E-EAAB-5C46-A17FA1B58A78}"/>
              </a:ext>
            </a:extLst>
          </p:cNvPr>
          <p:cNvSpPr txBox="1"/>
          <p:nvPr/>
        </p:nvSpPr>
        <p:spPr>
          <a:xfrm>
            <a:off x="535232" y="347988"/>
            <a:ext cx="5463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Bree Rg" panose="02000503000000020004" pitchFamily="2" charset="77"/>
              </a:rPr>
              <a:t>Iconos</a:t>
            </a:r>
            <a:endParaRPr lang="en-MX" sz="2800" dirty="0">
              <a:solidFill>
                <a:schemeClr val="bg1"/>
              </a:solidFill>
              <a:latin typeface="BREE-LIGHT" panose="02000503000000020004" pitchFamily="2" charset="77"/>
            </a:endParaRPr>
          </a:p>
        </p:txBody>
      </p:sp>
      <p:grpSp>
        <p:nvGrpSpPr>
          <p:cNvPr id="236" name="Shape 15">
            <a:extLst>
              <a:ext uri="{FF2B5EF4-FFF2-40B4-BE49-F238E27FC236}">
                <a16:creationId xmlns:a16="http://schemas.microsoft.com/office/drawing/2014/main" id="{5192EB75-5655-3721-2820-033CAC29E7F9}"/>
              </a:ext>
            </a:extLst>
          </p:cNvPr>
          <p:cNvGrpSpPr/>
          <p:nvPr/>
        </p:nvGrpSpPr>
        <p:grpSpPr>
          <a:xfrm>
            <a:off x="1850152" y="1458595"/>
            <a:ext cx="736600" cy="563035"/>
            <a:chOff x="1420814" y="1004888"/>
            <a:chExt cx="552450" cy="422276"/>
          </a:xfrm>
          <a:solidFill>
            <a:srgbClr val="D33266"/>
          </a:solidFill>
        </p:grpSpPr>
        <p:sp>
          <p:nvSpPr>
            <p:cNvPr id="237" name="Shape 16">
              <a:extLst>
                <a:ext uri="{FF2B5EF4-FFF2-40B4-BE49-F238E27FC236}">
                  <a16:creationId xmlns:a16="http://schemas.microsoft.com/office/drawing/2014/main" id="{24771BAC-B88B-397C-3745-B8BC330AD8BB}"/>
                </a:ext>
              </a:extLst>
            </p:cNvPr>
            <p:cNvSpPr/>
            <p:nvPr/>
          </p:nvSpPr>
          <p:spPr>
            <a:xfrm>
              <a:off x="1460501" y="1004888"/>
              <a:ext cx="474663" cy="344488"/>
            </a:xfrm>
            <a:custGeom>
              <a:avLst/>
              <a:gdLst/>
              <a:ahLst/>
              <a:cxnLst/>
              <a:rect l="0" t="0" r="0" b="0"/>
              <a:pathLst>
                <a:path w="477" h="346" extrusionOk="0">
                  <a:moveTo>
                    <a:pt x="9" y="346"/>
                  </a:moveTo>
                  <a:cubicBezTo>
                    <a:pt x="14" y="346"/>
                    <a:pt x="18" y="342"/>
                    <a:pt x="18" y="33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2"/>
                    <a:pt x="22" y="18"/>
                    <a:pt x="29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55" y="18"/>
                    <a:pt x="458" y="24"/>
                    <a:pt x="458" y="30"/>
                  </a:cubicBezTo>
                  <a:cubicBezTo>
                    <a:pt x="458" y="337"/>
                    <a:pt x="458" y="337"/>
                    <a:pt x="458" y="337"/>
                  </a:cubicBezTo>
                  <a:cubicBezTo>
                    <a:pt x="458" y="342"/>
                    <a:pt x="462" y="346"/>
                    <a:pt x="468" y="346"/>
                  </a:cubicBezTo>
                  <a:cubicBezTo>
                    <a:pt x="473" y="346"/>
                    <a:pt x="477" y="342"/>
                    <a:pt x="477" y="337"/>
                  </a:cubicBezTo>
                  <a:cubicBezTo>
                    <a:pt x="477" y="30"/>
                    <a:pt x="477" y="30"/>
                    <a:pt x="477" y="30"/>
                  </a:cubicBezTo>
                  <a:cubicBezTo>
                    <a:pt x="477" y="13"/>
                    <a:pt x="464" y="0"/>
                    <a:pt x="44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2" y="0"/>
                    <a:pt x="0" y="12"/>
                    <a:pt x="0" y="29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2"/>
                    <a:pt x="4" y="346"/>
                    <a:pt x="9" y="3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17">
              <a:extLst>
                <a:ext uri="{FF2B5EF4-FFF2-40B4-BE49-F238E27FC236}">
                  <a16:creationId xmlns:a16="http://schemas.microsoft.com/office/drawing/2014/main" id="{07784193-DD17-380C-74D3-0A4397320438}"/>
                </a:ext>
              </a:extLst>
            </p:cNvPr>
            <p:cNvSpPr/>
            <p:nvPr/>
          </p:nvSpPr>
          <p:spPr>
            <a:xfrm>
              <a:off x="1498601" y="1042988"/>
              <a:ext cx="396875" cy="306388"/>
            </a:xfrm>
            <a:custGeom>
              <a:avLst/>
              <a:gdLst/>
              <a:ahLst/>
              <a:cxnLst/>
              <a:rect l="0" t="0" r="0" b="0"/>
              <a:pathLst>
                <a:path w="399" h="307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3"/>
                    <a:pt x="4" y="307"/>
                    <a:pt x="9" y="307"/>
                  </a:cubicBezTo>
                  <a:cubicBezTo>
                    <a:pt x="389" y="307"/>
                    <a:pt x="389" y="307"/>
                    <a:pt x="389" y="307"/>
                  </a:cubicBezTo>
                  <a:cubicBezTo>
                    <a:pt x="394" y="307"/>
                    <a:pt x="399" y="303"/>
                    <a:pt x="399" y="298"/>
                  </a:cubicBezTo>
                  <a:cubicBezTo>
                    <a:pt x="399" y="9"/>
                    <a:pt x="399" y="9"/>
                    <a:pt x="399" y="9"/>
                  </a:cubicBezTo>
                  <a:cubicBezTo>
                    <a:pt x="399" y="4"/>
                    <a:pt x="394" y="0"/>
                    <a:pt x="389" y="0"/>
                  </a:cubicBezTo>
                  <a:lnTo>
                    <a:pt x="9" y="0"/>
                  </a:lnTo>
                  <a:close/>
                  <a:moveTo>
                    <a:pt x="380" y="288"/>
                  </a:moveTo>
                  <a:cubicBezTo>
                    <a:pt x="19" y="288"/>
                    <a:pt x="19" y="288"/>
                    <a:pt x="19" y="28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380" y="2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Shape 18">
              <a:extLst>
                <a:ext uri="{FF2B5EF4-FFF2-40B4-BE49-F238E27FC236}">
                  <a16:creationId xmlns:a16="http://schemas.microsoft.com/office/drawing/2014/main" id="{F73A6A47-C1C9-5C95-A89F-682E37772557}"/>
                </a:ext>
              </a:extLst>
            </p:cNvPr>
            <p:cNvSpPr/>
            <p:nvPr/>
          </p:nvSpPr>
          <p:spPr>
            <a:xfrm>
              <a:off x="1420814" y="1368426"/>
              <a:ext cx="552450" cy="58738"/>
            </a:xfrm>
            <a:custGeom>
              <a:avLst/>
              <a:gdLst/>
              <a:ahLst/>
              <a:cxnLst/>
              <a:rect l="0" t="0" r="0" b="0"/>
              <a:pathLst>
                <a:path w="556" h="59" extrusionOk="0">
                  <a:moveTo>
                    <a:pt x="54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3"/>
                    <a:pt x="20" y="59"/>
                    <a:pt x="36" y="59"/>
                  </a:cubicBezTo>
                  <a:cubicBezTo>
                    <a:pt x="521" y="59"/>
                    <a:pt x="521" y="59"/>
                    <a:pt x="521" y="59"/>
                  </a:cubicBezTo>
                  <a:cubicBezTo>
                    <a:pt x="537" y="59"/>
                    <a:pt x="556" y="40"/>
                    <a:pt x="556" y="23"/>
                  </a:cubicBezTo>
                  <a:cubicBezTo>
                    <a:pt x="556" y="10"/>
                    <a:pt x="556" y="10"/>
                    <a:pt x="556" y="10"/>
                  </a:cubicBezTo>
                  <a:cubicBezTo>
                    <a:pt x="556" y="5"/>
                    <a:pt x="552" y="0"/>
                    <a:pt x="547" y="0"/>
                  </a:cubicBezTo>
                  <a:close/>
                  <a:moveTo>
                    <a:pt x="538" y="23"/>
                  </a:moveTo>
                  <a:cubicBezTo>
                    <a:pt x="538" y="29"/>
                    <a:pt x="527" y="40"/>
                    <a:pt x="521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29" y="40"/>
                    <a:pt x="19" y="31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38" y="19"/>
                    <a:pt x="538" y="19"/>
                    <a:pt x="538" y="19"/>
                  </a:cubicBezTo>
                  <a:lnTo>
                    <a:pt x="53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Shape 19">
            <a:extLst>
              <a:ext uri="{FF2B5EF4-FFF2-40B4-BE49-F238E27FC236}">
                <a16:creationId xmlns:a16="http://schemas.microsoft.com/office/drawing/2014/main" id="{F9C6E143-B6DC-4482-DF39-BD36FA313651}"/>
              </a:ext>
            </a:extLst>
          </p:cNvPr>
          <p:cNvGrpSpPr/>
          <p:nvPr/>
        </p:nvGrpSpPr>
        <p:grpSpPr>
          <a:xfrm>
            <a:off x="2980452" y="1458595"/>
            <a:ext cx="685800" cy="563035"/>
            <a:chOff x="2268539" y="1004888"/>
            <a:chExt cx="514350" cy="422276"/>
          </a:xfrm>
          <a:solidFill>
            <a:srgbClr val="D33266"/>
          </a:solidFill>
        </p:grpSpPr>
        <p:sp>
          <p:nvSpPr>
            <p:cNvPr id="241" name="Shape 20">
              <a:extLst>
                <a:ext uri="{FF2B5EF4-FFF2-40B4-BE49-F238E27FC236}">
                  <a16:creationId xmlns:a16="http://schemas.microsoft.com/office/drawing/2014/main" id="{F74E4942-14B6-371F-544D-134D0BAE84FB}"/>
                </a:ext>
              </a:extLst>
            </p:cNvPr>
            <p:cNvSpPr/>
            <p:nvPr/>
          </p:nvSpPr>
          <p:spPr>
            <a:xfrm>
              <a:off x="2268539" y="1004888"/>
              <a:ext cx="514350" cy="357188"/>
            </a:xfrm>
            <a:custGeom>
              <a:avLst/>
              <a:gdLst/>
              <a:ahLst/>
              <a:cxnLst/>
              <a:rect l="0" t="0" r="0" b="0"/>
              <a:pathLst>
                <a:path w="517" h="359" extrusionOk="0">
                  <a:moveTo>
                    <a:pt x="49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323"/>
                    <a:pt x="10" y="333"/>
                    <a:pt x="22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49" y="355"/>
                    <a:pt x="253" y="359"/>
                    <a:pt x="258" y="359"/>
                  </a:cubicBezTo>
                  <a:cubicBezTo>
                    <a:pt x="264" y="359"/>
                    <a:pt x="268" y="355"/>
                    <a:pt x="268" y="350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494" y="333"/>
                    <a:pt x="494" y="333"/>
                    <a:pt x="494" y="333"/>
                  </a:cubicBezTo>
                  <a:cubicBezTo>
                    <a:pt x="507" y="333"/>
                    <a:pt x="517" y="323"/>
                    <a:pt x="517" y="310"/>
                  </a:cubicBezTo>
                  <a:cubicBezTo>
                    <a:pt x="517" y="22"/>
                    <a:pt x="517" y="22"/>
                    <a:pt x="517" y="22"/>
                  </a:cubicBezTo>
                  <a:cubicBezTo>
                    <a:pt x="517" y="10"/>
                    <a:pt x="507" y="0"/>
                    <a:pt x="494" y="0"/>
                  </a:cubicBezTo>
                  <a:close/>
                  <a:moveTo>
                    <a:pt x="498" y="310"/>
                  </a:moveTo>
                  <a:cubicBezTo>
                    <a:pt x="498" y="312"/>
                    <a:pt x="496" y="314"/>
                    <a:pt x="494" y="314"/>
                  </a:cubicBezTo>
                  <a:cubicBezTo>
                    <a:pt x="22" y="314"/>
                    <a:pt x="22" y="314"/>
                    <a:pt x="22" y="314"/>
                  </a:cubicBezTo>
                  <a:cubicBezTo>
                    <a:pt x="20" y="314"/>
                    <a:pt x="19" y="312"/>
                    <a:pt x="19" y="3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494" y="18"/>
                    <a:pt x="494" y="18"/>
                    <a:pt x="494" y="18"/>
                  </a:cubicBezTo>
                  <a:cubicBezTo>
                    <a:pt x="496" y="18"/>
                    <a:pt x="498" y="20"/>
                    <a:pt x="498" y="22"/>
                  </a:cubicBezTo>
                  <a:lnTo>
                    <a:pt x="498" y="3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Shape 21">
              <a:extLst>
                <a:ext uri="{FF2B5EF4-FFF2-40B4-BE49-F238E27FC236}">
                  <a16:creationId xmlns:a16="http://schemas.microsoft.com/office/drawing/2014/main" id="{1175BCBA-11F1-5A4B-4EE1-B5CB543839FA}"/>
                </a:ext>
              </a:extLst>
            </p:cNvPr>
            <p:cNvSpPr/>
            <p:nvPr/>
          </p:nvSpPr>
          <p:spPr>
            <a:xfrm>
              <a:off x="2306639" y="1042988"/>
              <a:ext cx="436563" cy="254000"/>
            </a:xfrm>
            <a:custGeom>
              <a:avLst/>
              <a:gdLst/>
              <a:ahLst/>
              <a:cxnLst/>
              <a:rect l="0" t="0" r="0" b="0"/>
              <a:pathLst>
                <a:path w="438" h="255" extrusionOk="0">
                  <a:moveTo>
                    <a:pt x="42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50"/>
                    <a:pt x="5" y="255"/>
                    <a:pt x="10" y="255"/>
                  </a:cubicBezTo>
                  <a:cubicBezTo>
                    <a:pt x="429" y="255"/>
                    <a:pt x="429" y="255"/>
                    <a:pt x="429" y="255"/>
                  </a:cubicBezTo>
                  <a:cubicBezTo>
                    <a:pt x="434" y="255"/>
                    <a:pt x="438" y="250"/>
                    <a:pt x="438" y="245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lose/>
                  <a:moveTo>
                    <a:pt x="420" y="236"/>
                  </a:moveTo>
                  <a:cubicBezTo>
                    <a:pt x="19" y="236"/>
                    <a:pt x="19" y="236"/>
                    <a:pt x="19" y="23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420" y="19"/>
                    <a:pt x="420" y="19"/>
                    <a:pt x="420" y="19"/>
                  </a:cubicBezTo>
                  <a:lnTo>
                    <a:pt x="42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Shape 22">
              <a:extLst>
                <a:ext uri="{FF2B5EF4-FFF2-40B4-BE49-F238E27FC236}">
                  <a16:creationId xmlns:a16="http://schemas.microsoft.com/office/drawing/2014/main" id="{279F8444-94A7-3117-62DC-AD229CF6E745}"/>
                </a:ext>
              </a:extLst>
            </p:cNvPr>
            <p:cNvSpPr/>
            <p:nvPr/>
          </p:nvSpPr>
          <p:spPr>
            <a:xfrm>
              <a:off x="2424114" y="1368426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9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9"/>
                    <a:pt x="10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8" y="59"/>
                    <a:pt x="202" y="54"/>
                    <a:pt x="202" y="49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1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Shape 24">
            <a:extLst>
              <a:ext uri="{FF2B5EF4-FFF2-40B4-BE49-F238E27FC236}">
                <a16:creationId xmlns:a16="http://schemas.microsoft.com/office/drawing/2014/main" id="{7327F545-C10A-7901-60F2-59D3E805C0A8}"/>
              </a:ext>
            </a:extLst>
          </p:cNvPr>
          <p:cNvGrpSpPr/>
          <p:nvPr/>
        </p:nvGrpSpPr>
        <p:grpSpPr>
          <a:xfrm>
            <a:off x="772769" y="1458596"/>
            <a:ext cx="563033" cy="563033"/>
            <a:chOff x="612776" y="1004888"/>
            <a:chExt cx="422275" cy="422275"/>
          </a:xfrm>
          <a:solidFill>
            <a:srgbClr val="D33266"/>
          </a:solidFill>
        </p:grpSpPr>
        <p:sp>
          <p:nvSpPr>
            <p:cNvPr id="245" name="Shape 25">
              <a:extLst>
                <a:ext uri="{FF2B5EF4-FFF2-40B4-BE49-F238E27FC236}">
                  <a16:creationId xmlns:a16="http://schemas.microsoft.com/office/drawing/2014/main" id="{4BF3B3E2-4EB2-D8DF-7B0A-E7664D4D947D}"/>
                </a:ext>
              </a:extLst>
            </p:cNvPr>
            <p:cNvSpPr/>
            <p:nvPr/>
          </p:nvSpPr>
          <p:spPr>
            <a:xfrm>
              <a:off x="612776" y="1004888"/>
              <a:ext cx="317500" cy="422275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206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3" y="18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300" y="18"/>
                    <a:pt x="301" y="20"/>
                    <a:pt x="301" y="22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93"/>
                    <a:pt x="306" y="97"/>
                    <a:pt x="311" y="97"/>
                  </a:cubicBezTo>
                  <a:cubicBezTo>
                    <a:pt x="316" y="97"/>
                    <a:pt x="320" y="93"/>
                    <a:pt x="320" y="88"/>
                  </a:cubicBezTo>
                  <a:cubicBezTo>
                    <a:pt x="320" y="22"/>
                    <a:pt x="320" y="22"/>
                    <a:pt x="320" y="22"/>
                  </a:cubicBezTo>
                  <a:cubicBezTo>
                    <a:pt x="320" y="10"/>
                    <a:pt x="310" y="0"/>
                    <a:pt x="29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06" y="425"/>
                    <a:pt x="206" y="425"/>
                    <a:pt x="206" y="425"/>
                  </a:cubicBezTo>
                  <a:cubicBezTo>
                    <a:pt x="211" y="425"/>
                    <a:pt x="215" y="420"/>
                    <a:pt x="215" y="415"/>
                  </a:cubicBezTo>
                  <a:cubicBezTo>
                    <a:pt x="215" y="410"/>
                    <a:pt x="211" y="406"/>
                    <a:pt x="20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Shape 26">
              <a:extLst>
                <a:ext uri="{FF2B5EF4-FFF2-40B4-BE49-F238E27FC236}">
                  <a16:creationId xmlns:a16="http://schemas.microsoft.com/office/drawing/2014/main" id="{17037556-BD64-B35C-9D4E-8E6745E0915C}"/>
                </a:ext>
              </a:extLst>
            </p:cNvPr>
            <p:cNvSpPr/>
            <p:nvPr/>
          </p:nvSpPr>
          <p:spPr>
            <a:xfrm>
              <a:off x="847726" y="1122363"/>
              <a:ext cx="187325" cy="304800"/>
            </a:xfrm>
            <a:custGeom>
              <a:avLst/>
              <a:gdLst/>
              <a:ahLst/>
              <a:cxnLst/>
              <a:rect l="0" t="0" r="0" b="0"/>
              <a:pathLst>
                <a:path w="189" h="307" extrusionOk="0">
                  <a:moveTo>
                    <a:pt x="16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6"/>
                    <a:pt x="10" y="307"/>
                    <a:pt x="22" y="307"/>
                  </a:cubicBezTo>
                  <a:cubicBezTo>
                    <a:pt x="166" y="307"/>
                    <a:pt x="166" y="307"/>
                    <a:pt x="166" y="307"/>
                  </a:cubicBezTo>
                  <a:cubicBezTo>
                    <a:pt x="179" y="307"/>
                    <a:pt x="189" y="296"/>
                    <a:pt x="189" y="284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9" y="10"/>
                    <a:pt x="179" y="0"/>
                    <a:pt x="166" y="0"/>
                  </a:cubicBezTo>
                  <a:close/>
                  <a:moveTo>
                    <a:pt x="170" y="284"/>
                  </a:moveTo>
                  <a:cubicBezTo>
                    <a:pt x="170" y="286"/>
                    <a:pt x="169" y="288"/>
                    <a:pt x="166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0" y="288"/>
                    <a:pt x="19" y="286"/>
                    <a:pt x="19" y="28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9" y="18"/>
                    <a:pt x="170" y="20"/>
                    <a:pt x="170" y="22"/>
                  </a:cubicBezTo>
                  <a:lnTo>
                    <a:pt x="170" y="2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Shape 27">
              <a:extLst>
                <a:ext uri="{FF2B5EF4-FFF2-40B4-BE49-F238E27FC236}">
                  <a16:creationId xmlns:a16="http://schemas.microsoft.com/office/drawing/2014/main" id="{2E32D501-5211-DF95-FAF5-170EE767CFC1}"/>
                </a:ext>
              </a:extLst>
            </p:cNvPr>
            <p:cNvSpPr/>
            <p:nvPr/>
          </p:nvSpPr>
          <p:spPr>
            <a:xfrm>
              <a:off x="749301" y="13493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8">
              <a:extLst>
                <a:ext uri="{FF2B5EF4-FFF2-40B4-BE49-F238E27FC236}">
                  <a16:creationId xmlns:a16="http://schemas.microsoft.com/office/drawing/2014/main" id="{B7311611-1B66-E0A1-04C3-55DE8C19D017}"/>
                </a:ext>
              </a:extLst>
            </p:cNvPr>
            <p:cNvSpPr/>
            <p:nvPr/>
          </p:nvSpPr>
          <p:spPr>
            <a:xfrm>
              <a:off x="919164" y="13493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Shape 29">
            <a:extLst>
              <a:ext uri="{FF2B5EF4-FFF2-40B4-BE49-F238E27FC236}">
                <a16:creationId xmlns:a16="http://schemas.microsoft.com/office/drawing/2014/main" id="{6722C793-3FC3-FE1F-2428-B22BDDFEF70D}"/>
              </a:ext>
            </a:extLst>
          </p:cNvPr>
          <p:cNvGrpSpPr/>
          <p:nvPr/>
        </p:nvGrpSpPr>
        <p:grpSpPr>
          <a:xfrm>
            <a:off x="4074768" y="1458596"/>
            <a:ext cx="444500" cy="563033"/>
            <a:chOff x="3089276" y="1004888"/>
            <a:chExt cx="333375" cy="422275"/>
          </a:xfrm>
          <a:solidFill>
            <a:srgbClr val="D33266"/>
          </a:solidFill>
        </p:grpSpPr>
        <p:sp>
          <p:nvSpPr>
            <p:cNvPr id="250" name="Shape 30">
              <a:extLst>
                <a:ext uri="{FF2B5EF4-FFF2-40B4-BE49-F238E27FC236}">
                  <a16:creationId xmlns:a16="http://schemas.microsoft.com/office/drawing/2014/main" id="{6A78D863-EEAE-166B-7811-368F9A5F5998}"/>
                </a:ext>
              </a:extLst>
            </p:cNvPr>
            <p:cNvSpPr/>
            <p:nvPr/>
          </p:nvSpPr>
          <p:spPr>
            <a:xfrm>
              <a:off x="3089276" y="1004888"/>
              <a:ext cx="333375" cy="422275"/>
            </a:xfrm>
            <a:custGeom>
              <a:avLst/>
              <a:gdLst/>
              <a:ahLst/>
              <a:cxnLst/>
              <a:rect l="0" t="0" r="0" b="0"/>
              <a:pathLst>
                <a:path w="334" h="425" extrusionOk="0">
                  <a:moveTo>
                    <a:pt x="31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1" y="425"/>
                    <a:pt x="23" y="425"/>
                  </a:cubicBezTo>
                  <a:cubicBezTo>
                    <a:pt x="311" y="425"/>
                    <a:pt x="311" y="425"/>
                    <a:pt x="311" y="425"/>
                  </a:cubicBezTo>
                  <a:cubicBezTo>
                    <a:pt x="324" y="425"/>
                    <a:pt x="334" y="414"/>
                    <a:pt x="334" y="40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4" y="10"/>
                    <a:pt x="324" y="0"/>
                    <a:pt x="311" y="0"/>
                  </a:cubicBezTo>
                  <a:close/>
                  <a:moveTo>
                    <a:pt x="315" y="402"/>
                  </a:moveTo>
                  <a:cubicBezTo>
                    <a:pt x="315" y="404"/>
                    <a:pt x="313" y="406"/>
                    <a:pt x="311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311" y="18"/>
                    <a:pt x="311" y="18"/>
                    <a:pt x="311" y="18"/>
                  </a:cubicBezTo>
                  <a:cubicBezTo>
                    <a:pt x="313" y="18"/>
                    <a:pt x="315" y="20"/>
                    <a:pt x="315" y="22"/>
                  </a:cubicBezTo>
                  <a:lnTo>
                    <a:pt x="315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Shape 31">
              <a:extLst>
                <a:ext uri="{FF2B5EF4-FFF2-40B4-BE49-F238E27FC236}">
                  <a16:creationId xmlns:a16="http://schemas.microsoft.com/office/drawing/2014/main" id="{AD1436A8-7499-33B5-7D1F-326B8FE830C8}"/>
                </a:ext>
              </a:extLst>
            </p:cNvPr>
            <p:cNvSpPr/>
            <p:nvPr/>
          </p:nvSpPr>
          <p:spPr>
            <a:xfrm>
              <a:off x="3128964" y="1042988"/>
              <a:ext cx="252413" cy="319088"/>
            </a:xfrm>
            <a:custGeom>
              <a:avLst/>
              <a:gdLst/>
              <a:ahLst/>
              <a:cxnLst/>
              <a:rect l="0" t="0" r="0" b="0"/>
              <a:pathLst>
                <a:path w="254" h="320" extrusionOk="0">
                  <a:moveTo>
                    <a:pt x="24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6"/>
                    <a:pt x="4" y="320"/>
                    <a:pt x="9" y="320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50" y="320"/>
                    <a:pt x="254" y="316"/>
                    <a:pt x="254" y="311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4"/>
                    <a:pt x="250" y="0"/>
                    <a:pt x="245" y="0"/>
                  </a:cubicBezTo>
                  <a:close/>
                  <a:moveTo>
                    <a:pt x="236" y="301"/>
                  </a:moveTo>
                  <a:cubicBezTo>
                    <a:pt x="19" y="301"/>
                    <a:pt x="19" y="301"/>
                    <a:pt x="19" y="30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36" y="19"/>
                    <a:pt x="236" y="19"/>
                    <a:pt x="236" y="19"/>
                  </a:cubicBezTo>
                  <a:lnTo>
                    <a:pt x="236" y="3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Shape 32">
              <a:extLst>
                <a:ext uri="{FF2B5EF4-FFF2-40B4-BE49-F238E27FC236}">
                  <a16:creationId xmlns:a16="http://schemas.microsoft.com/office/drawing/2014/main" id="{1808974E-C838-F1BA-C24F-229D6F073C01}"/>
                </a:ext>
              </a:extLst>
            </p:cNvPr>
            <p:cNvSpPr/>
            <p:nvPr/>
          </p:nvSpPr>
          <p:spPr>
            <a:xfrm>
              <a:off x="3240089" y="13620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Shape 33">
            <a:extLst>
              <a:ext uri="{FF2B5EF4-FFF2-40B4-BE49-F238E27FC236}">
                <a16:creationId xmlns:a16="http://schemas.microsoft.com/office/drawing/2014/main" id="{A23F8AD4-176F-39FA-751B-9DC98E120E7B}"/>
              </a:ext>
            </a:extLst>
          </p:cNvPr>
          <p:cNvGrpSpPr/>
          <p:nvPr/>
        </p:nvGrpSpPr>
        <p:grpSpPr>
          <a:xfrm>
            <a:off x="6231652" y="1458596"/>
            <a:ext cx="425451" cy="563033"/>
            <a:chOff x="4706939" y="1004888"/>
            <a:chExt cx="319088" cy="422275"/>
          </a:xfrm>
          <a:solidFill>
            <a:srgbClr val="D33266"/>
          </a:solidFill>
        </p:grpSpPr>
        <p:sp>
          <p:nvSpPr>
            <p:cNvPr id="254" name="Shape 34">
              <a:extLst>
                <a:ext uri="{FF2B5EF4-FFF2-40B4-BE49-F238E27FC236}">
                  <a16:creationId xmlns:a16="http://schemas.microsoft.com/office/drawing/2014/main" id="{8215B195-A0C8-5FA2-FFE3-7299FF713B62}"/>
                </a:ext>
              </a:extLst>
            </p:cNvPr>
            <p:cNvSpPr/>
            <p:nvPr/>
          </p:nvSpPr>
          <p:spPr>
            <a:xfrm>
              <a:off x="4706939" y="1004888"/>
              <a:ext cx="319088" cy="422275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320" y="127"/>
                  </a:move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20" y="124"/>
                    <a:pt x="320" y="124"/>
                  </a:cubicBezTo>
                  <a:cubicBezTo>
                    <a:pt x="320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9" y="122"/>
                  </a:cubicBezTo>
                  <a:cubicBezTo>
                    <a:pt x="319" y="122"/>
                    <a:pt x="319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2"/>
                    <a:pt x="213" y="2"/>
                    <a:pt x="212" y="2"/>
                  </a:cubicBezTo>
                  <a:cubicBezTo>
                    <a:pt x="212" y="2"/>
                    <a:pt x="212" y="2"/>
                    <a:pt x="212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0" y="1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9" y="0"/>
                    <a:pt x="209" y="0"/>
                    <a:pt x="208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98" y="425"/>
                    <a:pt x="298" y="425"/>
                    <a:pt x="298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8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7" y="123"/>
                    <a:pt x="206" y="136"/>
                    <a:pt x="219" y="136"/>
                  </a:cubicBezTo>
                  <a:cubicBezTo>
                    <a:pt x="302" y="136"/>
                    <a:pt x="302" y="136"/>
                    <a:pt x="302" y="136"/>
                  </a:cubicBezTo>
                  <a:cubicBezTo>
                    <a:pt x="302" y="402"/>
                    <a:pt x="302" y="402"/>
                    <a:pt x="302" y="402"/>
                  </a:cubicBezTo>
                  <a:cubicBezTo>
                    <a:pt x="302" y="404"/>
                    <a:pt x="300" y="406"/>
                    <a:pt x="298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Shape 35">
              <a:extLst>
                <a:ext uri="{FF2B5EF4-FFF2-40B4-BE49-F238E27FC236}">
                  <a16:creationId xmlns:a16="http://schemas.microsoft.com/office/drawing/2014/main" id="{0FE0AACB-1A12-819E-AA60-609E804E5310}"/>
                </a:ext>
              </a:extLst>
            </p:cNvPr>
            <p:cNvSpPr/>
            <p:nvPr/>
          </p:nvSpPr>
          <p:spPr>
            <a:xfrm>
              <a:off x="4772026" y="1173163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Shape 36">
              <a:extLst>
                <a:ext uri="{FF2B5EF4-FFF2-40B4-BE49-F238E27FC236}">
                  <a16:creationId xmlns:a16="http://schemas.microsoft.com/office/drawing/2014/main" id="{FA1E090B-FC19-7956-AA38-5E0811FBB7AB}"/>
                </a:ext>
              </a:extLst>
            </p:cNvPr>
            <p:cNvSpPr/>
            <p:nvPr/>
          </p:nvSpPr>
          <p:spPr>
            <a:xfrm>
              <a:off x="4772026" y="1225551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5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Shape 37">
              <a:extLst>
                <a:ext uri="{FF2B5EF4-FFF2-40B4-BE49-F238E27FC236}">
                  <a16:creationId xmlns:a16="http://schemas.microsoft.com/office/drawing/2014/main" id="{3B76F80F-4767-FF5C-7B26-8500EF0DB967}"/>
                </a:ext>
              </a:extLst>
            </p:cNvPr>
            <p:cNvSpPr/>
            <p:nvPr/>
          </p:nvSpPr>
          <p:spPr>
            <a:xfrm>
              <a:off x="4772026" y="1122363"/>
              <a:ext cx="96838" cy="17463"/>
            </a:xfrm>
            <a:custGeom>
              <a:avLst/>
              <a:gdLst/>
              <a:ahLst/>
              <a:cxnLst/>
              <a:rect l="0" t="0" r="0" b="0"/>
              <a:pathLst>
                <a:path w="97" h="18" extrusionOk="0">
                  <a:moveTo>
                    <a:pt x="9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7" y="14"/>
                    <a:pt x="97" y="9"/>
                  </a:cubicBezTo>
                  <a:cubicBezTo>
                    <a:pt x="97" y="4"/>
                    <a:pt x="93" y="0"/>
                    <a:pt x="8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38">
              <a:extLst>
                <a:ext uri="{FF2B5EF4-FFF2-40B4-BE49-F238E27FC236}">
                  <a16:creationId xmlns:a16="http://schemas.microsoft.com/office/drawing/2014/main" id="{A8E1BFC3-1C04-F0FE-C167-AF7220415D8D}"/>
                </a:ext>
              </a:extLst>
            </p:cNvPr>
            <p:cNvSpPr/>
            <p:nvPr/>
          </p:nvSpPr>
          <p:spPr>
            <a:xfrm>
              <a:off x="4772026" y="1277938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4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Shape 39">
              <a:extLst>
                <a:ext uri="{FF2B5EF4-FFF2-40B4-BE49-F238E27FC236}">
                  <a16:creationId xmlns:a16="http://schemas.microsoft.com/office/drawing/2014/main" id="{67F4A872-7D44-8FD1-3509-3B6063956B39}"/>
                </a:ext>
              </a:extLst>
            </p:cNvPr>
            <p:cNvSpPr/>
            <p:nvPr/>
          </p:nvSpPr>
          <p:spPr>
            <a:xfrm>
              <a:off x="4772026" y="1330326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Shape 40">
            <a:extLst>
              <a:ext uri="{FF2B5EF4-FFF2-40B4-BE49-F238E27FC236}">
                <a16:creationId xmlns:a16="http://schemas.microsoft.com/office/drawing/2014/main" id="{D9F9666B-50DC-71C2-CD83-0BE5ACEBB096}"/>
              </a:ext>
            </a:extLst>
          </p:cNvPr>
          <p:cNvGrpSpPr/>
          <p:nvPr/>
        </p:nvGrpSpPr>
        <p:grpSpPr>
          <a:xfrm>
            <a:off x="7284982" y="1458596"/>
            <a:ext cx="599016" cy="563033"/>
            <a:chOff x="5580064" y="1004888"/>
            <a:chExt cx="449262" cy="422275"/>
          </a:xfrm>
          <a:solidFill>
            <a:srgbClr val="D33266"/>
          </a:solidFill>
        </p:grpSpPr>
        <p:sp>
          <p:nvSpPr>
            <p:cNvPr id="261" name="Shape 41">
              <a:extLst>
                <a:ext uri="{FF2B5EF4-FFF2-40B4-BE49-F238E27FC236}">
                  <a16:creationId xmlns:a16="http://schemas.microsoft.com/office/drawing/2014/main" id="{2620753A-0F95-048C-911F-57D75A1111AF}"/>
                </a:ext>
              </a:extLst>
            </p:cNvPr>
            <p:cNvSpPr/>
            <p:nvPr/>
          </p:nvSpPr>
          <p:spPr>
            <a:xfrm>
              <a:off x="5580064" y="1004888"/>
              <a:ext cx="280988" cy="369888"/>
            </a:xfrm>
            <a:custGeom>
              <a:avLst/>
              <a:gdLst/>
              <a:ahLst/>
              <a:cxnLst/>
              <a:rect l="0" t="0" r="0" b="0"/>
              <a:pathLst>
                <a:path w="281" h="372" extrusionOk="0">
                  <a:moveTo>
                    <a:pt x="281" y="350"/>
                  </a:move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0"/>
                    <a:pt x="281" y="99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0" y="98"/>
                    <a:pt x="280" y="98"/>
                    <a:pt x="280" y="97"/>
                  </a:cubicBezTo>
                  <a:cubicBezTo>
                    <a:pt x="280" y="97"/>
                    <a:pt x="280" y="97"/>
                    <a:pt x="280" y="97"/>
                  </a:cubicBezTo>
                  <a:cubicBezTo>
                    <a:pt x="280" y="96"/>
                    <a:pt x="280" y="96"/>
                    <a:pt x="279" y="96"/>
                  </a:cubicBezTo>
                  <a:cubicBezTo>
                    <a:pt x="279" y="96"/>
                    <a:pt x="279" y="95"/>
                    <a:pt x="279" y="95"/>
                  </a:cubicBezTo>
                  <a:cubicBezTo>
                    <a:pt x="279" y="95"/>
                    <a:pt x="278" y="94"/>
                    <a:pt x="278" y="94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5" y="2"/>
                    <a:pt x="185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4" y="1"/>
                    <a:pt x="184" y="1"/>
                    <a:pt x="184" y="1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2"/>
                    <a:pt x="23" y="372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71" y="372"/>
                    <a:pt x="281" y="362"/>
                    <a:pt x="281" y="350"/>
                  </a:cubicBezTo>
                  <a:close/>
                  <a:moveTo>
                    <a:pt x="189" y="32"/>
                  </a:moveTo>
                  <a:cubicBezTo>
                    <a:pt x="249" y="91"/>
                    <a:pt x="249" y="91"/>
                    <a:pt x="249" y="91"/>
                  </a:cubicBezTo>
                  <a:cubicBezTo>
                    <a:pt x="193" y="91"/>
                    <a:pt x="193" y="91"/>
                    <a:pt x="193" y="91"/>
                  </a:cubicBezTo>
                  <a:cubicBezTo>
                    <a:pt x="191" y="91"/>
                    <a:pt x="189" y="90"/>
                    <a:pt x="189" y="88"/>
                  </a:cubicBezTo>
                  <a:lnTo>
                    <a:pt x="189" y="32"/>
                  </a:lnTo>
                  <a:close/>
                  <a:moveTo>
                    <a:pt x="19" y="350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3" y="18"/>
                  </a:cubicBezTo>
                  <a:cubicBezTo>
                    <a:pt x="170" y="18"/>
                    <a:pt x="170" y="18"/>
                    <a:pt x="170" y="1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100"/>
                    <a:pt x="180" y="110"/>
                    <a:pt x="193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2"/>
                    <a:pt x="260" y="353"/>
                    <a:pt x="258" y="353"/>
                  </a:cubicBezTo>
                  <a:cubicBezTo>
                    <a:pt x="23" y="353"/>
                    <a:pt x="23" y="353"/>
                    <a:pt x="23" y="353"/>
                  </a:cubicBezTo>
                  <a:cubicBezTo>
                    <a:pt x="20" y="353"/>
                    <a:pt x="19" y="352"/>
                    <a:pt x="19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Shape 42">
              <a:extLst>
                <a:ext uri="{FF2B5EF4-FFF2-40B4-BE49-F238E27FC236}">
                  <a16:creationId xmlns:a16="http://schemas.microsoft.com/office/drawing/2014/main" id="{4D2EFC6F-FA8B-02F7-70AB-43ED4ACECB74}"/>
                </a:ext>
              </a:extLst>
            </p:cNvPr>
            <p:cNvSpPr/>
            <p:nvPr/>
          </p:nvSpPr>
          <p:spPr>
            <a:xfrm>
              <a:off x="5632451" y="1147763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Shape 43">
              <a:extLst>
                <a:ext uri="{FF2B5EF4-FFF2-40B4-BE49-F238E27FC236}">
                  <a16:creationId xmlns:a16="http://schemas.microsoft.com/office/drawing/2014/main" id="{EED16F9B-B0D0-F91A-61F0-15ED840E0F88}"/>
                </a:ext>
              </a:extLst>
            </p:cNvPr>
            <p:cNvSpPr/>
            <p:nvPr/>
          </p:nvSpPr>
          <p:spPr>
            <a:xfrm>
              <a:off x="5632451" y="1200151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44">
              <a:extLst>
                <a:ext uri="{FF2B5EF4-FFF2-40B4-BE49-F238E27FC236}">
                  <a16:creationId xmlns:a16="http://schemas.microsoft.com/office/drawing/2014/main" id="{A9FDE83A-E12C-81FD-B949-5A5EFD4E7855}"/>
                </a:ext>
              </a:extLst>
            </p:cNvPr>
            <p:cNvSpPr/>
            <p:nvPr/>
          </p:nvSpPr>
          <p:spPr>
            <a:xfrm>
              <a:off x="5632451" y="1095376"/>
              <a:ext cx="84138" cy="19050"/>
            </a:xfrm>
            <a:custGeom>
              <a:avLst/>
              <a:gdLst/>
              <a:ahLst/>
              <a:cxnLst/>
              <a:rect l="0" t="0" r="0" b="0"/>
              <a:pathLst>
                <a:path w="85" h="19" extrusionOk="0">
                  <a:moveTo>
                    <a:pt x="10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80" y="19"/>
                    <a:pt x="85" y="15"/>
                    <a:pt x="85" y="10"/>
                  </a:cubicBezTo>
                  <a:cubicBezTo>
                    <a:pt x="85" y="5"/>
                    <a:pt x="80" y="0"/>
                    <a:pt x="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Shape 45">
              <a:extLst>
                <a:ext uri="{FF2B5EF4-FFF2-40B4-BE49-F238E27FC236}">
                  <a16:creationId xmlns:a16="http://schemas.microsoft.com/office/drawing/2014/main" id="{33A54F66-3DB8-B7F9-F212-F65BB31FF2C6}"/>
                </a:ext>
              </a:extLst>
            </p:cNvPr>
            <p:cNvSpPr/>
            <p:nvPr/>
          </p:nvSpPr>
          <p:spPr>
            <a:xfrm>
              <a:off x="5632451" y="1252538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Shape 46">
              <a:extLst>
                <a:ext uri="{FF2B5EF4-FFF2-40B4-BE49-F238E27FC236}">
                  <a16:creationId xmlns:a16="http://schemas.microsoft.com/office/drawing/2014/main" id="{803AAA96-BAB3-5011-3432-F9B870FB04BD}"/>
                </a:ext>
              </a:extLst>
            </p:cNvPr>
            <p:cNvSpPr/>
            <p:nvPr/>
          </p:nvSpPr>
          <p:spPr>
            <a:xfrm>
              <a:off x="5632451" y="13033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72" y="19"/>
                    <a:pt x="176" y="15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47">
              <a:extLst>
                <a:ext uri="{FF2B5EF4-FFF2-40B4-BE49-F238E27FC236}">
                  <a16:creationId xmlns:a16="http://schemas.microsoft.com/office/drawing/2014/main" id="{7D989257-B48F-8CD0-118D-B9B8449DA1E7}"/>
                </a:ext>
              </a:extLst>
            </p:cNvPr>
            <p:cNvSpPr/>
            <p:nvPr/>
          </p:nvSpPr>
          <p:spPr>
            <a:xfrm>
              <a:off x="5749926" y="1055688"/>
              <a:ext cx="279400" cy="371475"/>
            </a:xfrm>
            <a:custGeom>
              <a:avLst/>
              <a:gdLst/>
              <a:ahLst/>
              <a:cxnLst/>
              <a:rect l="0" t="0" r="0" b="0"/>
              <a:pathLst>
                <a:path w="281" h="373" extrusionOk="0">
                  <a:moveTo>
                    <a:pt x="281" y="101"/>
                  </a:moveTo>
                  <a:cubicBezTo>
                    <a:pt x="281" y="100"/>
                    <a:pt x="281" y="100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9"/>
                    <a:pt x="281" y="98"/>
                    <a:pt x="280" y="98"/>
                  </a:cubicBezTo>
                  <a:cubicBezTo>
                    <a:pt x="280" y="98"/>
                    <a:pt x="280" y="97"/>
                    <a:pt x="280" y="97"/>
                  </a:cubicBezTo>
                  <a:cubicBezTo>
                    <a:pt x="280" y="97"/>
                    <a:pt x="280" y="97"/>
                    <a:pt x="280" y="96"/>
                  </a:cubicBezTo>
                  <a:cubicBezTo>
                    <a:pt x="280" y="96"/>
                    <a:pt x="279" y="96"/>
                    <a:pt x="279" y="96"/>
                  </a:cubicBezTo>
                  <a:cubicBezTo>
                    <a:pt x="279" y="95"/>
                    <a:pt x="279" y="95"/>
                    <a:pt x="278" y="95"/>
                  </a:cubicBezTo>
                  <a:cubicBezTo>
                    <a:pt x="278" y="95"/>
                    <a:pt x="278" y="95"/>
                    <a:pt x="278" y="94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6" y="2"/>
                    <a:pt x="186" y="2"/>
                    <a:pt x="185" y="2"/>
                  </a:cubicBezTo>
                  <a:cubicBezTo>
                    <a:pt x="185" y="2"/>
                    <a:pt x="185" y="2"/>
                    <a:pt x="185" y="1"/>
                  </a:cubicBezTo>
                  <a:cubicBezTo>
                    <a:pt x="185" y="1"/>
                    <a:pt x="184" y="1"/>
                    <a:pt x="184" y="1"/>
                  </a:cubicBezTo>
                  <a:cubicBezTo>
                    <a:pt x="184" y="1"/>
                    <a:pt x="184" y="1"/>
                    <a:pt x="183" y="1"/>
                  </a:cubicBezTo>
                  <a:cubicBezTo>
                    <a:pt x="183" y="1"/>
                    <a:pt x="183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0"/>
                    <a:pt x="105" y="4"/>
                    <a:pt x="105" y="9"/>
                  </a:cubicBezTo>
                  <a:cubicBezTo>
                    <a:pt x="105" y="15"/>
                    <a:pt x="109" y="19"/>
                    <a:pt x="115" y="19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100"/>
                    <a:pt x="181" y="110"/>
                    <a:pt x="193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2"/>
                    <a:pt x="261" y="354"/>
                    <a:pt x="259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21" y="354"/>
                    <a:pt x="19" y="352"/>
                    <a:pt x="19" y="350"/>
                  </a:cubicBezTo>
                  <a:cubicBezTo>
                    <a:pt x="19" y="337"/>
                    <a:pt x="19" y="337"/>
                    <a:pt x="19" y="337"/>
                  </a:cubicBezTo>
                  <a:cubicBezTo>
                    <a:pt x="19" y="332"/>
                    <a:pt x="15" y="328"/>
                    <a:pt x="10" y="328"/>
                  </a:cubicBezTo>
                  <a:cubicBezTo>
                    <a:pt x="5" y="328"/>
                    <a:pt x="0" y="332"/>
                    <a:pt x="0" y="33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3"/>
                    <a:pt x="23" y="373"/>
                  </a:cubicBezTo>
                  <a:cubicBezTo>
                    <a:pt x="259" y="373"/>
                    <a:pt x="259" y="373"/>
                    <a:pt x="259" y="373"/>
                  </a:cubicBezTo>
                  <a:cubicBezTo>
                    <a:pt x="271" y="373"/>
                    <a:pt x="281" y="362"/>
                    <a:pt x="281" y="350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lose/>
                  <a:moveTo>
                    <a:pt x="193" y="92"/>
                  </a:moveTo>
                  <a:cubicBezTo>
                    <a:pt x="191" y="92"/>
                    <a:pt x="189" y="90"/>
                    <a:pt x="189" y="88"/>
                  </a:cubicBezTo>
                  <a:cubicBezTo>
                    <a:pt x="189" y="32"/>
                    <a:pt x="189" y="32"/>
                    <a:pt x="189" y="32"/>
                  </a:cubicBezTo>
                  <a:cubicBezTo>
                    <a:pt x="249" y="92"/>
                    <a:pt x="249" y="92"/>
                    <a:pt x="249" y="92"/>
                  </a:cubicBezTo>
                  <a:lnTo>
                    <a:pt x="193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Shape 48">
              <a:extLst>
                <a:ext uri="{FF2B5EF4-FFF2-40B4-BE49-F238E27FC236}">
                  <a16:creationId xmlns:a16="http://schemas.microsoft.com/office/drawing/2014/main" id="{FCC285ED-C6B5-918F-0EAC-CB305CC0C596}"/>
                </a:ext>
              </a:extLst>
            </p:cNvPr>
            <p:cNvSpPr/>
            <p:nvPr/>
          </p:nvSpPr>
          <p:spPr>
            <a:xfrm>
              <a:off x="5880101" y="1200151"/>
              <a:ext cx="98425" cy="17463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10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Shape 49">
              <a:extLst>
                <a:ext uri="{FF2B5EF4-FFF2-40B4-BE49-F238E27FC236}">
                  <a16:creationId xmlns:a16="http://schemas.microsoft.com/office/drawing/2014/main" id="{EE78B57A-25B3-64B7-043E-998738C3535A}"/>
                </a:ext>
              </a:extLst>
            </p:cNvPr>
            <p:cNvSpPr/>
            <p:nvPr/>
          </p:nvSpPr>
          <p:spPr>
            <a:xfrm>
              <a:off x="5880101" y="1252538"/>
              <a:ext cx="98425" cy="17463"/>
            </a:xfrm>
            <a:custGeom>
              <a:avLst/>
              <a:gdLst/>
              <a:ahLst/>
              <a:cxnLst/>
              <a:rect l="0" t="0" r="0" b="0"/>
              <a:pathLst>
                <a:path w="98" h="18" extrusionOk="0">
                  <a:moveTo>
                    <a:pt x="10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8" y="14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Shape 50">
              <a:extLst>
                <a:ext uri="{FF2B5EF4-FFF2-40B4-BE49-F238E27FC236}">
                  <a16:creationId xmlns:a16="http://schemas.microsoft.com/office/drawing/2014/main" id="{15FD0836-28CF-81B4-C342-6D53C02B50D1}"/>
                </a:ext>
              </a:extLst>
            </p:cNvPr>
            <p:cNvSpPr/>
            <p:nvPr/>
          </p:nvSpPr>
          <p:spPr>
            <a:xfrm>
              <a:off x="5880101" y="1303338"/>
              <a:ext cx="98425" cy="19050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Shape 51">
              <a:extLst>
                <a:ext uri="{FF2B5EF4-FFF2-40B4-BE49-F238E27FC236}">
                  <a16:creationId xmlns:a16="http://schemas.microsoft.com/office/drawing/2014/main" id="{2AAE93B9-B030-9509-D308-DAE17154E353}"/>
                </a:ext>
              </a:extLst>
            </p:cNvPr>
            <p:cNvSpPr/>
            <p:nvPr/>
          </p:nvSpPr>
          <p:spPr>
            <a:xfrm>
              <a:off x="5880101" y="1355726"/>
              <a:ext cx="98425" cy="19050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10"/>
                  </a:cubicBezTo>
                  <a:cubicBezTo>
                    <a:pt x="98" y="5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Shape 52">
            <a:extLst>
              <a:ext uri="{FF2B5EF4-FFF2-40B4-BE49-F238E27FC236}">
                <a16:creationId xmlns:a16="http://schemas.microsoft.com/office/drawing/2014/main" id="{8081AA01-E249-4893-9C27-384DF6CE11DA}"/>
              </a:ext>
            </a:extLst>
          </p:cNvPr>
          <p:cNvGrpSpPr/>
          <p:nvPr/>
        </p:nvGrpSpPr>
        <p:grpSpPr>
          <a:xfrm>
            <a:off x="8388535" y="1458596"/>
            <a:ext cx="582084" cy="563033"/>
            <a:chOff x="6324601" y="1004888"/>
            <a:chExt cx="436563" cy="422275"/>
          </a:xfrm>
          <a:solidFill>
            <a:srgbClr val="D33266"/>
          </a:solidFill>
        </p:grpSpPr>
        <p:sp>
          <p:nvSpPr>
            <p:cNvPr id="273" name="Shape 53">
              <a:extLst>
                <a:ext uri="{FF2B5EF4-FFF2-40B4-BE49-F238E27FC236}">
                  <a16:creationId xmlns:a16="http://schemas.microsoft.com/office/drawing/2014/main" id="{BF639BD9-4827-30DF-6E7C-B491948B56FA}"/>
                </a:ext>
              </a:extLst>
            </p:cNvPr>
            <p:cNvSpPr/>
            <p:nvPr/>
          </p:nvSpPr>
          <p:spPr>
            <a:xfrm>
              <a:off x="6389689" y="1122363"/>
              <a:ext cx="96838" cy="17463"/>
            </a:xfrm>
            <a:custGeom>
              <a:avLst/>
              <a:gdLst/>
              <a:ahLst/>
              <a:cxnLst/>
              <a:rect l="0" t="0" r="0" b="0"/>
              <a:pathLst>
                <a:path w="98" h="18" extrusionOk="0">
                  <a:moveTo>
                    <a:pt x="10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8" y="14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Shape 54">
              <a:extLst>
                <a:ext uri="{FF2B5EF4-FFF2-40B4-BE49-F238E27FC236}">
                  <a16:creationId xmlns:a16="http://schemas.microsoft.com/office/drawing/2014/main" id="{44E8A519-7FE1-D8C2-F79F-A4BFDC5FD0F7}"/>
                </a:ext>
              </a:extLst>
            </p:cNvPr>
            <p:cNvSpPr/>
            <p:nvPr/>
          </p:nvSpPr>
          <p:spPr>
            <a:xfrm>
              <a:off x="6389689" y="1330326"/>
              <a:ext cx="187325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8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Shape 55">
              <a:extLst>
                <a:ext uri="{FF2B5EF4-FFF2-40B4-BE49-F238E27FC236}">
                  <a16:creationId xmlns:a16="http://schemas.microsoft.com/office/drawing/2014/main" id="{662DF5CD-25BC-AB41-2C41-0E5CFBF4F91F}"/>
                </a:ext>
              </a:extLst>
            </p:cNvPr>
            <p:cNvSpPr/>
            <p:nvPr/>
          </p:nvSpPr>
          <p:spPr>
            <a:xfrm>
              <a:off x="6324601" y="1004888"/>
              <a:ext cx="436563" cy="422275"/>
            </a:xfrm>
            <a:custGeom>
              <a:avLst/>
              <a:gdLst/>
              <a:ahLst/>
              <a:cxnLst/>
              <a:rect l="0" t="0" r="0" b="0"/>
              <a:pathLst>
                <a:path w="439" h="425" extrusionOk="0">
                  <a:moveTo>
                    <a:pt x="435" y="395"/>
                  </a:moveTo>
                  <a:cubicBezTo>
                    <a:pt x="333" y="294"/>
                    <a:pt x="333" y="294"/>
                    <a:pt x="333" y="294"/>
                  </a:cubicBezTo>
                  <a:cubicBezTo>
                    <a:pt x="349" y="278"/>
                    <a:pt x="359" y="256"/>
                    <a:pt x="359" y="232"/>
                  </a:cubicBezTo>
                  <a:cubicBezTo>
                    <a:pt x="359" y="201"/>
                    <a:pt x="344" y="174"/>
                    <a:pt x="320" y="158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19" y="124"/>
                    <a:pt x="319" y="124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8" y="122"/>
                  </a:cubicBezTo>
                  <a:cubicBezTo>
                    <a:pt x="318" y="122"/>
                    <a:pt x="318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2" y="3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2"/>
                    <a:pt x="212" y="2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210" y="1"/>
                    <a:pt x="210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8" y="0"/>
                    <a:pt x="208" y="0"/>
                  </a:cubicBezTo>
                  <a:cubicBezTo>
                    <a:pt x="208" y="0"/>
                    <a:pt x="207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2" y="425"/>
                  </a:cubicBezTo>
                  <a:cubicBezTo>
                    <a:pt x="297" y="425"/>
                    <a:pt x="297" y="425"/>
                    <a:pt x="297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307"/>
                    <a:pt x="320" y="307"/>
                    <a:pt x="320" y="307"/>
                  </a:cubicBezTo>
                  <a:cubicBezTo>
                    <a:pt x="422" y="409"/>
                    <a:pt x="422" y="409"/>
                    <a:pt x="422" y="409"/>
                  </a:cubicBezTo>
                  <a:cubicBezTo>
                    <a:pt x="424" y="411"/>
                    <a:pt x="426" y="411"/>
                    <a:pt x="428" y="411"/>
                  </a:cubicBezTo>
                  <a:cubicBezTo>
                    <a:pt x="431" y="411"/>
                    <a:pt x="433" y="411"/>
                    <a:pt x="435" y="409"/>
                  </a:cubicBezTo>
                  <a:cubicBezTo>
                    <a:pt x="439" y="405"/>
                    <a:pt x="439" y="399"/>
                    <a:pt x="435" y="395"/>
                  </a:cubicBezTo>
                  <a:close/>
                  <a:moveTo>
                    <a:pt x="340" y="232"/>
                  </a:moveTo>
                  <a:cubicBezTo>
                    <a:pt x="340" y="270"/>
                    <a:pt x="309" y="301"/>
                    <a:pt x="271" y="301"/>
                  </a:cubicBezTo>
                  <a:cubicBezTo>
                    <a:pt x="233" y="301"/>
                    <a:pt x="202" y="270"/>
                    <a:pt x="202" y="232"/>
                  </a:cubicBezTo>
                  <a:cubicBezTo>
                    <a:pt x="202" y="194"/>
                    <a:pt x="233" y="162"/>
                    <a:pt x="271" y="162"/>
                  </a:cubicBezTo>
                  <a:cubicBezTo>
                    <a:pt x="309" y="162"/>
                    <a:pt x="340" y="194"/>
                    <a:pt x="340" y="232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7" y="406"/>
                  </a:move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196" y="123"/>
                    <a:pt x="206" y="136"/>
                    <a:pt x="219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292" y="146"/>
                    <a:pt x="282" y="144"/>
                    <a:pt x="271" y="144"/>
                  </a:cubicBezTo>
                  <a:cubicBezTo>
                    <a:pt x="247" y="144"/>
                    <a:pt x="225" y="154"/>
                    <a:pt x="209" y="170"/>
                  </a:cubicBezTo>
                  <a:cubicBezTo>
                    <a:pt x="75" y="170"/>
                    <a:pt x="75" y="170"/>
                    <a:pt x="75" y="170"/>
                  </a:cubicBezTo>
                  <a:cubicBezTo>
                    <a:pt x="70" y="170"/>
                    <a:pt x="65" y="174"/>
                    <a:pt x="65" y="179"/>
                  </a:cubicBezTo>
                  <a:cubicBezTo>
                    <a:pt x="65" y="185"/>
                    <a:pt x="70" y="189"/>
                    <a:pt x="75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89" y="199"/>
                    <a:pt x="185" y="210"/>
                    <a:pt x="184" y="222"/>
                  </a:cubicBezTo>
                  <a:cubicBezTo>
                    <a:pt x="75" y="222"/>
                    <a:pt x="75" y="222"/>
                    <a:pt x="75" y="222"/>
                  </a:cubicBezTo>
                  <a:cubicBezTo>
                    <a:pt x="70" y="222"/>
                    <a:pt x="65" y="227"/>
                    <a:pt x="65" y="232"/>
                  </a:cubicBezTo>
                  <a:cubicBezTo>
                    <a:pt x="65" y="237"/>
                    <a:pt x="70" y="241"/>
                    <a:pt x="75" y="241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5" y="253"/>
                    <a:pt x="189" y="265"/>
                    <a:pt x="195" y="275"/>
                  </a:cubicBezTo>
                  <a:cubicBezTo>
                    <a:pt x="75" y="275"/>
                    <a:pt x="75" y="275"/>
                    <a:pt x="75" y="275"/>
                  </a:cubicBezTo>
                  <a:cubicBezTo>
                    <a:pt x="70" y="275"/>
                    <a:pt x="65" y="279"/>
                    <a:pt x="65" y="284"/>
                  </a:cubicBezTo>
                  <a:cubicBezTo>
                    <a:pt x="65" y="289"/>
                    <a:pt x="70" y="294"/>
                    <a:pt x="75" y="294"/>
                  </a:cubicBezTo>
                  <a:cubicBezTo>
                    <a:pt x="209" y="294"/>
                    <a:pt x="209" y="294"/>
                    <a:pt x="209" y="294"/>
                  </a:cubicBezTo>
                  <a:cubicBezTo>
                    <a:pt x="225" y="310"/>
                    <a:pt x="247" y="320"/>
                    <a:pt x="271" y="320"/>
                  </a:cubicBezTo>
                  <a:cubicBezTo>
                    <a:pt x="282" y="320"/>
                    <a:pt x="292" y="318"/>
                    <a:pt x="301" y="314"/>
                  </a:cubicBezTo>
                  <a:cubicBezTo>
                    <a:pt x="301" y="402"/>
                    <a:pt x="301" y="402"/>
                    <a:pt x="301" y="402"/>
                  </a:cubicBezTo>
                  <a:cubicBezTo>
                    <a:pt x="301" y="404"/>
                    <a:pt x="300" y="406"/>
                    <a:pt x="297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Shape 56">
            <a:extLst>
              <a:ext uri="{FF2B5EF4-FFF2-40B4-BE49-F238E27FC236}">
                <a16:creationId xmlns:a16="http://schemas.microsoft.com/office/drawing/2014/main" id="{ADAE3853-2B00-E4BD-594C-EDE25554BB82}"/>
              </a:ext>
            </a:extLst>
          </p:cNvPr>
          <p:cNvGrpSpPr/>
          <p:nvPr/>
        </p:nvGrpSpPr>
        <p:grpSpPr>
          <a:xfrm>
            <a:off x="5241052" y="1458596"/>
            <a:ext cx="338667" cy="563033"/>
            <a:chOff x="3963989" y="1004888"/>
            <a:chExt cx="254000" cy="422275"/>
          </a:xfrm>
          <a:solidFill>
            <a:srgbClr val="D33266"/>
          </a:solidFill>
        </p:grpSpPr>
        <p:sp>
          <p:nvSpPr>
            <p:cNvPr id="277" name="Shape 57">
              <a:extLst>
                <a:ext uri="{FF2B5EF4-FFF2-40B4-BE49-F238E27FC236}">
                  <a16:creationId xmlns:a16="http://schemas.microsoft.com/office/drawing/2014/main" id="{2EDF2E7E-3551-BBE0-FF43-D565A0080388}"/>
                </a:ext>
              </a:extLst>
            </p:cNvPr>
            <p:cNvSpPr/>
            <p:nvPr/>
          </p:nvSpPr>
          <p:spPr>
            <a:xfrm>
              <a:off x="3963989" y="1004888"/>
              <a:ext cx="254000" cy="422275"/>
            </a:xfrm>
            <a:custGeom>
              <a:avLst/>
              <a:gdLst/>
              <a:ahLst/>
              <a:cxnLst/>
              <a:rect l="0" t="0" r="0" b="0"/>
              <a:pathLst>
                <a:path w="255" h="425" extrusionOk="0">
                  <a:moveTo>
                    <a:pt x="2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32" y="425"/>
                    <a:pt x="232" y="425"/>
                    <a:pt x="232" y="425"/>
                  </a:cubicBezTo>
                  <a:cubicBezTo>
                    <a:pt x="245" y="425"/>
                    <a:pt x="255" y="414"/>
                    <a:pt x="255" y="402"/>
                  </a:cubicBezTo>
                  <a:cubicBezTo>
                    <a:pt x="255" y="22"/>
                    <a:pt x="255" y="22"/>
                    <a:pt x="255" y="22"/>
                  </a:cubicBezTo>
                  <a:cubicBezTo>
                    <a:pt x="255" y="10"/>
                    <a:pt x="245" y="0"/>
                    <a:pt x="232" y="0"/>
                  </a:cubicBezTo>
                  <a:close/>
                  <a:moveTo>
                    <a:pt x="236" y="402"/>
                  </a:moveTo>
                  <a:cubicBezTo>
                    <a:pt x="236" y="404"/>
                    <a:pt x="234" y="406"/>
                    <a:pt x="232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232" y="18"/>
                    <a:pt x="232" y="18"/>
                    <a:pt x="232" y="18"/>
                  </a:cubicBezTo>
                  <a:cubicBezTo>
                    <a:pt x="234" y="18"/>
                    <a:pt x="236" y="20"/>
                    <a:pt x="236" y="22"/>
                  </a:cubicBezTo>
                  <a:lnTo>
                    <a:pt x="236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Shape 58">
              <a:extLst>
                <a:ext uri="{FF2B5EF4-FFF2-40B4-BE49-F238E27FC236}">
                  <a16:creationId xmlns:a16="http://schemas.microsoft.com/office/drawing/2014/main" id="{559B7E4E-B4A6-CC34-0507-E14B2116035E}"/>
                </a:ext>
              </a:extLst>
            </p:cNvPr>
            <p:cNvSpPr/>
            <p:nvPr/>
          </p:nvSpPr>
          <p:spPr>
            <a:xfrm>
              <a:off x="3990976" y="1068388"/>
              <a:ext cx="200025" cy="293688"/>
            </a:xfrm>
            <a:custGeom>
              <a:avLst/>
              <a:gdLst/>
              <a:ahLst/>
              <a:cxnLst/>
              <a:rect l="0" t="0" r="0" b="0"/>
              <a:pathLst>
                <a:path w="202" h="294" extrusionOk="0">
                  <a:moveTo>
                    <a:pt x="19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90"/>
                    <a:pt x="4" y="294"/>
                    <a:pt x="9" y="294"/>
                  </a:cubicBezTo>
                  <a:cubicBezTo>
                    <a:pt x="192" y="294"/>
                    <a:pt x="192" y="294"/>
                    <a:pt x="192" y="294"/>
                  </a:cubicBezTo>
                  <a:cubicBezTo>
                    <a:pt x="197" y="294"/>
                    <a:pt x="202" y="290"/>
                    <a:pt x="202" y="285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4"/>
                    <a:pt x="197" y="0"/>
                    <a:pt x="192" y="0"/>
                  </a:cubicBezTo>
                  <a:close/>
                  <a:moveTo>
                    <a:pt x="183" y="275"/>
                  </a:moveTo>
                  <a:cubicBezTo>
                    <a:pt x="18" y="275"/>
                    <a:pt x="18" y="275"/>
                    <a:pt x="18" y="27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3" y="19"/>
                    <a:pt x="183" y="19"/>
                    <a:pt x="183" y="19"/>
                  </a:cubicBezTo>
                  <a:lnTo>
                    <a:pt x="183" y="2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Shape 59">
              <a:extLst>
                <a:ext uri="{FF2B5EF4-FFF2-40B4-BE49-F238E27FC236}">
                  <a16:creationId xmlns:a16="http://schemas.microsoft.com/office/drawing/2014/main" id="{049AC3EA-4A05-B59C-02DF-C34B22B182E3}"/>
                </a:ext>
              </a:extLst>
            </p:cNvPr>
            <p:cNvSpPr/>
            <p:nvPr/>
          </p:nvSpPr>
          <p:spPr>
            <a:xfrm>
              <a:off x="4075114" y="13620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Shape 60">
              <a:extLst>
                <a:ext uri="{FF2B5EF4-FFF2-40B4-BE49-F238E27FC236}">
                  <a16:creationId xmlns:a16="http://schemas.microsoft.com/office/drawing/2014/main" id="{0036DF55-A000-BEAC-5829-393AB5DA6EE0}"/>
                </a:ext>
              </a:extLst>
            </p:cNvPr>
            <p:cNvSpPr/>
            <p:nvPr/>
          </p:nvSpPr>
          <p:spPr>
            <a:xfrm>
              <a:off x="4054476" y="1042988"/>
              <a:ext cx="71438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Shape 61">
            <a:extLst>
              <a:ext uri="{FF2B5EF4-FFF2-40B4-BE49-F238E27FC236}">
                <a16:creationId xmlns:a16="http://schemas.microsoft.com/office/drawing/2014/main" id="{AF237045-B9B1-3E62-F376-A25BFF0C8BCF}"/>
              </a:ext>
            </a:extLst>
          </p:cNvPr>
          <p:cNvGrpSpPr/>
          <p:nvPr/>
        </p:nvGrpSpPr>
        <p:grpSpPr>
          <a:xfrm>
            <a:off x="9396068" y="1458596"/>
            <a:ext cx="495300" cy="563033"/>
            <a:chOff x="7080251" y="1004888"/>
            <a:chExt cx="371475" cy="422275"/>
          </a:xfrm>
          <a:solidFill>
            <a:srgbClr val="D33266"/>
          </a:solidFill>
        </p:grpSpPr>
        <p:sp>
          <p:nvSpPr>
            <p:cNvPr id="282" name="Shape 62">
              <a:extLst>
                <a:ext uri="{FF2B5EF4-FFF2-40B4-BE49-F238E27FC236}">
                  <a16:creationId xmlns:a16="http://schemas.microsoft.com/office/drawing/2014/main" id="{30B39B05-A33C-C39F-4246-25BF7ED755DB}"/>
                </a:ext>
              </a:extLst>
            </p:cNvPr>
            <p:cNvSpPr/>
            <p:nvPr/>
          </p:nvSpPr>
          <p:spPr>
            <a:xfrm>
              <a:off x="7080251" y="1017588"/>
              <a:ext cx="371475" cy="409575"/>
            </a:xfrm>
            <a:custGeom>
              <a:avLst/>
              <a:gdLst/>
              <a:ahLst/>
              <a:cxnLst/>
              <a:rect l="0" t="0" r="0" b="0"/>
              <a:pathLst>
                <a:path w="372" h="412" extrusionOk="0">
                  <a:moveTo>
                    <a:pt x="350" y="0"/>
                  </a:moveTo>
                  <a:cubicBezTo>
                    <a:pt x="297" y="0"/>
                    <a:pt x="297" y="0"/>
                    <a:pt x="297" y="0"/>
                  </a:cubicBezTo>
                  <a:cubicBezTo>
                    <a:pt x="292" y="0"/>
                    <a:pt x="288" y="4"/>
                    <a:pt x="288" y="9"/>
                  </a:cubicBezTo>
                  <a:cubicBezTo>
                    <a:pt x="288" y="14"/>
                    <a:pt x="292" y="18"/>
                    <a:pt x="297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4" y="20"/>
                    <a:pt x="354" y="22"/>
                  </a:cubicBezTo>
                  <a:cubicBezTo>
                    <a:pt x="354" y="389"/>
                    <a:pt x="354" y="389"/>
                    <a:pt x="354" y="389"/>
                  </a:cubicBezTo>
                  <a:cubicBezTo>
                    <a:pt x="354" y="392"/>
                    <a:pt x="352" y="393"/>
                    <a:pt x="350" y="393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0" y="393"/>
                    <a:pt x="18" y="392"/>
                    <a:pt x="18" y="389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8"/>
                    <a:pt x="22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0" y="18"/>
                    <a:pt x="84" y="14"/>
                    <a:pt x="84" y="9"/>
                  </a:cubicBezTo>
                  <a:cubicBezTo>
                    <a:pt x="84" y="4"/>
                    <a:pt x="80" y="0"/>
                    <a:pt x="7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9"/>
                    <a:pt x="0" y="22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9" y="412"/>
                    <a:pt x="22" y="412"/>
                  </a:cubicBezTo>
                  <a:cubicBezTo>
                    <a:pt x="350" y="412"/>
                    <a:pt x="350" y="412"/>
                    <a:pt x="350" y="412"/>
                  </a:cubicBezTo>
                  <a:cubicBezTo>
                    <a:pt x="363" y="412"/>
                    <a:pt x="372" y="402"/>
                    <a:pt x="372" y="389"/>
                  </a:cubicBezTo>
                  <a:cubicBezTo>
                    <a:pt x="372" y="22"/>
                    <a:pt x="372" y="22"/>
                    <a:pt x="372" y="22"/>
                  </a:cubicBezTo>
                  <a:cubicBezTo>
                    <a:pt x="372" y="9"/>
                    <a:pt x="363" y="0"/>
                    <a:pt x="3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Shape 63">
              <a:extLst>
                <a:ext uri="{FF2B5EF4-FFF2-40B4-BE49-F238E27FC236}">
                  <a16:creationId xmlns:a16="http://schemas.microsoft.com/office/drawing/2014/main" id="{B5108594-0707-831C-85E9-DBB1DE31CC3D}"/>
                </a:ext>
              </a:extLst>
            </p:cNvPr>
            <p:cNvSpPr/>
            <p:nvPr/>
          </p:nvSpPr>
          <p:spPr>
            <a:xfrm>
              <a:off x="7119939" y="1055688"/>
              <a:ext cx="292100" cy="331788"/>
            </a:xfrm>
            <a:custGeom>
              <a:avLst/>
              <a:gdLst/>
              <a:ahLst/>
              <a:cxnLst/>
              <a:rect l="0" t="0" r="0" b="0"/>
              <a:pathLst>
                <a:path w="294" h="333" extrusionOk="0">
                  <a:moveTo>
                    <a:pt x="36" y="19"/>
                  </a:moveTo>
                  <a:cubicBezTo>
                    <a:pt x="41" y="19"/>
                    <a:pt x="45" y="15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29"/>
                    <a:pt x="4" y="333"/>
                    <a:pt x="9" y="333"/>
                  </a:cubicBezTo>
                  <a:cubicBezTo>
                    <a:pt x="285" y="333"/>
                    <a:pt x="285" y="333"/>
                    <a:pt x="285" y="333"/>
                  </a:cubicBezTo>
                  <a:cubicBezTo>
                    <a:pt x="290" y="333"/>
                    <a:pt x="294" y="329"/>
                    <a:pt x="294" y="324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4"/>
                    <a:pt x="290" y="0"/>
                    <a:pt x="28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53" y="0"/>
                    <a:pt x="249" y="4"/>
                    <a:pt x="249" y="9"/>
                  </a:cubicBezTo>
                  <a:cubicBezTo>
                    <a:pt x="249" y="15"/>
                    <a:pt x="253" y="19"/>
                    <a:pt x="258" y="19"/>
                  </a:cubicBezTo>
                  <a:cubicBezTo>
                    <a:pt x="275" y="19"/>
                    <a:pt x="275" y="19"/>
                    <a:pt x="275" y="19"/>
                  </a:cubicBezTo>
                  <a:cubicBezTo>
                    <a:pt x="275" y="314"/>
                    <a:pt x="275" y="314"/>
                    <a:pt x="275" y="314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3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Shape 64">
              <a:extLst>
                <a:ext uri="{FF2B5EF4-FFF2-40B4-BE49-F238E27FC236}">
                  <a16:creationId xmlns:a16="http://schemas.microsoft.com/office/drawing/2014/main" id="{523BF800-0B59-55CF-3A46-BD9A35D8B5B1}"/>
                </a:ext>
              </a:extLst>
            </p:cNvPr>
            <p:cNvSpPr/>
            <p:nvPr/>
          </p:nvSpPr>
          <p:spPr>
            <a:xfrm>
              <a:off x="7170739" y="1004888"/>
              <a:ext cx="188913" cy="95250"/>
            </a:xfrm>
            <a:custGeom>
              <a:avLst/>
              <a:gdLst/>
              <a:ahLst/>
              <a:cxnLst/>
              <a:rect l="0" t="0" r="0" b="0"/>
              <a:pathLst>
                <a:path w="190" h="97" extrusionOk="0">
                  <a:moveTo>
                    <a:pt x="29" y="97"/>
                  </a:moveTo>
                  <a:cubicBezTo>
                    <a:pt x="161" y="97"/>
                    <a:pt x="161" y="97"/>
                    <a:pt x="161" y="97"/>
                  </a:cubicBezTo>
                  <a:cubicBezTo>
                    <a:pt x="178" y="97"/>
                    <a:pt x="190" y="85"/>
                    <a:pt x="190" y="68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4"/>
                    <a:pt x="185" y="0"/>
                    <a:pt x="18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5"/>
                    <a:pt x="12" y="97"/>
                    <a:pt x="29" y="97"/>
                  </a:cubicBezTo>
                  <a:close/>
                  <a:moveTo>
                    <a:pt x="19" y="18"/>
                  </a:moveTo>
                  <a:cubicBezTo>
                    <a:pt x="171" y="18"/>
                    <a:pt x="171" y="18"/>
                    <a:pt x="171" y="18"/>
                  </a:cubicBezTo>
                  <a:cubicBezTo>
                    <a:pt x="171" y="68"/>
                    <a:pt x="171" y="68"/>
                    <a:pt x="171" y="68"/>
                  </a:cubicBezTo>
                  <a:cubicBezTo>
                    <a:pt x="171" y="75"/>
                    <a:pt x="168" y="78"/>
                    <a:pt x="161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2" y="78"/>
                    <a:pt x="19" y="75"/>
                    <a:pt x="19" y="68"/>
                  </a:cubicBez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Shape 65">
              <a:extLst>
                <a:ext uri="{FF2B5EF4-FFF2-40B4-BE49-F238E27FC236}">
                  <a16:creationId xmlns:a16="http://schemas.microsoft.com/office/drawing/2014/main" id="{846B0ABB-6786-8B17-6527-EC2F05A66470}"/>
                </a:ext>
              </a:extLst>
            </p:cNvPr>
            <p:cNvSpPr/>
            <p:nvPr/>
          </p:nvSpPr>
          <p:spPr>
            <a:xfrm>
              <a:off x="7185026" y="1200151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9" extrusionOk="0">
                  <a:moveTo>
                    <a:pt x="9" y="19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2" y="15"/>
                    <a:pt x="162" y="10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Shape 66">
              <a:extLst>
                <a:ext uri="{FF2B5EF4-FFF2-40B4-BE49-F238E27FC236}">
                  <a16:creationId xmlns:a16="http://schemas.microsoft.com/office/drawing/2014/main" id="{3DD17F30-1085-66A0-3286-74E37DF10272}"/>
                </a:ext>
              </a:extLst>
            </p:cNvPr>
            <p:cNvSpPr/>
            <p:nvPr/>
          </p:nvSpPr>
          <p:spPr>
            <a:xfrm>
              <a:off x="7185026" y="1147763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8" extrusionOk="0">
                  <a:moveTo>
                    <a:pt x="9" y="18"/>
                  </a:moveTo>
                  <a:cubicBezTo>
                    <a:pt x="153" y="18"/>
                    <a:pt x="153" y="18"/>
                    <a:pt x="153" y="18"/>
                  </a:cubicBezTo>
                  <a:cubicBezTo>
                    <a:pt x="158" y="18"/>
                    <a:pt x="162" y="14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Shape 67">
              <a:extLst>
                <a:ext uri="{FF2B5EF4-FFF2-40B4-BE49-F238E27FC236}">
                  <a16:creationId xmlns:a16="http://schemas.microsoft.com/office/drawing/2014/main" id="{F861C74F-84BB-A807-950E-7B6375DA8D81}"/>
                </a:ext>
              </a:extLst>
            </p:cNvPr>
            <p:cNvSpPr/>
            <p:nvPr/>
          </p:nvSpPr>
          <p:spPr>
            <a:xfrm>
              <a:off x="7185026" y="1252538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8" extrusionOk="0">
                  <a:moveTo>
                    <a:pt x="9" y="18"/>
                  </a:moveTo>
                  <a:cubicBezTo>
                    <a:pt x="153" y="18"/>
                    <a:pt x="153" y="18"/>
                    <a:pt x="153" y="18"/>
                  </a:cubicBezTo>
                  <a:cubicBezTo>
                    <a:pt x="158" y="18"/>
                    <a:pt x="162" y="14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Shape 68">
              <a:extLst>
                <a:ext uri="{FF2B5EF4-FFF2-40B4-BE49-F238E27FC236}">
                  <a16:creationId xmlns:a16="http://schemas.microsoft.com/office/drawing/2014/main" id="{A0392C71-F3AB-A45B-BBEE-43492F34C7D4}"/>
                </a:ext>
              </a:extLst>
            </p:cNvPr>
            <p:cNvSpPr/>
            <p:nvPr/>
          </p:nvSpPr>
          <p:spPr>
            <a:xfrm>
              <a:off x="7185026" y="1303338"/>
              <a:ext cx="161925" cy="19050"/>
            </a:xfrm>
            <a:custGeom>
              <a:avLst/>
              <a:gdLst/>
              <a:ahLst/>
              <a:cxnLst/>
              <a:rect l="0" t="0" r="0" b="0"/>
              <a:pathLst>
                <a:path w="162" h="19" extrusionOk="0">
                  <a:moveTo>
                    <a:pt x="9" y="19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2" y="15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Shape 69">
            <a:extLst>
              <a:ext uri="{FF2B5EF4-FFF2-40B4-BE49-F238E27FC236}">
                <a16:creationId xmlns:a16="http://schemas.microsoft.com/office/drawing/2014/main" id="{0EC10155-308E-3980-3C32-409CA39EA8E3}"/>
              </a:ext>
            </a:extLst>
          </p:cNvPr>
          <p:cNvGrpSpPr/>
          <p:nvPr/>
        </p:nvGrpSpPr>
        <p:grpSpPr>
          <a:xfrm>
            <a:off x="10473452" y="1458596"/>
            <a:ext cx="738717" cy="563033"/>
            <a:chOff x="7888289" y="1004888"/>
            <a:chExt cx="554038" cy="422275"/>
          </a:xfrm>
          <a:solidFill>
            <a:srgbClr val="D33266"/>
          </a:solidFill>
        </p:grpSpPr>
        <p:sp>
          <p:nvSpPr>
            <p:cNvPr id="290" name="Shape 70">
              <a:extLst>
                <a:ext uri="{FF2B5EF4-FFF2-40B4-BE49-F238E27FC236}">
                  <a16:creationId xmlns:a16="http://schemas.microsoft.com/office/drawing/2014/main" id="{726136C9-1385-55FC-807C-0E1E073DC72D}"/>
                </a:ext>
              </a:extLst>
            </p:cNvPr>
            <p:cNvSpPr/>
            <p:nvPr/>
          </p:nvSpPr>
          <p:spPr>
            <a:xfrm>
              <a:off x="8345489" y="1004888"/>
              <a:ext cx="58738" cy="382588"/>
            </a:xfrm>
            <a:custGeom>
              <a:avLst/>
              <a:gdLst/>
              <a:ahLst/>
              <a:cxnLst/>
              <a:rect l="0" t="0" r="0" b="0"/>
              <a:pathLst>
                <a:path w="58" h="385" extrusionOk="0">
                  <a:moveTo>
                    <a:pt x="29" y="385"/>
                  </a:moveTo>
                  <a:cubicBezTo>
                    <a:pt x="46" y="385"/>
                    <a:pt x="58" y="374"/>
                    <a:pt x="58" y="356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4"/>
                    <a:pt x="54" y="0"/>
                    <a:pt x="48" y="0"/>
                  </a:cubicBezTo>
                  <a:cubicBezTo>
                    <a:pt x="43" y="0"/>
                    <a:pt x="39" y="4"/>
                    <a:pt x="39" y="9"/>
                  </a:cubicBezTo>
                  <a:cubicBezTo>
                    <a:pt x="39" y="356"/>
                    <a:pt x="39" y="356"/>
                    <a:pt x="39" y="356"/>
                  </a:cubicBezTo>
                  <a:cubicBezTo>
                    <a:pt x="39" y="359"/>
                    <a:pt x="39" y="366"/>
                    <a:pt x="29" y="366"/>
                  </a:cubicBezTo>
                  <a:cubicBezTo>
                    <a:pt x="26" y="366"/>
                    <a:pt x="18" y="366"/>
                    <a:pt x="18" y="35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75"/>
                    <a:pt x="14" y="385"/>
                    <a:pt x="29" y="3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Shape 71">
              <a:extLst>
                <a:ext uri="{FF2B5EF4-FFF2-40B4-BE49-F238E27FC236}">
                  <a16:creationId xmlns:a16="http://schemas.microsoft.com/office/drawing/2014/main" id="{4491F933-634F-37E5-8A05-EC48AB51F356}"/>
                </a:ext>
              </a:extLst>
            </p:cNvPr>
            <p:cNvSpPr/>
            <p:nvPr/>
          </p:nvSpPr>
          <p:spPr>
            <a:xfrm>
              <a:off x="7942264" y="1147763"/>
              <a:ext cx="147638" cy="134938"/>
            </a:xfrm>
            <a:custGeom>
              <a:avLst/>
              <a:gdLst/>
              <a:ahLst/>
              <a:cxnLst/>
              <a:rect l="0" t="0" r="0" b="0"/>
              <a:pathLst>
                <a:path w="149" h="136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5" y="136"/>
                    <a:pt x="149" y="132"/>
                    <a:pt x="149" y="127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4"/>
                    <a:pt x="145" y="0"/>
                    <a:pt x="140" y="0"/>
                  </a:cubicBezTo>
                  <a:close/>
                  <a:moveTo>
                    <a:pt x="131" y="118"/>
                  </a:moveTo>
                  <a:cubicBezTo>
                    <a:pt x="18" y="118"/>
                    <a:pt x="18" y="118"/>
                    <a:pt x="18" y="1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1" y="18"/>
                    <a:pt x="131" y="18"/>
                    <a:pt x="131" y="18"/>
                  </a:cubicBezTo>
                  <a:lnTo>
                    <a:pt x="131" y="1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Shape 72">
              <a:extLst>
                <a:ext uri="{FF2B5EF4-FFF2-40B4-BE49-F238E27FC236}">
                  <a16:creationId xmlns:a16="http://schemas.microsoft.com/office/drawing/2014/main" id="{C663E61E-39F3-00ED-FD5E-F3D2251E6747}"/>
                </a:ext>
              </a:extLst>
            </p:cNvPr>
            <p:cNvSpPr/>
            <p:nvPr/>
          </p:nvSpPr>
          <p:spPr>
            <a:xfrm>
              <a:off x="7942264" y="1042988"/>
              <a:ext cx="330200" cy="71438"/>
            </a:xfrm>
            <a:custGeom>
              <a:avLst/>
              <a:gdLst/>
              <a:ahLst/>
              <a:cxnLst/>
              <a:rect l="0" t="0" r="0" b="0"/>
              <a:pathLst>
                <a:path w="333" h="71" extrusionOk="0">
                  <a:moveTo>
                    <a:pt x="32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4" y="71"/>
                    <a:pt x="9" y="71"/>
                  </a:cubicBezTo>
                  <a:cubicBezTo>
                    <a:pt x="323" y="71"/>
                    <a:pt x="323" y="71"/>
                    <a:pt x="323" y="71"/>
                  </a:cubicBezTo>
                  <a:cubicBezTo>
                    <a:pt x="328" y="71"/>
                    <a:pt x="333" y="67"/>
                    <a:pt x="333" y="62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4"/>
                    <a:pt x="328" y="0"/>
                    <a:pt x="323" y="0"/>
                  </a:cubicBezTo>
                  <a:close/>
                  <a:moveTo>
                    <a:pt x="314" y="52"/>
                  </a:moveTo>
                  <a:cubicBezTo>
                    <a:pt x="18" y="52"/>
                    <a:pt x="18" y="52"/>
                    <a:pt x="18" y="52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14" y="19"/>
                    <a:pt x="314" y="19"/>
                    <a:pt x="314" y="19"/>
                  </a:cubicBezTo>
                  <a:lnTo>
                    <a:pt x="314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Shape 73">
              <a:extLst>
                <a:ext uri="{FF2B5EF4-FFF2-40B4-BE49-F238E27FC236}">
                  <a16:creationId xmlns:a16="http://schemas.microsoft.com/office/drawing/2014/main" id="{D1110197-5CED-007A-FE7B-36B2B85BD6B4}"/>
                </a:ext>
              </a:extLst>
            </p:cNvPr>
            <p:cNvSpPr/>
            <p:nvPr/>
          </p:nvSpPr>
          <p:spPr>
            <a:xfrm>
              <a:off x="8123239" y="1147763"/>
              <a:ext cx="149225" cy="17463"/>
            </a:xfrm>
            <a:custGeom>
              <a:avLst/>
              <a:gdLst/>
              <a:ahLst/>
              <a:cxnLst/>
              <a:rect l="0" t="0" r="0" b="0"/>
              <a:pathLst>
                <a:path w="150" h="18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50" y="14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Shape 74">
              <a:extLst>
                <a:ext uri="{FF2B5EF4-FFF2-40B4-BE49-F238E27FC236}">
                  <a16:creationId xmlns:a16="http://schemas.microsoft.com/office/drawing/2014/main" id="{13DD6134-0C48-0669-CB89-4EC7677550DD}"/>
                </a:ext>
              </a:extLst>
            </p:cNvPr>
            <p:cNvSpPr/>
            <p:nvPr/>
          </p:nvSpPr>
          <p:spPr>
            <a:xfrm>
              <a:off x="8123239" y="1185863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Shape 75">
              <a:extLst>
                <a:ext uri="{FF2B5EF4-FFF2-40B4-BE49-F238E27FC236}">
                  <a16:creationId xmlns:a16="http://schemas.microsoft.com/office/drawing/2014/main" id="{86DA0C1A-5FBC-3D56-C55E-1936F0C37E71}"/>
                </a:ext>
              </a:extLst>
            </p:cNvPr>
            <p:cNvSpPr/>
            <p:nvPr/>
          </p:nvSpPr>
          <p:spPr>
            <a:xfrm>
              <a:off x="8123239" y="1225551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10"/>
                  </a:cubicBezTo>
                  <a:cubicBezTo>
                    <a:pt x="150" y="5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Shape 76">
              <a:extLst>
                <a:ext uri="{FF2B5EF4-FFF2-40B4-BE49-F238E27FC236}">
                  <a16:creationId xmlns:a16="http://schemas.microsoft.com/office/drawing/2014/main" id="{632D64F5-B57E-A044-82EB-2E0DE9FB80BF}"/>
                </a:ext>
              </a:extLst>
            </p:cNvPr>
            <p:cNvSpPr/>
            <p:nvPr/>
          </p:nvSpPr>
          <p:spPr>
            <a:xfrm>
              <a:off x="8123239" y="1265238"/>
              <a:ext cx="149225" cy="17463"/>
            </a:xfrm>
            <a:custGeom>
              <a:avLst/>
              <a:gdLst/>
              <a:ahLst/>
              <a:cxnLst/>
              <a:rect l="0" t="0" r="0" b="0"/>
              <a:pathLst>
                <a:path w="150" h="18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50" y="14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Shape 77">
              <a:extLst>
                <a:ext uri="{FF2B5EF4-FFF2-40B4-BE49-F238E27FC236}">
                  <a16:creationId xmlns:a16="http://schemas.microsoft.com/office/drawing/2014/main" id="{7F8088F2-78A5-C71E-46F0-9767CE80BD7D}"/>
                </a:ext>
              </a:extLst>
            </p:cNvPr>
            <p:cNvSpPr/>
            <p:nvPr/>
          </p:nvSpPr>
          <p:spPr>
            <a:xfrm>
              <a:off x="8123239" y="1303338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Shape 78">
              <a:extLst>
                <a:ext uri="{FF2B5EF4-FFF2-40B4-BE49-F238E27FC236}">
                  <a16:creationId xmlns:a16="http://schemas.microsoft.com/office/drawing/2014/main" id="{D06D5BEB-8525-7BC5-47CB-23D424D6CFD3}"/>
                </a:ext>
              </a:extLst>
            </p:cNvPr>
            <p:cNvSpPr/>
            <p:nvPr/>
          </p:nvSpPr>
          <p:spPr>
            <a:xfrm>
              <a:off x="7942264" y="1303338"/>
              <a:ext cx="147638" cy="19050"/>
            </a:xfrm>
            <a:custGeom>
              <a:avLst/>
              <a:gdLst/>
              <a:ahLst/>
              <a:cxnLst/>
              <a:rect l="0" t="0" r="0" b="0"/>
              <a:pathLst>
                <a:path w="149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49" y="15"/>
                    <a:pt x="149" y="9"/>
                  </a:cubicBezTo>
                  <a:cubicBezTo>
                    <a:pt x="149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Shape 79">
              <a:extLst>
                <a:ext uri="{FF2B5EF4-FFF2-40B4-BE49-F238E27FC236}">
                  <a16:creationId xmlns:a16="http://schemas.microsoft.com/office/drawing/2014/main" id="{64470B0C-362E-0C49-6745-0550141B67D9}"/>
                </a:ext>
              </a:extLst>
            </p:cNvPr>
            <p:cNvSpPr/>
            <p:nvPr/>
          </p:nvSpPr>
          <p:spPr>
            <a:xfrm>
              <a:off x="8123239" y="1343026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10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Shape 80">
              <a:extLst>
                <a:ext uri="{FF2B5EF4-FFF2-40B4-BE49-F238E27FC236}">
                  <a16:creationId xmlns:a16="http://schemas.microsoft.com/office/drawing/2014/main" id="{46735C41-7F68-0AC5-F100-89F2D0FBA2AD}"/>
                </a:ext>
              </a:extLst>
            </p:cNvPr>
            <p:cNvSpPr/>
            <p:nvPr/>
          </p:nvSpPr>
          <p:spPr>
            <a:xfrm>
              <a:off x="7942264" y="1343026"/>
              <a:ext cx="147638" cy="19050"/>
            </a:xfrm>
            <a:custGeom>
              <a:avLst/>
              <a:gdLst/>
              <a:ahLst/>
              <a:cxnLst/>
              <a:rect l="0" t="0" r="0" b="0"/>
              <a:pathLst>
                <a:path w="149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49" y="15"/>
                    <a:pt x="149" y="10"/>
                  </a:cubicBezTo>
                  <a:cubicBezTo>
                    <a:pt x="149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Shape 81">
              <a:extLst>
                <a:ext uri="{FF2B5EF4-FFF2-40B4-BE49-F238E27FC236}">
                  <a16:creationId xmlns:a16="http://schemas.microsoft.com/office/drawing/2014/main" id="{F8F5C73A-B66C-D014-F778-B8FCF285F5A2}"/>
                </a:ext>
              </a:extLst>
            </p:cNvPr>
            <p:cNvSpPr/>
            <p:nvPr/>
          </p:nvSpPr>
          <p:spPr>
            <a:xfrm>
              <a:off x="7888289" y="1004888"/>
              <a:ext cx="554038" cy="422275"/>
            </a:xfrm>
            <a:custGeom>
              <a:avLst/>
              <a:gdLst/>
              <a:ahLst/>
              <a:cxnLst/>
              <a:rect l="0" t="0" r="0" b="0"/>
              <a:pathLst>
                <a:path w="556" h="425" extrusionOk="0">
                  <a:moveTo>
                    <a:pt x="547" y="0"/>
                  </a:moveTo>
                  <a:cubicBezTo>
                    <a:pt x="541" y="0"/>
                    <a:pt x="537" y="4"/>
                    <a:pt x="537" y="9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37" y="384"/>
                    <a:pt x="515" y="406"/>
                    <a:pt x="488" y="406"/>
                  </a:cubicBezTo>
                  <a:cubicBezTo>
                    <a:pt x="460" y="406"/>
                    <a:pt x="438" y="384"/>
                    <a:pt x="438" y="356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94"/>
                    <a:pt x="31" y="425"/>
                    <a:pt x="6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525" y="424"/>
                    <a:pt x="556" y="394"/>
                    <a:pt x="556" y="356"/>
                  </a:cubicBezTo>
                  <a:cubicBezTo>
                    <a:pt x="556" y="9"/>
                    <a:pt x="556" y="9"/>
                    <a:pt x="556" y="9"/>
                  </a:cubicBezTo>
                  <a:cubicBezTo>
                    <a:pt x="556" y="4"/>
                    <a:pt x="552" y="0"/>
                    <a:pt x="547" y="0"/>
                  </a:cubicBezTo>
                  <a:close/>
                  <a:moveTo>
                    <a:pt x="441" y="406"/>
                  </a:moveTo>
                  <a:cubicBezTo>
                    <a:pt x="68" y="406"/>
                    <a:pt x="68" y="406"/>
                    <a:pt x="68" y="406"/>
                  </a:cubicBezTo>
                  <a:cubicBezTo>
                    <a:pt x="41" y="406"/>
                    <a:pt x="19" y="384"/>
                    <a:pt x="19" y="35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9" y="356"/>
                    <a:pt x="419" y="356"/>
                    <a:pt x="419" y="356"/>
                  </a:cubicBezTo>
                  <a:cubicBezTo>
                    <a:pt x="419" y="357"/>
                    <a:pt x="419" y="359"/>
                    <a:pt x="419" y="360"/>
                  </a:cubicBezTo>
                  <a:cubicBezTo>
                    <a:pt x="419" y="360"/>
                    <a:pt x="420" y="361"/>
                    <a:pt x="420" y="361"/>
                  </a:cubicBezTo>
                  <a:cubicBezTo>
                    <a:pt x="420" y="362"/>
                    <a:pt x="420" y="363"/>
                    <a:pt x="420" y="363"/>
                  </a:cubicBezTo>
                  <a:cubicBezTo>
                    <a:pt x="420" y="364"/>
                    <a:pt x="420" y="364"/>
                    <a:pt x="420" y="365"/>
                  </a:cubicBezTo>
                  <a:cubicBezTo>
                    <a:pt x="420" y="365"/>
                    <a:pt x="420" y="366"/>
                    <a:pt x="420" y="367"/>
                  </a:cubicBezTo>
                  <a:cubicBezTo>
                    <a:pt x="420" y="367"/>
                    <a:pt x="420" y="368"/>
                    <a:pt x="420" y="368"/>
                  </a:cubicBezTo>
                  <a:cubicBezTo>
                    <a:pt x="421" y="369"/>
                    <a:pt x="421" y="370"/>
                    <a:pt x="421" y="370"/>
                  </a:cubicBezTo>
                  <a:cubicBezTo>
                    <a:pt x="421" y="371"/>
                    <a:pt x="421" y="371"/>
                    <a:pt x="421" y="372"/>
                  </a:cubicBezTo>
                  <a:cubicBezTo>
                    <a:pt x="421" y="372"/>
                    <a:pt x="421" y="373"/>
                    <a:pt x="422" y="374"/>
                  </a:cubicBezTo>
                  <a:cubicBezTo>
                    <a:pt x="422" y="374"/>
                    <a:pt x="422" y="375"/>
                    <a:pt x="422" y="375"/>
                  </a:cubicBezTo>
                  <a:cubicBezTo>
                    <a:pt x="422" y="376"/>
                    <a:pt x="422" y="376"/>
                    <a:pt x="423" y="377"/>
                  </a:cubicBezTo>
                  <a:cubicBezTo>
                    <a:pt x="423" y="377"/>
                    <a:pt x="423" y="378"/>
                    <a:pt x="423" y="378"/>
                  </a:cubicBezTo>
                  <a:cubicBezTo>
                    <a:pt x="423" y="379"/>
                    <a:pt x="423" y="380"/>
                    <a:pt x="424" y="380"/>
                  </a:cubicBezTo>
                  <a:cubicBezTo>
                    <a:pt x="424" y="381"/>
                    <a:pt x="424" y="381"/>
                    <a:pt x="424" y="382"/>
                  </a:cubicBezTo>
                  <a:cubicBezTo>
                    <a:pt x="424" y="382"/>
                    <a:pt x="425" y="383"/>
                    <a:pt x="425" y="383"/>
                  </a:cubicBezTo>
                  <a:cubicBezTo>
                    <a:pt x="425" y="384"/>
                    <a:pt x="425" y="384"/>
                    <a:pt x="426" y="385"/>
                  </a:cubicBezTo>
                  <a:cubicBezTo>
                    <a:pt x="426" y="385"/>
                    <a:pt x="426" y="386"/>
                    <a:pt x="426" y="386"/>
                  </a:cubicBezTo>
                  <a:cubicBezTo>
                    <a:pt x="427" y="387"/>
                    <a:pt x="427" y="387"/>
                    <a:pt x="427" y="388"/>
                  </a:cubicBezTo>
                  <a:cubicBezTo>
                    <a:pt x="427" y="388"/>
                    <a:pt x="428" y="389"/>
                    <a:pt x="428" y="389"/>
                  </a:cubicBezTo>
                  <a:cubicBezTo>
                    <a:pt x="428" y="390"/>
                    <a:pt x="428" y="390"/>
                    <a:pt x="429" y="391"/>
                  </a:cubicBezTo>
                  <a:cubicBezTo>
                    <a:pt x="429" y="391"/>
                    <a:pt x="429" y="392"/>
                    <a:pt x="430" y="392"/>
                  </a:cubicBezTo>
                  <a:cubicBezTo>
                    <a:pt x="430" y="393"/>
                    <a:pt x="430" y="393"/>
                    <a:pt x="431" y="394"/>
                  </a:cubicBezTo>
                  <a:cubicBezTo>
                    <a:pt x="431" y="394"/>
                    <a:pt x="431" y="394"/>
                    <a:pt x="431" y="395"/>
                  </a:cubicBezTo>
                  <a:cubicBezTo>
                    <a:pt x="432" y="395"/>
                    <a:pt x="432" y="396"/>
                    <a:pt x="432" y="396"/>
                  </a:cubicBezTo>
                  <a:cubicBezTo>
                    <a:pt x="433" y="397"/>
                    <a:pt x="433" y="397"/>
                    <a:pt x="433" y="398"/>
                  </a:cubicBezTo>
                  <a:cubicBezTo>
                    <a:pt x="434" y="398"/>
                    <a:pt x="434" y="399"/>
                    <a:pt x="434" y="399"/>
                  </a:cubicBezTo>
                  <a:cubicBezTo>
                    <a:pt x="435" y="399"/>
                    <a:pt x="435" y="400"/>
                    <a:pt x="436" y="400"/>
                  </a:cubicBezTo>
                  <a:cubicBezTo>
                    <a:pt x="436" y="401"/>
                    <a:pt x="436" y="401"/>
                    <a:pt x="437" y="402"/>
                  </a:cubicBezTo>
                  <a:cubicBezTo>
                    <a:pt x="437" y="402"/>
                    <a:pt x="437" y="402"/>
                    <a:pt x="438" y="403"/>
                  </a:cubicBezTo>
                  <a:cubicBezTo>
                    <a:pt x="438" y="403"/>
                    <a:pt x="438" y="404"/>
                    <a:pt x="439" y="404"/>
                  </a:cubicBezTo>
                  <a:cubicBezTo>
                    <a:pt x="439" y="404"/>
                    <a:pt x="440" y="405"/>
                    <a:pt x="440" y="405"/>
                  </a:cubicBezTo>
                  <a:cubicBezTo>
                    <a:pt x="440" y="405"/>
                    <a:pt x="441" y="406"/>
                    <a:pt x="441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Shape 82">
            <a:extLst>
              <a:ext uri="{FF2B5EF4-FFF2-40B4-BE49-F238E27FC236}">
                <a16:creationId xmlns:a16="http://schemas.microsoft.com/office/drawing/2014/main" id="{4DDC72F8-8868-F810-000E-6AF46BD6890D}"/>
              </a:ext>
            </a:extLst>
          </p:cNvPr>
          <p:cNvGrpSpPr/>
          <p:nvPr/>
        </p:nvGrpSpPr>
        <p:grpSpPr>
          <a:xfrm>
            <a:off x="772768" y="2296216"/>
            <a:ext cx="476251" cy="546100"/>
            <a:chOff x="612776" y="1695451"/>
            <a:chExt cx="357188" cy="409575"/>
          </a:xfrm>
          <a:solidFill>
            <a:srgbClr val="D33266"/>
          </a:solidFill>
        </p:grpSpPr>
        <p:sp>
          <p:nvSpPr>
            <p:cNvPr id="303" name="Shape 83">
              <a:extLst>
                <a:ext uri="{FF2B5EF4-FFF2-40B4-BE49-F238E27FC236}">
                  <a16:creationId xmlns:a16="http://schemas.microsoft.com/office/drawing/2014/main" id="{38F7F080-EDA1-266A-EDD3-DD6E5A93E786}"/>
                </a:ext>
              </a:extLst>
            </p:cNvPr>
            <p:cNvSpPr/>
            <p:nvPr/>
          </p:nvSpPr>
          <p:spPr>
            <a:xfrm>
              <a:off x="638176" y="1695451"/>
              <a:ext cx="304800" cy="409575"/>
            </a:xfrm>
            <a:custGeom>
              <a:avLst/>
              <a:gdLst/>
              <a:ahLst/>
              <a:cxnLst/>
              <a:rect l="0" t="0" r="0" b="0"/>
              <a:pathLst>
                <a:path w="307" h="412" extrusionOk="0">
                  <a:moveTo>
                    <a:pt x="285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10" y="47"/>
                  </a:cubicBezTo>
                  <a:cubicBezTo>
                    <a:pt x="15" y="47"/>
                    <a:pt x="19" y="43"/>
                    <a:pt x="19" y="38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0"/>
                    <a:pt x="20" y="19"/>
                    <a:pt x="23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393"/>
                    <a:pt x="80" y="393"/>
                    <a:pt x="80" y="393"/>
                  </a:cubicBezTo>
                  <a:cubicBezTo>
                    <a:pt x="23" y="393"/>
                    <a:pt x="23" y="393"/>
                    <a:pt x="23" y="393"/>
                  </a:cubicBezTo>
                  <a:cubicBezTo>
                    <a:pt x="20" y="393"/>
                    <a:pt x="19" y="392"/>
                    <a:pt x="19" y="389"/>
                  </a:cubicBezTo>
                  <a:cubicBezTo>
                    <a:pt x="19" y="377"/>
                    <a:pt x="19" y="377"/>
                    <a:pt x="19" y="377"/>
                  </a:cubicBezTo>
                  <a:cubicBezTo>
                    <a:pt x="19" y="372"/>
                    <a:pt x="15" y="368"/>
                    <a:pt x="10" y="368"/>
                  </a:cubicBezTo>
                  <a:cubicBezTo>
                    <a:pt x="4" y="368"/>
                    <a:pt x="0" y="372"/>
                    <a:pt x="0" y="37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10" y="412"/>
                    <a:pt x="23" y="412"/>
                  </a:cubicBezTo>
                  <a:cubicBezTo>
                    <a:pt x="285" y="412"/>
                    <a:pt x="285" y="412"/>
                    <a:pt x="285" y="412"/>
                  </a:cubicBezTo>
                  <a:cubicBezTo>
                    <a:pt x="298" y="412"/>
                    <a:pt x="307" y="402"/>
                    <a:pt x="307" y="389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8" y="0"/>
                    <a:pt x="285" y="0"/>
                  </a:cubicBezTo>
                  <a:close/>
                  <a:moveTo>
                    <a:pt x="289" y="389"/>
                  </a:moveTo>
                  <a:cubicBezTo>
                    <a:pt x="289" y="392"/>
                    <a:pt x="287" y="393"/>
                    <a:pt x="285" y="393"/>
                  </a:cubicBezTo>
                  <a:cubicBezTo>
                    <a:pt x="98" y="393"/>
                    <a:pt x="98" y="393"/>
                    <a:pt x="98" y="393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285" y="19"/>
                    <a:pt x="285" y="19"/>
                    <a:pt x="285" y="19"/>
                  </a:cubicBezTo>
                  <a:cubicBezTo>
                    <a:pt x="287" y="19"/>
                    <a:pt x="289" y="20"/>
                    <a:pt x="289" y="23"/>
                  </a:cubicBezTo>
                  <a:lnTo>
                    <a:pt x="289" y="3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Shape 84">
              <a:extLst>
                <a:ext uri="{FF2B5EF4-FFF2-40B4-BE49-F238E27FC236}">
                  <a16:creationId xmlns:a16="http://schemas.microsoft.com/office/drawing/2014/main" id="{29F053ED-407C-74E3-4ADD-BB7EB3705ED0}"/>
                </a:ext>
              </a:extLst>
            </p:cNvPr>
            <p:cNvSpPr/>
            <p:nvPr/>
          </p:nvSpPr>
          <p:spPr>
            <a:xfrm>
              <a:off x="9509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8" h="360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4" y="360"/>
                    <a:pt x="9" y="360"/>
                  </a:cubicBezTo>
                  <a:cubicBezTo>
                    <a:pt x="14" y="360"/>
                    <a:pt x="18" y="355"/>
                    <a:pt x="18" y="35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Shape 85">
              <a:extLst>
                <a:ext uri="{FF2B5EF4-FFF2-40B4-BE49-F238E27FC236}">
                  <a16:creationId xmlns:a16="http://schemas.microsoft.com/office/drawing/2014/main" id="{B5BBBB20-0786-D386-A83A-842F931BB2AE}"/>
                </a:ext>
              </a:extLst>
            </p:cNvPr>
            <p:cNvSpPr/>
            <p:nvPr/>
          </p:nvSpPr>
          <p:spPr>
            <a:xfrm>
              <a:off x="612776" y="1812926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Shape 86">
              <a:extLst>
                <a:ext uri="{FF2B5EF4-FFF2-40B4-BE49-F238E27FC236}">
                  <a16:creationId xmlns:a16="http://schemas.microsoft.com/office/drawing/2014/main" id="{891C2612-AF5E-0ECF-57F4-6200FC32C0CB}"/>
                </a:ext>
              </a:extLst>
            </p:cNvPr>
            <p:cNvSpPr/>
            <p:nvPr/>
          </p:nvSpPr>
          <p:spPr>
            <a:xfrm>
              <a:off x="612776" y="1760538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8" extrusionOk="0">
                  <a:moveTo>
                    <a:pt x="9" y="18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Shape 87">
              <a:extLst>
                <a:ext uri="{FF2B5EF4-FFF2-40B4-BE49-F238E27FC236}">
                  <a16:creationId xmlns:a16="http://schemas.microsoft.com/office/drawing/2014/main" id="{E0A0237C-5208-49C5-2B06-3ADC6D271854}"/>
                </a:ext>
              </a:extLst>
            </p:cNvPr>
            <p:cNvSpPr/>
            <p:nvPr/>
          </p:nvSpPr>
          <p:spPr>
            <a:xfrm>
              <a:off x="612776" y="1865313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10"/>
                  </a:cubicBezTo>
                  <a:cubicBezTo>
                    <a:pt x="71" y="5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Shape 88">
              <a:extLst>
                <a:ext uri="{FF2B5EF4-FFF2-40B4-BE49-F238E27FC236}">
                  <a16:creationId xmlns:a16="http://schemas.microsoft.com/office/drawing/2014/main" id="{CEFB20F9-7A0C-4CA4-D75B-91BE00E198EC}"/>
                </a:ext>
              </a:extLst>
            </p:cNvPr>
            <p:cNvSpPr/>
            <p:nvPr/>
          </p:nvSpPr>
          <p:spPr>
            <a:xfrm>
              <a:off x="612776" y="1968501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10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Shape 89">
              <a:extLst>
                <a:ext uri="{FF2B5EF4-FFF2-40B4-BE49-F238E27FC236}">
                  <a16:creationId xmlns:a16="http://schemas.microsoft.com/office/drawing/2014/main" id="{90757D2F-5038-D5FD-8FD0-681DC6186E56}"/>
                </a:ext>
              </a:extLst>
            </p:cNvPr>
            <p:cNvSpPr/>
            <p:nvPr/>
          </p:nvSpPr>
          <p:spPr>
            <a:xfrm>
              <a:off x="612776" y="1917701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Shape 90">
              <a:extLst>
                <a:ext uri="{FF2B5EF4-FFF2-40B4-BE49-F238E27FC236}">
                  <a16:creationId xmlns:a16="http://schemas.microsoft.com/office/drawing/2014/main" id="{8FA51BD8-97F7-2F9D-E3C5-F5FAB1E327FD}"/>
                </a:ext>
              </a:extLst>
            </p:cNvPr>
            <p:cNvSpPr/>
            <p:nvPr/>
          </p:nvSpPr>
          <p:spPr>
            <a:xfrm>
              <a:off x="612776" y="2022476"/>
              <a:ext cx="69850" cy="17463"/>
            </a:xfrm>
            <a:custGeom>
              <a:avLst/>
              <a:gdLst/>
              <a:ahLst/>
              <a:cxnLst/>
              <a:rect l="0" t="0" r="0" b="0"/>
              <a:pathLst>
                <a:path w="71" h="18" extrusionOk="0">
                  <a:moveTo>
                    <a:pt x="71" y="9"/>
                  </a:move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Shape 91">
            <a:extLst>
              <a:ext uri="{FF2B5EF4-FFF2-40B4-BE49-F238E27FC236}">
                <a16:creationId xmlns:a16="http://schemas.microsoft.com/office/drawing/2014/main" id="{7727703F-0839-506F-91C5-9607DD75E4ED}"/>
              </a:ext>
            </a:extLst>
          </p:cNvPr>
          <p:cNvGrpSpPr/>
          <p:nvPr/>
        </p:nvGrpSpPr>
        <p:grpSpPr>
          <a:xfrm>
            <a:off x="1850152" y="2296216"/>
            <a:ext cx="719667" cy="546100"/>
            <a:chOff x="1420814" y="1695451"/>
            <a:chExt cx="539750" cy="409575"/>
          </a:xfrm>
          <a:solidFill>
            <a:srgbClr val="D33266"/>
          </a:solidFill>
        </p:grpSpPr>
        <p:sp>
          <p:nvSpPr>
            <p:cNvPr id="312" name="Shape 92">
              <a:extLst>
                <a:ext uri="{FF2B5EF4-FFF2-40B4-BE49-F238E27FC236}">
                  <a16:creationId xmlns:a16="http://schemas.microsoft.com/office/drawing/2014/main" id="{52E049BD-C771-7265-32E7-EEBD51DF4537}"/>
                </a:ext>
              </a:extLst>
            </p:cNvPr>
            <p:cNvSpPr/>
            <p:nvPr/>
          </p:nvSpPr>
          <p:spPr>
            <a:xfrm>
              <a:off x="1447801" y="1695451"/>
              <a:ext cx="487363" cy="409575"/>
            </a:xfrm>
            <a:custGeom>
              <a:avLst/>
              <a:gdLst/>
              <a:ahLst/>
              <a:cxnLst/>
              <a:rect l="0" t="0" r="0" b="0"/>
              <a:pathLst>
                <a:path w="490" h="412" extrusionOk="0">
                  <a:moveTo>
                    <a:pt x="468" y="0"/>
                  </a:moveTo>
                  <a:cubicBezTo>
                    <a:pt x="258" y="0"/>
                    <a:pt x="258" y="0"/>
                    <a:pt x="258" y="0"/>
                  </a:cubicBezTo>
                  <a:cubicBezTo>
                    <a:pt x="253" y="0"/>
                    <a:pt x="248" y="2"/>
                    <a:pt x="245" y="4"/>
                  </a:cubicBezTo>
                  <a:cubicBezTo>
                    <a:pt x="241" y="2"/>
                    <a:pt x="237" y="0"/>
                    <a:pt x="23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10"/>
                    <a:pt x="0" y="23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9" y="412"/>
                    <a:pt x="22" y="412"/>
                  </a:cubicBezTo>
                  <a:cubicBezTo>
                    <a:pt x="232" y="412"/>
                    <a:pt x="232" y="412"/>
                    <a:pt x="232" y="412"/>
                  </a:cubicBezTo>
                  <a:cubicBezTo>
                    <a:pt x="237" y="412"/>
                    <a:pt x="241" y="410"/>
                    <a:pt x="245" y="408"/>
                  </a:cubicBezTo>
                  <a:cubicBezTo>
                    <a:pt x="248" y="410"/>
                    <a:pt x="253" y="412"/>
                    <a:pt x="258" y="412"/>
                  </a:cubicBezTo>
                  <a:cubicBezTo>
                    <a:pt x="468" y="412"/>
                    <a:pt x="468" y="412"/>
                    <a:pt x="468" y="412"/>
                  </a:cubicBezTo>
                  <a:cubicBezTo>
                    <a:pt x="480" y="412"/>
                    <a:pt x="490" y="402"/>
                    <a:pt x="490" y="389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490" y="10"/>
                    <a:pt x="480" y="0"/>
                    <a:pt x="468" y="0"/>
                  </a:cubicBezTo>
                  <a:close/>
                  <a:moveTo>
                    <a:pt x="232" y="393"/>
                  </a:moveTo>
                  <a:cubicBezTo>
                    <a:pt x="22" y="393"/>
                    <a:pt x="22" y="393"/>
                    <a:pt x="22" y="393"/>
                  </a:cubicBezTo>
                  <a:cubicBezTo>
                    <a:pt x="20" y="393"/>
                    <a:pt x="18" y="392"/>
                    <a:pt x="18" y="389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4" y="19"/>
                    <a:pt x="235" y="20"/>
                    <a:pt x="235" y="23"/>
                  </a:cubicBezTo>
                  <a:cubicBezTo>
                    <a:pt x="235" y="38"/>
                    <a:pt x="235" y="38"/>
                    <a:pt x="235" y="38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5" y="388"/>
                    <a:pt x="235" y="388"/>
                    <a:pt x="235" y="388"/>
                  </a:cubicBezTo>
                  <a:cubicBezTo>
                    <a:pt x="235" y="389"/>
                    <a:pt x="235" y="389"/>
                    <a:pt x="235" y="389"/>
                  </a:cubicBezTo>
                  <a:cubicBezTo>
                    <a:pt x="235" y="392"/>
                    <a:pt x="234" y="393"/>
                    <a:pt x="232" y="393"/>
                  </a:cubicBezTo>
                  <a:close/>
                  <a:moveTo>
                    <a:pt x="471" y="389"/>
                  </a:moveTo>
                  <a:cubicBezTo>
                    <a:pt x="471" y="392"/>
                    <a:pt x="470" y="393"/>
                    <a:pt x="468" y="393"/>
                  </a:cubicBezTo>
                  <a:cubicBezTo>
                    <a:pt x="258" y="393"/>
                    <a:pt x="258" y="393"/>
                    <a:pt x="258" y="393"/>
                  </a:cubicBezTo>
                  <a:cubicBezTo>
                    <a:pt x="255" y="393"/>
                    <a:pt x="254" y="392"/>
                    <a:pt x="254" y="389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4" y="377"/>
                    <a:pt x="254" y="377"/>
                    <a:pt x="254" y="377"/>
                  </a:cubicBezTo>
                  <a:cubicBezTo>
                    <a:pt x="254" y="38"/>
                    <a:pt x="254" y="38"/>
                    <a:pt x="254" y="38"/>
                  </a:cubicBezTo>
                  <a:cubicBezTo>
                    <a:pt x="254" y="23"/>
                    <a:pt x="254" y="23"/>
                    <a:pt x="254" y="23"/>
                  </a:cubicBezTo>
                  <a:cubicBezTo>
                    <a:pt x="254" y="20"/>
                    <a:pt x="255" y="19"/>
                    <a:pt x="258" y="19"/>
                  </a:cubicBezTo>
                  <a:cubicBezTo>
                    <a:pt x="468" y="19"/>
                    <a:pt x="468" y="19"/>
                    <a:pt x="468" y="19"/>
                  </a:cubicBezTo>
                  <a:cubicBezTo>
                    <a:pt x="470" y="19"/>
                    <a:pt x="471" y="20"/>
                    <a:pt x="471" y="23"/>
                  </a:cubicBezTo>
                  <a:lnTo>
                    <a:pt x="471" y="3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Shape 93">
              <a:extLst>
                <a:ext uri="{FF2B5EF4-FFF2-40B4-BE49-F238E27FC236}">
                  <a16:creationId xmlns:a16="http://schemas.microsoft.com/office/drawing/2014/main" id="{0DEB77E3-20D2-6E9F-B0FD-380DB5101A7B}"/>
                </a:ext>
              </a:extLst>
            </p:cNvPr>
            <p:cNvSpPr/>
            <p:nvPr/>
          </p:nvSpPr>
          <p:spPr>
            <a:xfrm>
              <a:off x="19415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9" h="360" extrusionOk="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5" y="360"/>
                    <a:pt x="10" y="360"/>
                  </a:cubicBezTo>
                  <a:cubicBezTo>
                    <a:pt x="15" y="360"/>
                    <a:pt x="19" y="355"/>
                    <a:pt x="19" y="35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Shape 94">
              <a:extLst>
                <a:ext uri="{FF2B5EF4-FFF2-40B4-BE49-F238E27FC236}">
                  <a16:creationId xmlns:a16="http://schemas.microsoft.com/office/drawing/2014/main" id="{9F72E60C-0C87-8718-E8A0-031B839C3532}"/>
                </a:ext>
              </a:extLst>
            </p:cNvPr>
            <p:cNvSpPr/>
            <p:nvPr/>
          </p:nvSpPr>
          <p:spPr>
            <a:xfrm>
              <a:off x="14208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9" h="360" extrusionOk="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5" y="360"/>
                    <a:pt x="10" y="360"/>
                  </a:cubicBezTo>
                  <a:cubicBezTo>
                    <a:pt x="15" y="360"/>
                    <a:pt x="19" y="355"/>
                    <a:pt x="19" y="35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Shape 95">
              <a:extLst>
                <a:ext uri="{FF2B5EF4-FFF2-40B4-BE49-F238E27FC236}">
                  <a16:creationId xmlns:a16="http://schemas.microsoft.com/office/drawing/2014/main" id="{80D53D04-6449-B6C5-5EBD-826643799FC9}"/>
                </a:ext>
              </a:extLst>
            </p:cNvPr>
            <p:cNvSpPr/>
            <p:nvPr/>
          </p:nvSpPr>
          <p:spPr>
            <a:xfrm>
              <a:off x="1485901" y="1812926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Shape 96">
              <a:extLst>
                <a:ext uri="{FF2B5EF4-FFF2-40B4-BE49-F238E27FC236}">
                  <a16:creationId xmlns:a16="http://schemas.microsoft.com/office/drawing/2014/main" id="{C8D87C54-BE6F-B1D4-D4E9-C0989FE17E1E}"/>
                </a:ext>
              </a:extLst>
            </p:cNvPr>
            <p:cNvSpPr/>
            <p:nvPr/>
          </p:nvSpPr>
          <p:spPr>
            <a:xfrm>
              <a:off x="1485901" y="1865313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5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Shape 97">
              <a:extLst>
                <a:ext uri="{FF2B5EF4-FFF2-40B4-BE49-F238E27FC236}">
                  <a16:creationId xmlns:a16="http://schemas.microsoft.com/office/drawing/2014/main" id="{A9D806E2-8C6C-6548-C60A-9A4D0D3DE715}"/>
                </a:ext>
              </a:extLst>
            </p:cNvPr>
            <p:cNvSpPr/>
            <p:nvPr/>
          </p:nvSpPr>
          <p:spPr>
            <a:xfrm>
              <a:off x="1485901" y="17605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Shape 98">
              <a:extLst>
                <a:ext uri="{FF2B5EF4-FFF2-40B4-BE49-F238E27FC236}">
                  <a16:creationId xmlns:a16="http://schemas.microsoft.com/office/drawing/2014/main" id="{857BB636-B18F-B242-DA62-8AC680006539}"/>
                </a:ext>
              </a:extLst>
            </p:cNvPr>
            <p:cNvSpPr/>
            <p:nvPr/>
          </p:nvSpPr>
          <p:spPr>
            <a:xfrm>
              <a:off x="1485901" y="19177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Shape 99">
              <a:extLst>
                <a:ext uri="{FF2B5EF4-FFF2-40B4-BE49-F238E27FC236}">
                  <a16:creationId xmlns:a16="http://schemas.microsoft.com/office/drawing/2014/main" id="{836F20E6-819F-F914-96F1-A556B4F4314C}"/>
                </a:ext>
              </a:extLst>
            </p:cNvPr>
            <p:cNvSpPr/>
            <p:nvPr/>
          </p:nvSpPr>
          <p:spPr>
            <a:xfrm>
              <a:off x="1485901" y="19685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Shape 100">
              <a:extLst>
                <a:ext uri="{FF2B5EF4-FFF2-40B4-BE49-F238E27FC236}">
                  <a16:creationId xmlns:a16="http://schemas.microsoft.com/office/drawing/2014/main" id="{D830126B-4715-1093-6F55-35730FA358D7}"/>
                </a:ext>
              </a:extLst>
            </p:cNvPr>
            <p:cNvSpPr/>
            <p:nvPr/>
          </p:nvSpPr>
          <p:spPr>
            <a:xfrm>
              <a:off x="1485901" y="2022476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Shape 101">
              <a:extLst>
                <a:ext uri="{FF2B5EF4-FFF2-40B4-BE49-F238E27FC236}">
                  <a16:creationId xmlns:a16="http://schemas.microsoft.com/office/drawing/2014/main" id="{37A3439F-3C6A-3863-0912-8BF846953A83}"/>
                </a:ext>
              </a:extLst>
            </p:cNvPr>
            <p:cNvSpPr/>
            <p:nvPr/>
          </p:nvSpPr>
          <p:spPr>
            <a:xfrm>
              <a:off x="1720851" y="1812926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Shape 102">
              <a:extLst>
                <a:ext uri="{FF2B5EF4-FFF2-40B4-BE49-F238E27FC236}">
                  <a16:creationId xmlns:a16="http://schemas.microsoft.com/office/drawing/2014/main" id="{22A21743-9EFD-EA04-2F60-1DF66C427312}"/>
                </a:ext>
              </a:extLst>
            </p:cNvPr>
            <p:cNvSpPr/>
            <p:nvPr/>
          </p:nvSpPr>
          <p:spPr>
            <a:xfrm>
              <a:off x="1720851" y="1865313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10"/>
                  </a:cubicBezTo>
                  <a:cubicBezTo>
                    <a:pt x="176" y="5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Shape 103">
              <a:extLst>
                <a:ext uri="{FF2B5EF4-FFF2-40B4-BE49-F238E27FC236}">
                  <a16:creationId xmlns:a16="http://schemas.microsoft.com/office/drawing/2014/main" id="{84D6EDDD-D49C-258A-D879-95AC02A7F594}"/>
                </a:ext>
              </a:extLst>
            </p:cNvPr>
            <p:cNvSpPr/>
            <p:nvPr/>
          </p:nvSpPr>
          <p:spPr>
            <a:xfrm>
              <a:off x="1720851" y="17605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1" y="18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Shape 104">
              <a:extLst>
                <a:ext uri="{FF2B5EF4-FFF2-40B4-BE49-F238E27FC236}">
                  <a16:creationId xmlns:a16="http://schemas.microsoft.com/office/drawing/2014/main" id="{4E2E2FEA-B5A8-EFB9-0AA3-E54EEE41AB40}"/>
                </a:ext>
              </a:extLst>
            </p:cNvPr>
            <p:cNvSpPr/>
            <p:nvPr/>
          </p:nvSpPr>
          <p:spPr>
            <a:xfrm>
              <a:off x="1720851" y="19177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Shape 105">
              <a:extLst>
                <a:ext uri="{FF2B5EF4-FFF2-40B4-BE49-F238E27FC236}">
                  <a16:creationId xmlns:a16="http://schemas.microsoft.com/office/drawing/2014/main" id="{5BD13FE3-7AEE-A9D5-2876-BBA3197E0963}"/>
                </a:ext>
              </a:extLst>
            </p:cNvPr>
            <p:cNvSpPr/>
            <p:nvPr/>
          </p:nvSpPr>
          <p:spPr>
            <a:xfrm>
              <a:off x="1720851" y="19685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10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Shape 106">
              <a:extLst>
                <a:ext uri="{FF2B5EF4-FFF2-40B4-BE49-F238E27FC236}">
                  <a16:creationId xmlns:a16="http://schemas.microsoft.com/office/drawing/2014/main" id="{AA10A4B9-468E-1134-0F33-B18D53227372}"/>
                </a:ext>
              </a:extLst>
            </p:cNvPr>
            <p:cNvSpPr/>
            <p:nvPr/>
          </p:nvSpPr>
          <p:spPr>
            <a:xfrm>
              <a:off x="1720851" y="2022476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1" y="18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Shape 124">
            <a:extLst>
              <a:ext uri="{FF2B5EF4-FFF2-40B4-BE49-F238E27FC236}">
                <a16:creationId xmlns:a16="http://schemas.microsoft.com/office/drawing/2014/main" id="{2E0A5DA4-C77F-BDF7-C2A6-F8C8515EF2A4}"/>
              </a:ext>
            </a:extLst>
          </p:cNvPr>
          <p:cNvGrpSpPr/>
          <p:nvPr/>
        </p:nvGrpSpPr>
        <p:grpSpPr>
          <a:xfrm>
            <a:off x="5154268" y="2279282"/>
            <a:ext cx="615951" cy="565149"/>
            <a:chOff x="3898901" y="1682751"/>
            <a:chExt cx="461963" cy="423862"/>
          </a:xfrm>
          <a:solidFill>
            <a:srgbClr val="D33266"/>
          </a:solidFill>
        </p:grpSpPr>
        <p:sp>
          <p:nvSpPr>
            <p:cNvPr id="335" name="Shape 125">
              <a:extLst>
                <a:ext uri="{FF2B5EF4-FFF2-40B4-BE49-F238E27FC236}">
                  <a16:creationId xmlns:a16="http://schemas.microsoft.com/office/drawing/2014/main" id="{3876624F-9242-DC31-F04D-A2EE40855C4A}"/>
                </a:ext>
              </a:extLst>
            </p:cNvPr>
            <p:cNvSpPr/>
            <p:nvPr/>
          </p:nvSpPr>
          <p:spPr>
            <a:xfrm>
              <a:off x="3924301" y="1720851"/>
              <a:ext cx="409575" cy="254000"/>
            </a:xfrm>
            <a:custGeom>
              <a:avLst/>
              <a:gdLst/>
              <a:ahLst/>
              <a:cxnLst/>
              <a:rect l="0" t="0" r="0" b="0"/>
              <a:pathLst>
                <a:path w="412" h="255" extrusionOk="0">
                  <a:moveTo>
                    <a:pt x="402" y="0"/>
                  </a:moveTo>
                  <a:cubicBezTo>
                    <a:pt x="397" y="0"/>
                    <a:pt x="393" y="4"/>
                    <a:pt x="393" y="10"/>
                  </a:cubicBezTo>
                  <a:cubicBezTo>
                    <a:pt x="393" y="232"/>
                    <a:pt x="393" y="232"/>
                    <a:pt x="393" y="232"/>
                  </a:cubicBezTo>
                  <a:cubicBezTo>
                    <a:pt x="393" y="234"/>
                    <a:pt x="391" y="236"/>
                    <a:pt x="389" y="236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0" y="236"/>
                    <a:pt x="19" y="234"/>
                    <a:pt x="19" y="23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45"/>
                    <a:pt x="10" y="255"/>
                    <a:pt x="22" y="255"/>
                  </a:cubicBezTo>
                  <a:cubicBezTo>
                    <a:pt x="389" y="255"/>
                    <a:pt x="389" y="255"/>
                    <a:pt x="389" y="255"/>
                  </a:cubicBezTo>
                  <a:cubicBezTo>
                    <a:pt x="402" y="255"/>
                    <a:pt x="412" y="245"/>
                    <a:pt x="412" y="232"/>
                  </a:cubicBezTo>
                  <a:cubicBezTo>
                    <a:pt x="412" y="10"/>
                    <a:pt x="412" y="10"/>
                    <a:pt x="412" y="10"/>
                  </a:cubicBezTo>
                  <a:cubicBezTo>
                    <a:pt x="412" y="4"/>
                    <a:pt x="408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Shape 126">
              <a:extLst>
                <a:ext uri="{FF2B5EF4-FFF2-40B4-BE49-F238E27FC236}">
                  <a16:creationId xmlns:a16="http://schemas.microsoft.com/office/drawing/2014/main" id="{47C869AF-8EE5-6245-9BC1-2B48F86B1975}"/>
                </a:ext>
              </a:extLst>
            </p:cNvPr>
            <p:cNvSpPr/>
            <p:nvPr/>
          </p:nvSpPr>
          <p:spPr>
            <a:xfrm>
              <a:off x="3898901" y="1682751"/>
              <a:ext cx="461963" cy="19050"/>
            </a:xfrm>
            <a:custGeom>
              <a:avLst/>
              <a:gdLst/>
              <a:ahLst/>
              <a:cxnLst/>
              <a:rect l="0" t="0" r="0" b="0"/>
              <a:pathLst>
                <a:path w="464" h="19" extrusionOk="0">
                  <a:moveTo>
                    <a:pt x="4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455" y="19"/>
                    <a:pt x="455" y="19"/>
                    <a:pt x="455" y="19"/>
                  </a:cubicBezTo>
                  <a:cubicBezTo>
                    <a:pt x="460" y="19"/>
                    <a:pt x="464" y="14"/>
                    <a:pt x="464" y="9"/>
                  </a:cubicBezTo>
                  <a:cubicBezTo>
                    <a:pt x="464" y="4"/>
                    <a:pt x="460" y="0"/>
                    <a:pt x="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Shape 127">
              <a:extLst>
                <a:ext uri="{FF2B5EF4-FFF2-40B4-BE49-F238E27FC236}">
                  <a16:creationId xmlns:a16="http://schemas.microsoft.com/office/drawing/2014/main" id="{1C422D40-3A80-8962-07C1-F28755617CEF}"/>
                </a:ext>
              </a:extLst>
            </p:cNvPr>
            <p:cNvSpPr/>
            <p:nvPr/>
          </p:nvSpPr>
          <p:spPr>
            <a:xfrm>
              <a:off x="3987801" y="1760538"/>
              <a:ext cx="280988" cy="123825"/>
            </a:xfrm>
            <a:custGeom>
              <a:avLst/>
              <a:gdLst/>
              <a:ahLst/>
              <a:cxnLst/>
              <a:rect l="0" t="0" r="0" b="0"/>
              <a:pathLst>
                <a:path w="282" h="123" extrusionOk="0">
                  <a:moveTo>
                    <a:pt x="96" y="29"/>
                  </a:moveTo>
                  <a:cubicBezTo>
                    <a:pt x="93" y="25"/>
                    <a:pt x="87" y="25"/>
                    <a:pt x="84" y="28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1" y="97"/>
                    <a:pt x="0" y="103"/>
                    <a:pt x="4" y="107"/>
                  </a:cubicBezTo>
                  <a:cubicBezTo>
                    <a:pt x="7" y="111"/>
                    <a:pt x="13" y="111"/>
                    <a:pt x="17" y="10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3" y="122"/>
                    <a:pt x="166" y="123"/>
                    <a:pt x="168" y="123"/>
                  </a:cubicBezTo>
                  <a:cubicBezTo>
                    <a:pt x="171" y="123"/>
                    <a:pt x="173" y="122"/>
                    <a:pt x="175" y="120"/>
                  </a:cubicBezTo>
                  <a:cubicBezTo>
                    <a:pt x="264" y="32"/>
                    <a:pt x="264" y="32"/>
                    <a:pt x="264" y="32"/>
                  </a:cubicBezTo>
                  <a:cubicBezTo>
                    <a:pt x="264" y="74"/>
                    <a:pt x="264" y="74"/>
                    <a:pt x="264" y="74"/>
                  </a:cubicBezTo>
                  <a:cubicBezTo>
                    <a:pt x="264" y="80"/>
                    <a:pt x="268" y="84"/>
                    <a:pt x="273" y="84"/>
                  </a:cubicBezTo>
                  <a:cubicBezTo>
                    <a:pt x="278" y="84"/>
                    <a:pt x="282" y="80"/>
                    <a:pt x="282" y="74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2" y="8"/>
                    <a:pt x="282" y="8"/>
                    <a:pt x="282" y="7"/>
                  </a:cubicBezTo>
                  <a:cubicBezTo>
                    <a:pt x="282" y="7"/>
                    <a:pt x="282" y="7"/>
                    <a:pt x="282" y="6"/>
                  </a:cubicBezTo>
                  <a:cubicBezTo>
                    <a:pt x="282" y="6"/>
                    <a:pt x="282" y="6"/>
                    <a:pt x="282" y="5"/>
                  </a:cubicBezTo>
                  <a:cubicBezTo>
                    <a:pt x="281" y="5"/>
                    <a:pt x="281" y="5"/>
                    <a:pt x="281" y="4"/>
                  </a:cubicBezTo>
                  <a:cubicBezTo>
                    <a:pt x="281" y="4"/>
                    <a:pt x="281" y="4"/>
                    <a:pt x="281" y="4"/>
                  </a:cubicBezTo>
                  <a:cubicBezTo>
                    <a:pt x="280" y="3"/>
                    <a:pt x="280" y="3"/>
                    <a:pt x="280" y="2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0" y="2"/>
                    <a:pt x="279" y="2"/>
                    <a:pt x="279" y="2"/>
                  </a:cubicBezTo>
                  <a:cubicBezTo>
                    <a:pt x="279" y="2"/>
                    <a:pt x="279" y="1"/>
                    <a:pt x="278" y="1"/>
                  </a:cubicBezTo>
                  <a:cubicBezTo>
                    <a:pt x="278" y="1"/>
                    <a:pt x="278" y="1"/>
                    <a:pt x="277" y="1"/>
                  </a:cubicBezTo>
                  <a:cubicBezTo>
                    <a:pt x="277" y="1"/>
                    <a:pt x="277" y="0"/>
                    <a:pt x="27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4" y="0"/>
                    <a:pt x="274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2" y="0"/>
                    <a:pt x="198" y="4"/>
                    <a:pt x="198" y="9"/>
                  </a:cubicBezTo>
                  <a:cubicBezTo>
                    <a:pt x="198" y="14"/>
                    <a:pt x="202" y="18"/>
                    <a:pt x="207" y="18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168" y="101"/>
                    <a:pt x="168" y="101"/>
                    <a:pt x="168" y="101"/>
                  </a:cubicBezTo>
                  <a:lnTo>
                    <a:pt x="96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Shape 128">
              <a:extLst>
                <a:ext uri="{FF2B5EF4-FFF2-40B4-BE49-F238E27FC236}">
                  <a16:creationId xmlns:a16="http://schemas.microsoft.com/office/drawing/2014/main" id="{9ED3104C-576C-A2DB-3A8A-A6F72F6B44A8}"/>
                </a:ext>
              </a:extLst>
            </p:cNvPr>
            <p:cNvSpPr/>
            <p:nvPr/>
          </p:nvSpPr>
          <p:spPr>
            <a:xfrm>
              <a:off x="4027489" y="1995488"/>
              <a:ext cx="203200" cy="111125"/>
            </a:xfrm>
            <a:custGeom>
              <a:avLst/>
              <a:gdLst/>
              <a:ahLst/>
              <a:cxnLst/>
              <a:rect l="0" t="0" r="0" b="0"/>
              <a:pathLst>
                <a:path w="204" h="112" extrusionOk="0">
                  <a:moveTo>
                    <a:pt x="198" y="93"/>
                  </a:moveTo>
                  <a:cubicBezTo>
                    <a:pt x="110" y="47"/>
                    <a:pt x="110" y="47"/>
                    <a:pt x="110" y="47"/>
                  </a:cubicBezTo>
                  <a:cubicBezTo>
                    <a:pt x="111" y="46"/>
                    <a:pt x="111" y="45"/>
                    <a:pt x="111" y="44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5"/>
                    <a:pt x="107" y="0"/>
                    <a:pt x="102" y="0"/>
                  </a:cubicBezTo>
                  <a:cubicBezTo>
                    <a:pt x="97" y="0"/>
                    <a:pt x="93" y="5"/>
                    <a:pt x="93" y="1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45"/>
                    <a:pt x="93" y="46"/>
                    <a:pt x="93" y="47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" y="96"/>
                    <a:pt x="0" y="101"/>
                    <a:pt x="2" y="106"/>
                  </a:cubicBezTo>
                  <a:cubicBezTo>
                    <a:pt x="4" y="110"/>
                    <a:pt x="10" y="112"/>
                    <a:pt x="15" y="110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91" y="111"/>
                    <a:pt x="192" y="111"/>
                    <a:pt x="194" y="111"/>
                  </a:cubicBezTo>
                  <a:cubicBezTo>
                    <a:pt x="197" y="111"/>
                    <a:pt x="200" y="109"/>
                    <a:pt x="202" y="106"/>
                  </a:cubicBezTo>
                  <a:cubicBezTo>
                    <a:pt x="204" y="101"/>
                    <a:pt x="203" y="96"/>
                    <a:pt x="198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Shape 129">
            <a:extLst>
              <a:ext uri="{FF2B5EF4-FFF2-40B4-BE49-F238E27FC236}">
                <a16:creationId xmlns:a16="http://schemas.microsoft.com/office/drawing/2014/main" id="{747E87C4-B2EC-C68D-CF44-7C8043B18877}"/>
              </a:ext>
            </a:extLst>
          </p:cNvPr>
          <p:cNvGrpSpPr/>
          <p:nvPr/>
        </p:nvGrpSpPr>
        <p:grpSpPr>
          <a:xfrm>
            <a:off x="6161802" y="2279283"/>
            <a:ext cx="565151" cy="563033"/>
            <a:chOff x="4654551" y="1682751"/>
            <a:chExt cx="423863" cy="422275"/>
          </a:xfrm>
          <a:solidFill>
            <a:srgbClr val="D33266"/>
          </a:solidFill>
        </p:grpSpPr>
        <p:sp>
          <p:nvSpPr>
            <p:cNvPr id="340" name="Shape 130">
              <a:extLst>
                <a:ext uri="{FF2B5EF4-FFF2-40B4-BE49-F238E27FC236}">
                  <a16:creationId xmlns:a16="http://schemas.microsoft.com/office/drawing/2014/main" id="{C7C08AB2-C4E2-15C2-41C9-179E957E70C4}"/>
                </a:ext>
              </a:extLst>
            </p:cNvPr>
            <p:cNvSpPr/>
            <p:nvPr/>
          </p:nvSpPr>
          <p:spPr>
            <a:xfrm>
              <a:off x="4654551" y="1682751"/>
              <a:ext cx="423863" cy="422275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5"/>
                    <a:pt x="10" y="425"/>
                    <a:pt x="22" y="425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15" y="425"/>
                    <a:pt x="425" y="415"/>
                    <a:pt x="425" y="40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5" y="10"/>
                    <a:pt x="415" y="0"/>
                    <a:pt x="402" y="0"/>
                  </a:cubicBezTo>
                  <a:close/>
                  <a:moveTo>
                    <a:pt x="406" y="402"/>
                  </a:moveTo>
                  <a:cubicBezTo>
                    <a:pt x="406" y="404"/>
                    <a:pt x="404" y="406"/>
                    <a:pt x="402" y="406"/>
                  </a:cubicBez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8" y="404"/>
                    <a:pt x="18" y="40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0"/>
                    <a:pt x="406" y="22"/>
                  </a:cubicBezTo>
                  <a:lnTo>
                    <a:pt x="406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Shape 131">
              <a:extLst>
                <a:ext uri="{FF2B5EF4-FFF2-40B4-BE49-F238E27FC236}">
                  <a16:creationId xmlns:a16="http://schemas.microsoft.com/office/drawing/2014/main" id="{056E8B01-2077-6DA6-6DB0-D205F32AB27F}"/>
                </a:ext>
              </a:extLst>
            </p:cNvPr>
            <p:cNvSpPr/>
            <p:nvPr/>
          </p:nvSpPr>
          <p:spPr>
            <a:xfrm>
              <a:off x="4895851" y="1792288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Shape 132">
              <a:extLst>
                <a:ext uri="{FF2B5EF4-FFF2-40B4-BE49-F238E27FC236}">
                  <a16:creationId xmlns:a16="http://schemas.microsoft.com/office/drawing/2014/main" id="{352CCE43-0D9A-CD3A-940F-7FED8735A9DF}"/>
                </a:ext>
              </a:extLst>
            </p:cNvPr>
            <p:cNvSpPr/>
            <p:nvPr/>
          </p:nvSpPr>
          <p:spPr>
            <a:xfrm>
              <a:off x="4706939" y="1733551"/>
              <a:ext cx="319088" cy="280988"/>
            </a:xfrm>
            <a:custGeom>
              <a:avLst/>
              <a:gdLst/>
              <a:ahLst/>
              <a:cxnLst/>
              <a:rect l="0" t="0" r="0" b="0"/>
              <a:pathLst>
                <a:path w="320" h="281" extrusionOk="0">
                  <a:moveTo>
                    <a:pt x="3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77"/>
                    <a:pt x="4" y="281"/>
                    <a:pt x="10" y="281"/>
                  </a:cubicBezTo>
                  <a:cubicBezTo>
                    <a:pt x="311" y="281"/>
                    <a:pt x="311" y="281"/>
                    <a:pt x="311" y="281"/>
                  </a:cubicBezTo>
                  <a:cubicBezTo>
                    <a:pt x="316" y="281"/>
                    <a:pt x="320" y="277"/>
                    <a:pt x="320" y="272"/>
                  </a:cubicBezTo>
                  <a:cubicBezTo>
                    <a:pt x="320" y="10"/>
                    <a:pt x="320" y="10"/>
                    <a:pt x="320" y="10"/>
                  </a:cubicBezTo>
                  <a:cubicBezTo>
                    <a:pt x="320" y="5"/>
                    <a:pt x="316" y="0"/>
                    <a:pt x="311" y="0"/>
                  </a:cubicBezTo>
                  <a:close/>
                  <a:moveTo>
                    <a:pt x="302" y="19"/>
                  </a:moveTo>
                  <a:cubicBezTo>
                    <a:pt x="302" y="187"/>
                    <a:pt x="302" y="187"/>
                    <a:pt x="302" y="187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4" y="158"/>
                    <a:pt x="268" y="156"/>
                    <a:pt x="261" y="156"/>
                  </a:cubicBezTo>
                  <a:cubicBezTo>
                    <a:pt x="261" y="156"/>
                    <a:pt x="261" y="156"/>
                    <a:pt x="261" y="156"/>
                  </a:cubicBezTo>
                  <a:cubicBezTo>
                    <a:pt x="255" y="156"/>
                    <a:pt x="249" y="158"/>
                    <a:pt x="244" y="16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3" y="108"/>
                    <a:pt x="97" y="105"/>
                    <a:pt x="90" y="105"/>
                  </a:cubicBezTo>
                  <a:cubicBezTo>
                    <a:pt x="84" y="105"/>
                    <a:pt x="77" y="108"/>
                    <a:pt x="73" y="112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302" y="19"/>
                  </a:lnTo>
                  <a:close/>
                  <a:moveTo>
                    <a:pt x="19" y="262"/>
                  </a:moveTo>
                  <a:cubicBezTo>
                    <a:pt x="19" y="193"/>
                    <a:pt x="19" y="193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3"/>
                    <a:pt x="92" y="123"/>
                    <a:pt x="95" y="126"/>
                  </a:cubicBezTo>
                  <a:cubicBezTo>
                    <a:pt x="193" y="224"/>
                    <a:pt x="193" y="224"/>
                    <a:pt x="193" y="224"/>
                  </a:cubicBezTo>
                  <a:cubicBezTo>
                    <a:pt x="195" y="226"/>
                    <a:pt x="197" y="227"/>
                    <a:pt x="200" y="227"/>
                  </a:cubicBezTo>
                  <a:cubicBezTo>
                    <a:pt x="202" y="227"/>
                    <a:pt x="205" y="226"/>
                    <a:pt x="206" y="224"/>
                  </a:cubicBezTo>
                  <a:cubicBezTo>
                    <a:pt x="257" y="176"/>
                    <a:pt x="257" y="176"/>
                    <a:pt x="257" y="176"/>
                  </a:cubicBezTo>
                  <a:cubicBezTo>
                    <a:pt x="258" y="175"/>
                    <a:pt x="260" y="174"/>
                    <a:pt x="261" y="174"/>
                  </a:cubicBezTo>
                  <a:cubicBezTo>
                    <a:pt x="261" y="174"/>
                    <a:pt x="261" y="174"/>
                    <a:pt x="261" y="174"/>
                  </a:cubicBezTo>
                  <a:cubicBezTo>
                    <a:pt x="263" y="174"/>
                    <a:pt x="265" y="175"/>
                    <a:pt x="266" y="176"/>
                  </a:cubicBezTo>
                  <a:cubicBezTo>
                    <a:pt x="302" y="215"/>
                    <a:pt x="302" y="215"/>
                    <a:pt x="302" y="215"/>
                  </a:cubicBezTo>
                  <a:cubicBezTo>
                    <a:pt x="302" y="262"/>
                    <a:pt x="302" y="262"/>
                    <a:pt x="302" y="262"/>
                  </a:cubicBezTo>
                  <a:lnTo>
                    <a:pt x="19" y="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3" name="Shape 133">
            <a:extLst>
              <a:ext uri="{FF2B5EF4-FFF2-40B4-BE49-F238E27FC236}">
                <a16:creationId xmlns:a16="http://schemas.microsoft.com/office/drawing/2014/main" id="{43E06831-B436-6B22-17F6-9418568194D7}"/>
              </a:ext>
            </a:extLst>
          </p:cNvPr>
          <p:cNvGrpSpPr/>
          <p:nvPr/>
        </p:nvGrpSpPr>
        <p:grpSpPr>
          <a:xfrm>
            <a:off x="7328086" y="2279283"/>
            <a:ext cx="579967" cy="563033"/>
            <a:chOff x="5529264" y="1682751"/>
            <a:chExt cx="434975" cy="422275"/>
          </a:xfrm>
          <a:solidFill>
            <a:srgbClr val="D33266"/>
          </a:solidFill>
        </p:grpSpPr>
        <p:sp>
          <p:nvSpPr>
            <p:cNvPr id="344" name="Shape 134">
              <a:extLst>
                <a:ext uri="{FF2B5EF4-FFF2-40B4-BE49-F238E27FC236}">
                  <a16:creationId xmlns:a16="http://schemas.microsoft.com/office/drawing/2014/main" id="{26C6305B-1E37-A69A-91A4-AF9D964F00FA}"/>
                </a:ext>
              </a:extLst>
            </p:cNvPr>
            <p:cNvSpPr/>
            <p:nvPr/>
          </p:nvSpPr>
          <p:spPr>
            <a:xfrm>
              <a:off x="5529264" y="1682751"/>
              <a:ext cx="382588" cy="369888"/>
            </a:xfrm>
            <a:custGeom>
              <a:avLst/>
              <a:gdLst/>
              <a:ahLst/>
              <a:cxnLst/>
              <a:rect l="0" t="0" r="0" b="0"/>
              <a:pathLst>
                <a:path w="385" h="372" extrusionOk="0">
                  <a:moveTo>
                    <a:pt x="385" y="350"/>
                  </a:moveTo>
                  <a:cubicBezTo>
                    <a:pt x="385" y="22"/>
                    <a:pt x="385" y="22"/>
                    <a:pt x="385" y="22"/>
                  </a:cubicBezTo>
                  <a:cubicBezTo>
                    <a:pt x="385" y="10"/>
                    <a:pt x="375" y="0"/>
                    <a:pt x="36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2"/>
                    <a:pt x="22" y="372"/>
                  </a:cubicBezTo>
                  <a:cubicBezTo>
                    <a:pt x="363" y="372"/>
                    <a:pt x="363" y="372"/>
                    <a:pt x="363" y="372"/>
                  </a:cubicBezTo>
                  <a:cubicBezTo>
                    <a:pt x="375" y="372"/>
                    <a:pt x="385" y="362"/>
                    <a:pt x="385" y="350"/>
                  </a:cubicBezTo>
                  <a:close/>
                  <a:moveTo>
                    <a:pt x="18" y="35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65" y="19"/>
                    <a:pt x="366" y="20"/>
                    <a:pt x="366" y="22"/>
                  </a:cubicBezTo>
                  <a:cubicBezTo>
                    <a:pt x="366" y="350"/>
                    <a:pt x="366" y="350"/>
                    <a:pt x="366" y="350"/>
                  </a:cubicBezTo>
                  <a:cubicBezTo>
                    <a:pt x="366" y="352"/>
                    <a:pt x="365" y="354"/>
                    <a:pt x="363" y="354"/>
                  </a:cubicBezTo>
                  <a:cubicBezTo>
                    <a:pt x="22" y="354"/>
                    <a:pt x="22" y="354"/>
                    <a:pt x="22" y="354"/>
                  </a:cubicBezTo>
                  <a:cubicBezTo>
                    <a:pt x="20" y="354"/>
                    <a:pt x="18" y="352"/>
                    <a:pt x="18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Shape 135">
              <a:extLst>
                <a:ext uri="{FF2B5EF4-FFF2-40B4-BE49-F238E27FC236}">
                  <a16:creationId xmlns:a16="http://schemas.microsoft.com/office/drawing/2014/main" id="{DA260001-AD25-C12C-D95A-932872933923}"/>
                </a:ext>
              </a:extLst>
            </p:cNvPr>
            <p:cNvSpPr/>
            <p:nvPr/>
          </p:nvSpPr>
          <p:spPr>
            <a:xfrm>
              <a:off x="5737226" y="1774826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8"/>
                  </a:moveTo>
                  <a:cubicBezTo>
                    <a:pt x="35" y="18"/>
                    <a:pt x="40" y="23"/>
                    <a:pt x="40" y="29"/>
                  </a:cubicBezTo>
                  <a:cubicBezTo>
                    <a:pt x="40" y="34"/>
                    <a:pt x="35" y="39"/>
                    <a:pt x="29" y="39"/>
                  </a:cubicBezTo>
                  <a:cubicBezTo>
                    <a:pt x="24" y="39"/>
                    <a:pt x="19" y="34"/>
                    <a:pt x="19" y="29"/>
                  </a:cubicBezTo>
                  <a:cubicBezTo>
                    <a:pt x="19" y="23"/>
                    <a:pt x="24" y="18"/>
                    <a:pt x="2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Shape 136">
              <a:extLst>
                <a:ext uri="{FF2B5EF4-FFF2-40B4-BE49-F238E27FC236}">
                  <a16:creationId xmlns:a16="http://schemas.microsoft.com/office/drawing/2014/main" id="{7554FF81-9AB2-3079-F146-66D549DA06D3}"/>
                </a:ext>
              </a:extLst>
            </p:cNvPr>
            <p:cNvSpPr/>
            <p:nvPr/>
          </p:nvSpPr>
          <p:spPr>
            <a:xfrm>
              <a:off x="5567364" y="1720851"/>
              <a:ext cx="306388" cy="266700"/>
            </a:xfrm>
            <a:custGeom>
              <a:avLst/>
              <a:gdLst/>
              <a:ahLst/>
              <a:cxnLst/>
              <a:rect l="0" t="0" r="0" b="0"/>
              <a:pathLst>
                <a:path w="307" h="268" extrusionOk="0">
                  <a:moveTo>
                    <a:pt x="29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4"/>
                    <a:pt x="4" y="268"/>
                    <a:pt x="9" y="268"/>
                  </a:cubicBezTo>
                  <a:cubicBezTo>
                    <a:pt x="298" y="268"/>
                    <a:pt x="298" y="268"/>
                    <a:pt x="298" y="268"/>
                  </a:cubicBezTo>
                  <a:cubicBezTo>
                    <a:pt x="303" y="268"/>
                    <a:pt x="307" y="264"/>
                    <a:pt x="307" y="259"/>
                  </a:cubicBezTo>
                  <a:cubicBezTo>
                    <a:pt x="307" y="10"/>
                    <a:pt x="307" y="10"/>
                    <a:pt x="307" y="10"/>
                  </a:cubicBezTo>
                  <a:cubicBezTo>
                    <a:pt x="307" y="4"/>
                    <a:pt x="303" y="0"/>
                    <a:pt x="298" y="0"/>
                  </a:cubicBezTo>
                  <a:close/>
                  <a:moveTo>
                    <a:pt x="288" y="19"/>
                  </a:moveTo>
                  <a:cubicBezTo>
                    <a:pt x="288" y="174"/>
                    <a:pt x="288" y="174"/>
                    <a:pt x="288" y="174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4" y="158"/>
                    <a:pt x="268" y="156"/>
                    <a:pt x="261" y="156"/>
                  </a:cubicBezTo>
                  <a:cubicBezTo>
                    <a:pt x="261" y="156"/>
                    <a:pt x="261" y="156"/>
                    <a:pt x="261" y="156"/>
                  </a:cubicBezTo>
                  <a:cubicBezTo>
                    <a:pt x="255" y="156"/>
                    <a:pt x="248" y="158"/>
                    <a:pt x="244" y="163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3" y="108"/>
                    <a:pt x="97" y="105"/>
                    <a:pt x="90" y="105"/>
                  </a:cubicBezTo>
                  <a:cubicBezTo>
                    <a:pt x="83" y="105"/>
                    <a:pt x="77" y="108"/>
                    <a:pt x="72" y="112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288" y="19"/>
                  </a:lnTo>
                  <a:close/>
                  <a:moveTo>
                    <a:pt x="19" y="249"/>
                  </a:moveTo>
                  <a:cubicBezTo>
                    <a:pt x="19" y="193"/>
                    <a:pt x="19" y="193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3"/>
                    <a:pt x="92" y="123"/>
                    <a:pt x="94" y="126"/>
                  </a:cubicBezTo>
                  <a:cubicBezTo>
                    <a:pt x="193" y="224"/>
                    <a:pt x="193" y="224"/>
                    <a:pt x="193" y="224"/>
                  </a:cubicBezTo>
                  <a:cubicBezTo>
                    <a:pt x="195" y="226"/>
                    <a:pt x="197" y="227"/>
                    <a:pt x="200" y="227"/>
                  </a:cubicBezTo>
                  <a:cubicBezTo>
                    <a:pt x="202" y="227"/>
                    <a:pt x="204" y="226"/>
                    <a:pt x="206" y="224"/>
                  </a:cubicBezTo>
                  <a:cubicBezTo>
                    <a:pt x="257" y="176"/>
                    <a:pt x="257" y="176"/>
                    <a:pt x="257" y="176"/>
                  </a:cubicBezTo>
                  <a:cubicBezTo>
                    <a:pt x="258" y="175"/>
                    <a:pt x="260" y="174"/>
                    <a:pt x="261" y="174"/>
                  </a:cubicBezTo>
                  <a:cubicBezTo>
                    <a:pt x="261" y="174"/>
                    <a:pt x="261" y="174"/>
                    <a:pt x="261" y="174"/>
                  </a:cubicBezTo>
                  <a:cubicBezTo>
                    <a:pt x="263" y="174"/>
                    <a:pt x="264" y="175"/>
                    <a:pt x="265" y="176"/>
                  </a:cubicBezTo>
                  <a:cubicBezTo>
                    <a:pt x="288" y="202"/>
                    <a:pt x="288" y="202"/>
                    <a:pt x="288" y="202"/>
                  </a:cubicBezTo>
                  <a:cubicBezTo>
                    <a:pt x="288" y="249"/>
                    <a:pt x="288" y="249"/>
                    <a:pt x="288" y="249"/>
                  </a:cubicBezTo>
                  <a:lnTo>
                    <a:pt x="19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Shape 137">
              <a:extLst>
                <a:ext uri="{FF2B5EF4-FFF2-40B4-BE49-F238E27FC236}">
                  <a16:creationId xmlns:a16="http://schemas.microsoft.com/office/drawing/2014/main" id="{05044DED-CBF5-30A1-F630-603072DBABA9}"/>
                </a:ext>
              </a:extLst>
            </p:cNvPr>
            <p:cNvSpPr/>
            <p:nvPr/>
          </p:nvSpPr>
          <p:spPr>
            <a:xfrm>
              <a:off x="5580064" y="1720851"/>
              <a:ext cx="384175" cy="384175"/>
            </a:xfrm>
            <a:custGeom>
              <a:avLst/>
              <a:gdLst/>
              <a:ahLst/>
              <a:cxnLst/>
              <a:rect l="0" t="0" r="0" b="0"/>
              <a:pathLst>
                <a:path w="386" h="386" extrusionOk="0">
                  <a:moveTo>
                    <a:pt x="363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346" y="0"/>
                    <a:pt x="342" y="4"/>
                    <a:pt x="342" y="10"/>
                  </a:cubicBezTo>
                  <a:cubicBezTo>
                    <a:pt x="342" y="15"/>
                    <a:pt x="346" y="19"/>
                    <a:pt x="351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65" y="19"/>
                    <a:pt x="367" y="21"/>
                    <a:pt x="367" y="23"/>
                  </a:cubicBezTo>
                  <a:cubicBezTo>
                    <a:pt x="367" y="363"/>
                    <a:pt x="367" y="363"/>
                    <a:pt x="367" y="363"/>
                  </a:cubicBezTo>
                  <a:cubicBezTo>
                    <a:pt x="367" y="365"/>
                    <a:pt x="365" y="367"/>
                    <a:pt x="363" y="367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20" y="367"/>
                    <a:pt x="19" y="365"/>
                    <a:pt x="19" y="363"/>
                  </a:cubicBezTo>
                  <a:cubicBezTo>
                    <a:pt x="19" y="351"/>
                    <a:pt x="19" y="351"/>
                    <a:pt x="19" y="351"/>
                  </a:cubicBezTo>
                  <a:cubicBezTo>
                    <a:pt x="19" y="346"/>
                    <a:pt x="15" y="342"/>
                    <a:pt x="9" y="342"/>
                  </a:cubicBezTo>
                  <a:cubicBezTo>
                    <a:pt x="4" y="342"/>
                    <a:pt x="0" y="346"/>
                    <a:pt x="0" y="351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76"/>
                    <a:pt x="10" y="386"/>
                    <a:pt x="22" y="386"/>
                  </a:cubicBezTo>
                  <a:cubicBezTo>
                    <a:pt x="363" y="386"/>
                    <a:pt x="363" y="386"/>
                    <a:pt x="363" y="386"/>
                  </a:cubicBezTo>
                  <a:cubicBezTo>
                    <a:pt x="376" y="386"/>
                    <a:pt x="386" y="376"/>
                    <a:pt x="386" y="36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0"/>
                    <a:pt x="376" y="0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Shape 155">
            <a:extLst>
              <a:ext uri="{FF2B5EF4-FFF2-40B4-BE49-F238E27FC236}">
                <a16:creationId xmlns:a16="http://schemas.microsoft.com/office/drawing/2014/main" id="{5C4D141C-322C-32AA-346E-F7879213C1CE}"/>
              </a:ext>
            </a:extLst>
          </p:cNvPr>
          <p:cNvGrpSpPr/>
          <p:nvPr/>
        </p:nvGrpSpPr>
        <p:grpSpPr>
          <a:xfrm>
            <a:off x="9219326" y="2279283"/>
            <a:ext cx="738717" cy="563033"/>
            <a:chOff x="7145339" y="1682751"/>
            <a:chExt cx="554038" cy="422275"/>
          </a:xfrm>
          <a:solidFill>
            <a:srgbClr val="D33266"/>
          </a:solidFill>
        </p:grpSpPr>
        <p:sp>
          <p:nvSpPr>
            <p:cNvPr id="349" name="Shape 156">
              <a:extLst>
                <a:ext uri="{FF2B5EF4-FFF2-40B4-BE49-F238E27FC236}">
                  <a16:creationId xmlns:a16="http://schemas.microsoft.com/office/drawing/2014/main" id="{A3D621E1-BCC0-15D4-7754-E2567DB68F54}"/>
                </a:ext>
              </a:extLst>
            </p:cNvPr>
            <p:cNvSpPr/>
            <p:nvPr/>
          </p:nvSpPr>
          <p:spPr>
            <a:xfrm>
              <a:off x="7145339" y="1682751"/>
              <a:ext cx="554038" cy="422275"/>
            </a:xfrm>
            <a:custGeom>
              <a:avLst/>
              <a:gdLst/>
              <a:ahLst/>
              <a:cxnLst/>
              <a:rect l="0" t="0" r="0" b="0"/>
              <a:pathLst>
                <a:path w="556" h="425" extrusionOk="0">
                  <a:moveTo>
                    <a:pt x="521" y="79"/>
                  </a:moveTo>
                  <a:cubicBezTo>
                    <a:pt x="422" y="79"/>
                    <a:pt x="422" y="79"/>
                    <a:pt x="422" y="79"/>
                  </a:cubicBezTo>
                  <a:cubicBezTo>
                    <a:pt x="400" y="79"/>
                    <a:pt x="399" y="59"/>
                    <a:pt x="399" y="55"/>
                  </a:cubicBezTo>
                  <a:cubicBezTo>
                    <a:pt x="399" y="42"/>
                    <a:pt x="399" y="42"/>
                    <a:pt x="399" y="42"/>
                  </a:cubicBezTo>
                  <a:cubicBezTo>
                    <a:pt x="399" y="25"/>
                    <a:pt x="381" y="0"/>
                    <a:pt x="344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173" y="0"/>
                    <a:pt x="158" y="25"/>
                    <a:pt x="158" y="42"/>
                  </a:cubicBezTo>
                  <a:cubicBezTo>
                    <a:pt x="158" y="55"/>
                    <a:pt x="158" y="55"/>
                    <a:pt x="158" y="55"/>
                  </a:cubicBezTo>
                  <a:cubicBezTo>
                    <a:pt x="158" y="59"/>
                    <a:pt x="156" y="79"/>
                    <a:pt x="134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16" y="79"/>
                    <a:pt x="0" y="95"/>
                    <a:pt x="0" y="114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70"/>
                    <a:pt x="16" y="386"/>
                    <a:pt x="36" y="386"/>
                  </a:cubicBezTo>
                  <a:cubicBezTo>
                    <a:pt x="114" y="386"/>
                    <a:pt x="114" y="386"/>
                    <a:pt x="114" y="386"/>
                  </a:cubicBezTo>
                  <a:cubicBezTo>
                    <a:pt x="120" y="386"/>
                    <a:pt x="124" y="381"/>
                    <a:pt x="124" y="376"/>
                  </a:cubicBezTo>
                  <a:cubicBezTo>
                    <a:pt x="124" y="371"/>
                    <a:pt x="120" y="367"/>
                    <a:pt x="114" y="367"/>
                  </a:cubicBezTo>
                  <a:cubicBezTo>
                    <a:pt x="36" y="367"/>
                    <a:pt x="36" y="367"/>
                    <a:pt x="36" y="367"/>
                  </a:cubicBezTo>
                  <a:cubicBezTo>
                    <a:pt x="27" y="367"/>
                    <a:pt x="19" y="359"/>
                    <a:pt x="19" y="350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09" y="208"/>
                    <a:pt x="105" y="230"/>
                    <a:pt x="105" y="252"/>
                  </a:cubicBezTo>
                  <a:cubicBezTo>
                    <a:pt x="105" y="347"/>
                    <a:pt x="183" y="425"/>
                    <a:pt x="278" y="425"/>
                  </a:cubicBezTo>
                  <a:cubicBezTo>
                    <a:pt x="374" y="425"/>
                    <a:pt x="451" y="347"/>
                    <a:pt x="451" y="252"/>
                  </a:cubicBezTo>
                  <a:cubicBezTo>
                    <a:pt x="451" y="230"/>
                    <a:pt x="447" y="208"/>
                    <a:pt x="440" y="189"/>
                  </a:cubicBezTo>
                  <a:cubicBezTo>
                    <a:pt x="537" y="189"/>
                    <a:pt x="537" y="189"/>
                    <a:pt x="537" y="189"/>
                  </a:cubicBezTo>
                  <a:cubicBezTo>
                    <a:pt x="537" y="350"/>
                    <a:pt x="537" y="350"/>
                    <a:pt x="537" y="350"/>
                  </a:cubicBezTo>
                  <a:cubicBezTo>
                    <a:pt x="537" y="359"/>
                    <a:pt x="530" y="367"/>
                    <a:pt x="521" y="367"/>
                  </a:cubicBezTo>
                  <a:cubicBezTo>
                    <a:pt x="429" y="367"/>
                    <a:pt x="429" y="367"/>
                    <a:pt x="429" y="367"/>
                  </a:cubicBezTo>
                  <a:cubicBezTo>
                    <a:pt x="424" y="367"/>
                    <a:pt x="420" y="371"/>
                    <a:pt x="420" y="376"/>
                  </a:cubicBezTo>
                  <a:cubicBezTo>
                    <a:pt x="420" y="381"/>
                    <a:pt x="424" y="386"/>
                    <a:pt x="429" y="386"/>
                  </a:cubicBezTo>
                  <a:cubicBezTo>
                    <a:pt x="521" y="386"/>
                    <a:pt x="521" y="386"/>
                    <a:pt x="521" y="386"/>
                  </a:cubicBezTo>
                  <a:cubicBezTo>
                    <a:pt x="540" y="386"/>
                    <a:pt x="556" y="370"/>
                    <a:pt x="556" y="350"/>
                  </a:cubicBezTo>
                  <a:cubicBezTo>
                    <a:pt x="556" y="114"/>
                    <a:pt x="556" y="114"/>
                    <a:pt x="556" y="114"/>
                  </a:cubicBezTo>
                  <a:cubicBezTo>
                    <a:pt x="556" y="95"/>
                    <a:pt x="540" y="79"/>
                    <a:pt x="521" y="79"/>
                  </a:cubicBezTo>
                  <a:close/>
                  <a:moveTo>
                    <a:pt x="278" y="406"/>
                  </a:moveTo>
                  <a:cubicBezTo>
                    <a:pt x="193" y="406"/>
                    <a:pt x="124" y="337"/>
                    <a:pt x="124" y="252"/>
                  </a:cubicBezTo>
                  <a:cubicBezTo>
                    <a:pt x="124" y="167"/>
                    <a:pt x="193" y="97"/>
                    <a:pt x="278" y="97"/>
                  </a:cubicBezTo>
                  <a:cubicBezTo>
                    <a:pt x="363" y="97"/>
                    <a:pt x="433" y="167"/>
                    <a:pt x="433" y="252"/>
                  </a:cubicBezTo>
                  <a:cubicBezTo>
                    <a:pt x="433" y="337"/>
                    <a:pt x="363" y="406"/>
                    <a:pt x="278" y="406"/>
                  </a:cubicBezTo>
                  <a:close/>
                  <a:moveTo>
                    <a:pt x="432" y="170"/>
                  </a:moveTo>
                  <a:cubicBezTo>
                    <a:pt x="432" y="170"/>
                    <a:pt x="431" y="170"/>
                    <a:pt x="431" y="170"/>
                  </a:cubicBezTo>
                  <a:cubicBezTo>
                    <a:pt x="402" y="116"/>
                    <a:pt x="344" y="79"/>
                    <a:pt x="278" y="79"/>
                  </a:cubicBezTo>
                  <a:cubicBezTo>
                    <a:pt x="212" y="79"/>
                    <a:pt x="155" y="116"/>
                    <a:pt x="125" y="170"/>
                  </a:cubicBezTo>
                  <a:cubicBezTo>
                    <a:pt x="125" y="170"/>
                    <a:pt x="125" y="170"/>
                    <a:pt x="124" y="170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05"/>
                    <a:pt x="27" y="97"/>
                    <a:pt x="36" y="97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67" y="97"/>
                    <a:pt x="176" y="70"/>
                    <a:pt x="177" y="55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33"/>
                    <a:pt x="186" y="19"/>
                    <a:pt x="213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69" y="19"/>
                    <a:pt x="380" y="34"/>
                    <a:pt x="380" y="42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380" y="72"/>
                    <a:pt x="391" y="97"/>
                    <a:pt x="422" y="97"/>
                  </a:cubicBezTo>
                  <a:cubicBezTo>
                    <a:pt x="521" y="97"/>
                    <a:pt x="521" y="97"/>
                    <a:pt x="521" y="97"/>
                  </a:cubicBezTo>
                  <a:cubicBezTo>
                    <a:pt x="530" y="97"/>
                    <a:pt x="537" y="105"/>
                    <a:pt x="537" y="114"/>
                  </a:cubicBezTo>
                  <a:cubicBezTo>
                    <a:pt x="537" y="170"/>
                    <a:pt x="537" y="170"/>
                    <a:pt x="537" y="170"/>
                  </a:cubicBezTo>
                  <a:lnTo>
                    <a:pt x="432" y="1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Shape 157">
              <a:extLst>
                <a:ext uri="{FF2B5EF4-FFF2-40B4-BE49-F238E27FC236}">
                  <a16:creationId xmlns:a16="http://schemas.microsoft.com/office/drawing/2014/main" id="{6A5E98C6-CD03-E895-569B-43415A7E7174}"/>
                </a:ext>
              </a:extLst>
            </p:cNvPr>
            <p:cNvSpPr/>
            <p:nvPr/>
          </p:nvSpPr>
          <p:spPr>
            <a:xfrm>
              <a:off x="7185026" y="1708151"/>
              <a:ext cx="96838" cy="44450"/>
            </a:xfrm>
            <a:custGeom>
              <a:avLst/>
              <a:gdLst/>
              <a:ahLst/>
              <a:cxnLst/>
              <a:rect l="0" t="0" r="0" b="0"/>
              <a:pathLst>
                <a:path w="97" h="45" extrusionOk="0">
                  <a:moveTo>
                    <a:pt x="9" y="45"/>
                  </a:moveTo>
                  <a:cubicBezTo>
                    <a:pt x="14" y="45"/>
                    <a:pt x="18" y="41"/>
                    <a:pt x="18" y="3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7" y="19"/>
                    <a:pt x="78" y="21"/>
                    <a:pt x="78" y="23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8" y="41"/>
                    <a:pt x="82" y="45"/>
                    <a:pt x="88" y="45"/>
                  </a:cubicBezTo>
                  <a:cubicBezTo>
                    <a:pt x="93" y="45"/>
                    <a:pt x="97" y="41"/>
                    <a:pt x="97" y="36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10"/>
                    <a:pt x="87" y="0"/>
                    <a:pt x="7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Shape 158">
              <a:extLst>
                <a:ext uri="{FF2B5EF4-FFF2-40B4-BE49-F238E27FC236}">
                  <a16:creationId xmlns:a16="http://schemas.microsoft.com/office/drawing/2014/main" id="{DEE42DA4-AEAC-56B1-ECA1-A4B55EEEE0DE}"/>
                </a:ext>
              </a:extLst>
            </p:cNvPr>
            <p:cNvSpPr/>
            <p:nvPr/>
          </p:nvSpPr>
          <p:spPr>
            <a:xfrm>
              <a:off x="7300914" y="1812926"/>
              <a:ext cx="241300" cy="239713"/>
            </a:xfrm>
            <a:custGeom>
              <a:avLst/>
              <a:gdLst/>
              <a:ahLst/>
              <a:cxnLst/>
              <a:rect l="0" t="0" r="0" b="0"/>
              <a:pathLst>
                <a:path w="242" h="241" extrusionOk="0">
                  <a:moveTo>
                    <a:pt x="121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7"/>
                    <a:pt x="55" y="241"/>
                    <a:pt x="121" y="241"/>
                  </a:cubicBezTo>
                  <a:cubicBezTo>
                    <a:pt x="188" y="241"/>
                    <a:pt x="242" y="187"/>
                    <a:pt x="242" y="121"/>
                  </a:cubicBezTo>
                  <a:cubicBezTo>
                    <a:pt x="242" y="54"/>
                    <a:pt x="188" y="0"/>
                    <a:pt x="121" y="0"/>
                  </a:cubicBezTo>
                  <a:close/>
                  <a:moveTo>
                    <a:pt x="121" y="223"/>
                  </a:moveTo>
                  <a:cubicBezTo>
                    <a:pt x="65" y="223"/>
                    <a:pt x="19" y="177"/>
                    <a:pt x="19" y="121"/>
                  </a:cubicBezTo>
                  <a:cubicBezTo>
                    <a:pt x="19" y="64"/>
                    <a:pt x="65" y="19"/>
                    <a:pt x="121" y="19"/>
                  </a:cubicBezTo>
                  <a:cubicBezTo>
                    <a:pt x="177" y="19"/>
                    <a:pt x="223" y="64"/>
                    <a:pt x="223" y="121"/>
                  </a:cubicBezTo>
                  <a:cubicBezTo>
                    <a:pt x="223" y="177"/>
                    <a:pt x="177" y="223"/>
                    <a:pt x="121" y="2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Shape 168">
            <a:extLst>
              <a:ext uri="{FF2B5EF4-FFF2-40B4-BE49-F238E27FC236}">
                <a16:creationId xmlns:a16="http://schemas.microsoft.com/office/drawing/2014/main" id="{6AC5272A-BC13-9894-507F-EAE9A767BADC}"/>
              </a:ext>
            </a:extLst>
          </p:cNvPr>
          <p:cNvGrpSpPr/>
          <p:nvPr/>
        </p:nvGrpSpPr>
        <p:grpSpPr>
          <a:xfrm>
            <a:off x="1850152" y="3127682"/>
            <a:ext cx="668867" cy="565151"/>
            <a:chOff x="1420814" y="2360613"/>
            <a:chExt cx="501650" cy="423863"/>
          </a:xfrm>
          <a:solidFill>
            <a:srgbClr val="D33266"/>
          </a:solidFill>
        </p:grpSpPr>
        <p:sp>
          <p:nvSpPr>
            <p:cNvPr id="353" name="Shape 169">
              <a:extLst>
                <a:ext uri="{FF2B5EF4-FFF2-40B4-BE49-F238E27FC236}">
                  <a16:creationId xmlns:a16="http://schemas.microsoft.com/office/drawing/2014/main" id="{8091EC39-1FAB-AEF0-0070-D5143E3D8E95}"/>
                </a:ext>
              </a:extLst>
            </p:cNvPr>
            <p:cNvSpPr/>
            <p:nvPr/>
          </p:nvSpPr>
          <p:spPr>
            <a:xfrm>
              <a:off x="1420814" y="2595563"/>
              <a:ext cx="501650" cy="188913"/>
            </a:xfrm>
            <a:custGeom>
              <a:avLst/>
              <a:gdLst/>
              <a:ahLst/>
              <a:cxnLst/>
              <a:rect l="0" t="0" r="0" b="0"/>
              <a:pathLst>
                <a:path w="504" h="189" extrusionOk="0">
                  <a:moveTo>
                    <a:pt x="495" y="0"/>
                  </a:moveTo>
                  <a:cubicBezTo>
                    <a:pt x="489" y="0"/>
                    <a:pt x="485" y="4"/>
                    <a:pt x="485" y="9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9"/>
                    <a:pt x="483" y="170"/>
                    <a:pt x="481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1" y="170"/>
                    <a:pt x="19" y="169"/>
                    <a:pt x="19" y="16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9"/>
                    <a:pt x="10" y="189"/>
                    <a:pt x="23" y="189"/>
                  </a:cubicBezTo>
                  <a:cubicBezTo>
                    <a:pt x="481" y="189"/>
                    <a:pt x="481" y="189"/>
                    <a:pt x="481" y="189"/>
                  </a:cubicBezTo>
                  <a:cubicBezTo>
                    <a:pt x="494" y="189"/>
                    <a:pt x="504" y="179"/>
                    <a:pt x="504" y="167"/>
                  </a:cubicBezTo>
                  <a:cubicBezTo>
                    <a:pt x="504" y="9"/>
                    <a:pt x="504" y="9"/>
                    <a:pt x="504" y="9"/>
                  </a:cubicBezTo>
                  <a:cubicBezTo>
                    <a:pt x="504" y="4"/>
                    <a:pt x="500" y="0"/>
                    <a:pt x="4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Shape 170">
              <a:extLst>
                <a:ext uri="{FF2B5EF4-FFF2-40B4-BE49-F238E27FC236}">
                  <a16:creationId xmlns:a16="http://schemas.microsoft.com/office/drawing/2014/main" id="{856685D3-F98B-3D54-5780-68A0C37E41F1}"/>
                </a:ext>
              </a:extLst>
            </p:cNvPr>
            <p:cNvSpPr/>
            <p:nvPr/>
          </p:nvSpPr>
          <p:spPr>
            <a:xfrm>
              <a:off x="1577976" y="2360613"/>
              <a:ext cx="187325" cy="71438"/>
            </a:xfrm>
            <a:custGeom>
              <a:avLst/>
              <a:gdLst/>
              <a:ahLst/>
              <a:cxnLst/>
              <a:rect l="0" t="0" r="0" b="0"/>
              <a:pathLst>
                <a:path w="189" h="71" extrusionOk="0">
                  <a:moveTo>
                    <a:pt x="9" y="71"/>
                  </a:moveTo>
                  <a:cubicBezTo>
                    <a:pt x="14" y="71"/>
                    <a:pt x="18" y="67"/>
                    <a:pt x="18" y="6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68" y="19"/>
                    <a:pt x="170" y="21"/>
                    <a:pt x="170" y="23"/>
                  </a:cubicBezTo>
                  <a:cubicBezTo>
                    <a:pt x="170" y="62"/>
                    <a:pt x="170" y="62"/>
                    <a:pt x="170" y="62"/>
                  </a:cubicBezTo>
                  <a:cubicBezTo>
                    <a:pt x="170" y="67"/>
                    <a:pt x="174" y="71"/>
                    <a:pt x="179" y="71"/>
                  </a:cubicBezTo>
                  <a:cubicBezTo>
                    <a:pt x="184" y="71"/>
                    <a:pt x="189" y="67"/>
                    <a:pt x="189" y="62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189" y="10"/>
                    <a:pt x="179" y="0"/>
                    <a:pt x="16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4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Shape 171">
              <a:extLst>
                <a:ext uri="{FF2B5EF4-FFF2-40B4-BE49-F238E27FC236}">
                  <a16:creationId xmlns:a16="http://schemas.microsoft.com/office/drawing/2014/main" id="{C9F3E4D5-0D26-E54A-5B0D-1CAD4BA6475C}"/>
                </a:ext>
              </a:extLst>
            </p:cNvPr>
            <p:cNvSpPr/>
            <p:nvPr/>
          </p:nvSpPr>
          <p:spPr>
            <a:xfrm>
              <a:off x="1420814" y="2452688"/>
              <a:ext cx="501650" cy="174625"/>
            </a:xfrm>
            <a:custGeom>
              <a:avLst/>
              <a:gdLst/>
              <a:ahLst/>
              <a:cxnLst/>
              <a:rect l="0" t="0" r="0" b="0"/>
              <a:pathLst>
                <a:path w="504" h="175" extrusionOk="0">
                  <a:moveTo>
                    <a:pt x="48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15"/>
                    <a:pt x="57" y="138"/>
                    <a:pt x="82" y="147"/>
                  </a:cubicBezTo>
                  <a:cubicBezTo>
                    <a:pt x="133" y="165"/>
                    <a:pt x="196" y="175"/>
                    <a:pt x="254" y="175"/>
                  </a:cubicBezTo>
                  <a:cubicBezTo>
                    <a:pt x="373" y="175"/>
                    <a:pt x="504" y="129"/>
                    <a:pt x="504" y="87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504" y="10"/>
                    <a:pt x="494" y="0"/>
                    <a:pt x="481" y="0"/>
                  </a:cubicBezTo>
                  <a:close/>
                  <a:moveTo>
                    <a:pt x="485" y="87"/>
                  </a:moveTo>
                  <a:cubicBezTo>
                    <a:pt x="485" y="93"/>
                    <a:pt x="469" y="111"/>
                    <a:pt x="418" y="129"/>
                  </a:cubicBezTo>
                  <a:cubicBezTo>
                    <a:pt x="369" y="147"/>
                    <a:pt x="309" y="157"/>
                    <a:pt x="254" y="157"/>
                  </a:cubicBezTo>
                  <a:cubicBezTo>
                    <a:pt x="198" y="157"/>
                    <a:pt x="138" y="147"/>
                    <a:pt x="88" y="129"/>
                  </a:cubicBezTo>
                  <a:cubicBezTo>
                    <a:pt x="36" y="111"/>
                    <a:pt x="19" y="93"/>
                    <a:pt x="19" y="8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9"/>
                    <a:pt x="23" y="19"/>
                  </a:cubicBezTo>
                  <a:cubicBezTo>
                    <a:pt x="481" y="19"/>
                    <a:pt x="481" y="19"/>
                    <a:pt x="481" y="19"/>
                  </a:cubicBezTo>
                  <a:cubicBezTo>
                    <a:pt x="483" y="19"/>
                    <a:pt x="485" y="20"/>
                    <a:pt x="485" y="22"/>
                  </a:cubicBezTo>
                  <a:lnTo>
                    <a:pt x="485" y="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Shape 172">
              <a:extLst>
                <a:ext uri="{FF2B5EF4-FFF2-40B4-BE49-F238E27FC236}">
                  <a16:creationId xmlns:a16="http://schemas.microsoft.com/office/drawing/2014/main" id="{1E2C11A7-DA84-8CBC-BE3E-DB796D8C7330}"/>
                </a:ext>
              </a:extLst>
            </p:cNvPr>
            <p:cNvSpPr/>
            <p:nvPr/>
          </p:nvSpPr>
          <p:spPr>
            <a:xfrm>
              <a:off x="1622426" y="2644776"/>
              <a:ext cx="96838" cy="22225"/>
            </a:xfrm>
            <a:custGeom>
              <a:avLst/>
              <a:gdLst/>
              <a:ahLst/>
              <a:cxnLst/>
              <a:rect l="0" t="0" r="0" b="0"/>
              <a:pathLst>
                <a:path w="98" h="21" extrusionOk="0">
                  <a:moveTo>
                    <a:pt x="51" y="21"/>
                  </a:moveTo>
                  <a:cubicBezTo>
                    <a:pt x="63" y="21"/>
                    <a:pt x="76" y="21"/>
                    <a:pt x="89" y="20"/>
                  </a:cubicBezTo>
                  <a:cubicBezTo>
                    <a:pt x="94" y="19"/>
                    <a:pt x="98" y="15"/>
                    <a:pt x="98" y="10"/>
                  </a:cubicBezTo>
                  <a:cubicBezTo>
                    <a:pt x="97" y="5"/>
                    <a:pt x="93" y="1"/>
                    <a:pt x="88" y="1"/>
                  </a:cubicBezTo>
                  <a:cubicBezTo>
                    <a:pt x="75" y="2"/>
                    <a:pt x="63" y="3"/>
                    <a:pt x="51" y="3"/>
                  </a:cubicBezTo>
                  <a:cubicBezTo>
                    <a:pt x="38" y="3"/>
                    <a:pt x="24" y="2"/>
                    <a:pt x="11" y="1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23" y="21"/>
                    <a:pt x="37" y="21"/>
                    <a:pt x="51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Shape 173">
            <a:extLst>
              <a:ext uri="{FF2B5EF4-FFF2-40B4-BE49-F238E27FC236}">
                <a16:creationId xmlns:a16="http://schemas.microsoft.com/office/drawing/2014/main" id="{3FE07E3E-F964-342A-391A-15DF1F8C2333}"/>
              </a:ext>
            </a:extLst>
          </p:cNvPr>
          <p:cNvGrpSpPr/>
          <p:nvPr/>
        </p:nvGrpSpPr>
        <p:grpSpPr>
          <a:xfrm>
            <a:off x="4093818" y="3127682"/>
            <a:ext cx="736600" cy="565151"/>
            <a:chOff x="3103564" y="2360613"/>
            <a:chExt cx="552450" cy="423863"/>
          </a:xfrm>
          <a:solidFill>
            <a:srgbClr val="D33266"/>
          </a:solidFill>
        </p:grpSpPr>
        <p:sp>
          <p:nvSpPr>
            <p:cNvPr id="358" name="Shape 174">
              <a:extLst>
                <a:ext uri="{FF2B5EF4-FFF2-40B4-BE49-F238E27FC236}">
                  <a16:creationId xmlns:a16="http://schemas.microsoft.com/office/drawing/2014/main" id="{EE3484B6-E14B-5942-3F67-F0819F2D42EE}"/>
                </a:ext>
              </a:extLst>
            </p:cNvPr>
            <p:cNvSpPr/>
            <p:nvPr/>
          </p:nvSpPr>
          <p:spPr>
            <a:xfrm>
              <a:off x="3116264" y="2582863"/>
              <a:ext cx="161925" cy="187325"/>
            </a:xfrm>
            <a:custGeom>
              <a:avLst/>
              <a:gdLst/>
              <a:ahLst/>
              <a:cxnLst/>
              <a:rect l="0" t="0" r="0" b="0"/>
              <a:pathLst>
                <a:path w="163" h="189" extrusionOk="0">
                  <a:moveTo>
                    <a:pt x="153" y="170"/>
                  </a:moveTo>
                  <a:cubicBezTo>
                    <a:pt x="22" y="170"/>
                    <a:pt x="22" y="170"/>
                    <a:pt x="22" y="170"/>
                  </a:cubicBezTo>
                  <a:cubicBezTo>
                    <a:pt x="20" y="170"/>
                    <a:pt x="18" y="169"/>
                    <a:pt x="18" y="16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9"/>
                    <a:pt x="10" y="189"/>
                    <a:pt x="22" y="189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8" y="189"/>
                    <a:pt x="163" y="185"/>
                    <a:pt x="163" y="180"/>
                  </a:cubicBezTo>
                  <a:cubicBezTo>
                    <a:pt x="163" y="175"/>
                    <a:pt x="158" y="170"/>
                    <a:pt x="153" y="1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Shape 175">
              <a:extLst>
                <a:ext uri="{FF2B5EF4-FFF2-40B4-BE49-F238E27FC236}">
                  <a16:creationId xmlns:a16="http://schemas.microsoft.com/office/drawing/2014/main" id="{C1BB15A3-7D2B-DE76-D661-E9DEF522A2EB}"/>
                </a:ext>
              </a:extLst>
            </p:cNvPr>
            <p:cNvSpPr/>
            <p:nvPr/>
          </p:nvSpPr>
          <p:spPr>
            <a:xfrm>
              <a:off x="3336926" y="2582863"/>
              <a:ext cx="306388" cy="187325"/>
            </a:xfrm>
            <a:custGeom>
              <a:avLst/>
              <a:gdLst/>
              <a:ahLst/>
              <a:cxnLst/>
              <a:rect l="0" t="0" r="0" b="0"/>
              <a:pathLst>
                <a:path w="307" h="189" extrusionOk="0">
                  <a:moveTo>
                    <a:pt x="298" y="0"/>
                  </a:moveTo>
                  <a:cubicBezTo>
                    <a:pt x="293" y="0"/>
                    <a:pt x="289" y="4"/>
                    <a:pt x="289" y="9"/>
                  </a:cubicBezTo>
                  <a:cubicBezTo>
                    <a:pt x="289" y="167"/>
                    <a:pt x="289" y="167"/>
                    <a:pt x="289" y="167"/>
                  </a:cubicBezTo>
                  <a:cubicBezTo>
                    <a:pt x="289" y="169"/>
                    <a:pt x="287" y="170"/>
                    <a:pt x="285" y="170"/>
                  </a:cubicBez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75"/>
                    <a:pt x="0" y="180"/>
                  </a:cubicBezTo>
                  <a:cubicBezTo>
                    <a:pt x="0" y="185"/>
                    <a:pt x="5" y="189"/>
                    <a:pt x="10" y="189"/>
                  </a:cubicBezTo>
                  <a:cubicBezTo>
                    <a:pt x="285" y="189"/>
                    <a:pt x="285" y="189"/>
                    <a:pt x="285" y="189"/>
                  </a:cubicBezTo>
                  <a:cubicBezTo>
                    <a:pt x="297" y="189"/>
                    <a:pt x="307" y="179"/>
                    <a:pt x="307" y="167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4"/>
                    <a:pt x="303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Shape 176">
              <a:extLst>
                <a:ext uri="{FF2B5EF4-FFF2-40B4-BE49-F238E27FC236}">
                  <a16:creationId xmlns:a16="http://schemas.microsoft.com/office/drawing/2014/main" id="{76450545-97DB-2464-AC8F-93BB50615D7F}"/>
                </a:ext>
              </a:extLst>
            </p:cNvPr>
            <p:cNvSpPr/>
            <p:nvPr/>
          </p:nvSpPr>
          <p:spPr>
            <a:xfrm>
              <a:off x="3336926" y="2373313"/>
              <a:ext cx="306388" cy="149225"/>
            </a:xfrm>
            <a:custGeom>
              <a:avLst/>
              <a:gdLst/>
              <a:ahLst/>
              <a:cxnLst/>
              <a:rect l="0" t="0" r="0" b="0"/>
              <a:pathLst>
                <a:path w="307" h="150" extrusionOk="0">
                  <a:moveTo>
                    <a:pt x="10" y="19"/>
                  </a:moveTo>
                  <a:cubicBezTo>
                    <a:pt x="285" y="19"/>
                    <a:pt x="285" y="19"/>
                    <a:pt x="285" y="19"/>
                  </a:cubicBezTo>
                  <a:cubicBezTo>
                    <a:pt x="287" y="19"/>
                    <a:pt x="289" y="21"/>
                    <a:pt x="289" y="23"/>
                  </a:cubicBezTo>
                  <a:cubicBezTo>
                    <a:pt x="289" y="140"/>
                    <a:pt x="289" y="140"/>
                    <a:pt x="289" y="140"/>
                  </a:cubicBezTo>
                  <a:cubicBezTo>
                    <a:pt x="289" y="145"/>
                    <a:pt x="293" y="150"/>
                    <a:pt x="298" y="150"/>
                  </a:cubicBezTo>
                  <a:cubicBezTo>
                    <a:pt x="303" y="150"/>
                    <a:pt x="307" y="145"/>
                    <a:pt x="307" y="140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7" y="0"/>
                    <a:pt x="28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Shape 177">
              <a:extLst>
                <a:ext uri="{FF2B5EF4-FFF2-40B4-BE49-F238E27FC236}">
                  <a16:creationId xmlns:a16="http://schemas.microsoft.com/office/drawing/2014/main" id="{591E24F3-62AF-1F65-34DA-BC40EC9A4D8B}"/>
                </a:ext>
              </a:extLst>
            </p:cNvPr>
            <p:cNvSpPr/>
            <p:nvPr/>
          </p:nvSpPr>
          <p:spPr>
            <a:xfrm>
              <a:off x="3116264" y="2373313"/>
              <a:ext cx="161925" cy="149225"/>
            </a:xfrm>
            <a:custGeom>
              <a:avLst/>
              <a:gdLst/>
              <a:ahLst/>
              <a:cxnLst/>
              <a:rect l="0" t="0" r="0" b="0"/>
              <a:pathLst>
                <a:path w="163" h="150" extrusionOk="0">
                  <a:moveTo>
                    <a:pt x="9" y="150"/>
                  </a:moveTo>
                  <a:cubicBezTo>
                    <a:pt x="14" y="150"/>
                    <a:pt x="18" y="145"/>
                    <a:pt x="18" y="14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3" y="15"/>
                    <a:pt x="163" y="10"/>
                  </a:cubicBezTo>
                  <a:cubicBezTo>
                    <a:pt x="163" y="5"/>
                    <a:pt x="158" y="0"/>
                    <a:pt x="15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5"/>
                    <a:pt x="4" y="150"/>
                    <a:pt x="9" y="1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Shape 178">
              <a:extLst>
                <a:ext uri="{FF2B5EF4-FFF2-40B4-BE49-F238E27FC236}">
                  <a16:creationId xmlns:a16="http://schemas.microsoft.com/office/drawing/2014/main" id="{9E8B4611-7AF5-3F27-19A6-B2FF54B24054}"/>
                </a:ext>
              </a:extLst>
            </p:cNvPr>
            <p:cNvSpPr/>
            <p:nvPr/>
          </p:nvSpPr>
          <p:spPr>
            <a:xfrm>
              <a:off x="3103564" y="2360613"/>
              <a:ext cx="552450" cy="423863"/>
            </a:xfrm>
            <a:custGeom>
              <a:avLst/>
              <a:gdLst/>
              <a:ahLst/>
              <a:cxnLst/>
              <a:rect l="0" t="0" r="0" b="0"/>
              <a:pathLst>
                <a:path w="555" h="425" extrusionOk="0">
                  <a:moveTo>
                    <a:pt x="546" y="183"/>
                  </a:moveTo>
                  <a:cubicBezTo>
                    <a:pt x="290" y="183"/>
                    <a:pt x="290" y="183"/>
                    <a:pt x="290" y="183"/>
                  </a:cubicBezTo>
                  <a:cubicBezTo>
                    <a:pt x="291" y="182"/>
                    <a:pt x="293" y="181"/>
                    <a:pt x="294" y="180"/>
                  </a:cubicBezTo>
                  <a:cubicBezTo>
                    <a:pt x="315" y="159"/>
                    <a:pt x="315" y="125"/>
                    <a:pt x="294" y="104"/>
                  </a:cubicBezTo>
                  <a:cubicBezTo>
                    <a:pt x="284" y="94"/>
                    <a:pt x="270" y="88"/>
                    <a:pt x="256" y="88"/>
                  </a:cubicBezTo>
                  <a:cubicBezTo>
                    <a:pt x="242" y="88"/>
                    <a:pt x="228" y="94"/>
                    <a:pt x="218" y="104"/>
                  </a:cubicBezTo>
                  <a:cubicBezTo>
                    <a:pt x="217" y="105"/>
                    <a:pt x="216" y="106"/>
                    <a:pt x="215" y="108"/>
                  </a:cubicBezTo>
                  <a:cubicBezTo>
                    <a:pt x="215" y="10"/>
                    <a:pt x="215" y="10"/>
                    <a:pt x="215" y="10"/>
                  </a:cubicBezTo>
                  <a:cubicBezTo>
                    <a:pt x="215" y="4"/>
                    <a:pt x="211" y="0"/>
                    <a:pt x="205" y="0"/>
                  </a:cubicBezTo>
                  <a:cubicBezTo>
                    <a:pt x="200" y="0"/>
                    <a:pt x="196" y="4"/>
                    <a:pt x="196" y="10"/>
                  </a:cubicBezTo>
                  <a:cubicBezTo>
                    <a:pt x="196" y="179"/>
                    <a:pt x="196" y="179"/>
                    <a:pt x="196" y="179"/>
                  </a:cubicBezTo>
                  <a:cubicBezTo>
                    <a:pt x="171" y="168"/>
                    <a:pt x="138" y="151"/>
                    <a:pt x="132" y="137"/>
                  </a:cubicBezTo>
                  <a:cubicBezTo>
                    <a:pt x="127" y="127"/>
                    <a:pt x="126" y="116"/>
                    <a:pt x="130" y="106"/>
                  </a:cubicBezTo>
                  <a:cubicBezTo>
                    <a:pt x="133" y="95"/>
                    <a:pt x="141" y="87"/>
                    <a:pt x="151" y="82"/>
                  </a:cubicBezTo>
                  <a:cubicBezTo>
                    <a:pt x="155" y="80"/>
                    <a:pt x="157" y="74"/>
                    <a:pt x="155" y="69"/>
                  </a:cubicBezTo>
                  <a:cubicBezTo>
                    <a:pt x="152" y="65"/>
                    <a:pt x="147" y="63"/>
                    <a:pt x="142" y="65"/>
                  </a:cubicBezTo>
                  <a:cubicBezTo>
                    <a:pt x="128" y="72"/>
                    <a:pt x="117" y="84"/>
                    <a:pt x="112" y="100"/>
                  </a:cubicBezTo>
                  <a:cubicBezTo>
                    <a:pt x="107" y="115"/>
                    <a:pt x="108" y="131"/>
                    <a:pt x="115" y="146"/>
                  </a:cubicBezTo>
                  <a:cubicBezTo>
                    <a:pt x="122" y="160"/>
                    <a:pt x="142" y="173"/>
                    <a:pt x="162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4" y="183"/>
                    <a:pt x="0" y="187"/>
                    <a:pt x="0" y="193"/>
                  </a:cubicBezTo>
                  <a:cubicBezTo>
                    <a:pt x="0" y="198"/>
                    <a:pt x="4" y="202"/>
                    <a:pt x="9" y="202"/>
                  </a:cubicBezTo>
                  <a:cubicBezTo>
                    <a:pt x="121" y="202"/>
                    <a:pt x="121" y="202"/>
                    <a:pt x="121" y="202"/>
                  </a:cubicBezTo>
                  <a:cubicBezTo>
                    <a:pt x="119" y="203"/>
                    <a:pt x="118" y="204"/>
                    <a:pt x="117" y="205"/>
                  </a:cubicBezTo>
                  <a:cubicBezTo>
                    <a:pt x="96" y="226"/>
                    <a:pt x="96" y="260"/>
                    <a:pt x="117" y="281"/>
                  </a:cubicBezTo>
                  <a:cubicBezTo>
                    <a:pt x="127" y="291"/>
                    <a:pt x="140" y="297"/>
                    <a:pt x="155" y="297"/>
                  </a:cubicBezTo>
                  <a:cubicBezTo>
                    <a:pt x="169" y="297"/>
                    <a:pt x="182" y="291"/>
                    <a:pt x="193" y="281"/>
                  </a:cubicBezTo>
                  <a:cubicBezTo>
                    <a:pt x="194" y="280"/>
                    <a:pt x="195" y="278"/>
                    <a:pt x="196" y="277"/>
                  </a:cubicBezTo>
                  <a:cubicBezTo>
                    <a:pt x="196" y="416"/>
                    <a:pt x="196" y="416"/>
                    <a:pt x="196" y="416"/>
                  </a:cubicBezTo>
                  <a:cubicBezTo>
                    <a:pt x="196" y="421"/>
                    <a:pt x="200" y="425"/>
                    <a:pt x="205" y="425"/>
                  </a:cubicBezTo>
                  <a:cubicBezTo>
                    <a:pt x="211" y="425"/>
                    <a:pt x="215" y="421"/>
                    <a:pt x="215" y="416"/>
                  </a:cubicBezTo>
                  <a:cubicBezTo>
                    <a:pt x="215" y="206"/>
                    <a:pt x="215" y="206"/>
                    <a:pt x="215" y="206"/>
                  </a:cubicBezTo>
                  <a:cubicBezTo>
                    <a:pt x="240" y="217"/>
                    <a:pt x="272" y="234"/>
                    <a:pt x="279" y="248"/>
                  </a:cubicBezTo>
                  <a:cubicBezTo>
                    <a:pt x="284" y="258"/>
                    <a:pt x="284" y="269"/>
                    <a:pt x="281" y="279"/>
                  </a:cubicBezTo>
                  <a:cubicBezTo>
                    <a:pt x="277" y="290"/>
                    <a:pt x="270" y="298"/>
                    <a:pt x="260" y="303"/>
                  </a:cubicBezTo>
                  <a:cubicBezTo>
                    <a:pt x="255" y="305"/>
                    <a:pt x="253" y="311"/>
                    <a:pt x="256" y="316"/>
                  </a:cubicBezTo>
                  <a:cubicBezTo>
                    <a:pt x="257" y="319"/>
                    <a:pt x="261" y="321"/>
                    <a:pt x="264" y="321"/>
                  </a:cubicBezTo>
                  <a:cubicBezTo>
                    <a:pt x="266" y="321"/>
                    <a:pt x="267" y="320"/>
                    <a:pt x="268" y="320"/>
                  </a:cubicBezTo>
                  <a:cubicBezTo>
                    <a:pt x="283" y="313"/>
                    <a:pt x="293" y="300"/>
                    <a:pt x="299" y="285"/>
                  </a:cubicBezTo>
                  <a:cubicBezTo>
                    <a:pt x="304" y="270"/>
                    <a:pt x="303" y="254"/>
                    <a:pt x="296" y="239"/>
                  </a:cubicBezTo>
                  <a:cubicBezTo>
                    <a:pt x="289" y="225"/>
                    <a:pt x="268" y="212"/>
                    <a:pt x="249" y="202"/>
                  </a:cubicBezTo>
                  <a:cubicBezTo>
                    <a:pt x="546" y="202"/>
                    <a:pt x="546" y="202"/>
                    <a:pt x="546" y="202"/>
                  </a:cubicBezTo>
                  <a:cubicBezTo>
                    <a:pt x="551" y="202"/>
                    <a:pt x="555" y="198"/>
                    <a:pt x="555" y="193"/>
                  </a:cubicBezTo>
                  <a:cubicBezTo>
                    <a:pt x="555" y="187"/>
                    <a:pt x="551" y="183"/>
                    <a:pt x="546" y="183"/>
                  </a:cubicBezTo>
                  <a:close/>
                  <a:moveTo>
                    <a:pt x="231" y="117"/>
                  </a:moveTo>
                  <a:cubicBezTo>
                    <a:pt x="238" y="111"/>
                    <a:pt x="247" y="107"/>
                    <a:pt x="256" y="107"/>
                  </a:cubicBezTo>
                  <a:cubicBezTo>
                    <a:pt x="265" y="107"/>
                    <a:pt x="274" y="111"/>
                    <a:pt x="280" y="117"/>
                  </a:cubicBezTo>
                  <a:cubicBezTo>
                    <a:pt x="294" y="131"/>
                    <a:pt x="294" y="153"/>
                    <a:pt x="280" y="167"/>
                  </a:cubicBezTo>
                  <a:cubicBezTo>
                    <a:pt x="271" y="176"/>
                    <a:pt x="239" y="181"/>
                    <a:pt x="215" y="183"/>
                  </a:cubicBezTo>
                  <a:cubicBezTo>
                    <a:pt x="217" y="159"/>
                    <a:pt x="222" y="126"/>
                    <a:pt x="231" y="117"/>
                  </a:cubicBezTo>
                  <a:close/>
                  <a:moveTo>
                    <a:pt x="179" y="268"/>
                  </a:moveTo>
                  <a:cubicBezTo>
                    <a:pt x="173" y="274"/>
                    <a:pt x="164" y="278"/>
                    <a:pt x="155" y="278"/>
                  </a:cubicBezTo>
                  <a:cubicBezTo>
                    <a:pt x="145" y="278"/>
                    <a:pt x="137" y="274"/>
                    <a:pt x="130" y="268"/>
                  </a:cubicBezTo>
                  <a:cubicBezTo>
                    <a:pt x="116" y="254"/>
                    <a:pt x="116" y="232"/>
                    <a:pt x="130" y="218"/>
                  </a:cubicBezTo>
                  <a:cubicBezTo>
                    <a:pt x="139" y="209"/>
                    <a:pt x="172" y="204"/>
                    <a:pt x="195" y="202"/>
                  </a:cubicBezTo>
                  <a:cubicBezTo>
                    <a:pt x="194" y="226"/>
                    <a:pt x="189" y="258"/>
                    <a:pt x="179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Shape 179">
            <a:extLst>
              <a:ext uri="{FF2B5EF4-FFF2-40B4-BE49-F238E27FC236}">
                <a16:creationId xmlns:a16="http://schemas.microsoft.com/office/drawing/2014/main" id="{F6DA4E35-E6BD-E2E2-6DF3-DE04ED5A990E}"/>
              </a:ext>
            </a:extLst>
          </p:cNvPr>
          <p:cNvGrpSpPr/>
          <p:nvPr/>
        </p:nvGrpSpPr>
        <p:grpSpPr>
          <a:xfrm>
            <a:off x="2927534" y="3125565"/>
            <a:ext cx="668867" cy="567267"/>
            <a:chOff x="2228851" y="2359026"/>
            <a:chExt cx="501650" cy="425450"/>
          </a:xfrm>
          <a:solidFill>
            <a:srgbClr val="D33266"/>
          </a:solidFill>
        </p:grpSpPr>
        <p:sp>
          <p:nvSpPr>
            <p:cNvPr id="364" name="Shape 180">
              <a:extLst>
                <a:ext uri="{FF2B5EF4-FFF2-40B4-BE49-F238E27FC236}">
                  <a16:creationId xmlns:a16="http://schemas.microsoft.com/office/drawing/2014/main" id="{1699F8FF-3246-FDF7-3C7B-F047E196B281}"/>
                </a:ext>
              </a:extLst>
            </p:cNvPr>
            <p:cNvSpPr/>
            <p:nvPr/>
          </p:nvSpPr>
          <p:spPr>
            <a:xfrm>
              <a:off x="2392364" y="2379663"/>
              <a:ext cx="273050" cy="84138"/>
            </a:xfrm>
            <a:custGeom>
              <a:avLst/>
              <a:gdLst/>
              <a:ahLst/>
              <a:cxnLst/>
              <a:rect l="0" t="0" r="0" b="0"/>
              <a:pathLst>
                <a:path w="275" h="85" extrusionOk="0">
                  <a:moveTo>
                    <a:pt x="1" y="72"/>
                  </a:moveTo>
                  <a:cubicBezTo>
                    <a:pt x="3" y="77"/>
                    <a:pt x="8" y="79"/>
                    <a:pt x="13" y="78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13" y="76"/>
                    <a:pt x="217" y="78"/>
                    <a:pt x="221" y="78"/>
                  </a:cubicBezTo>
                  <a:cubicBezTo>
                    <a:pt x="222" y="78"/>
                    <a:pt x="223" y="78"/>
                    <a:pt x="224" y="78"/>
                  </a:cubicBezTo>
                  <a:cubicBezTo>
                    <a:pt x="229" y="76"/>
                    <a:pt x="231" y="71"/>
                    <a:pt x="230" y="66"/>
                  </a:cubicBezTo>
                  <a:cubicBezTo>
                    <a:pt x="224" y="48"/>
                    <a:pt x="224" y="48"/>
                    <a:pt x="224" y="48"/>
                  </a:cubicBezTo>
                  <a:cubicBezTo>
                    <a:pt x="251" y="48"/>
                    <a:pt x="251" y="48"/>
                    <a:pt x="251" y="48"/>
                  </a:cubicBezTo>
                  <a:cubicBezTo>
                    <a:pt x="254" y="48"/>
                    <a:pt x="256" y="51"/>
                    <a:pt x="256" y="54"/>
                  </a:cubicBezTo>
                  <a:cubicBezTo>
                    <a:pt x="256" y="76"/>
                    <a:pt x="256" y="76"/>
                    <a:pt x="256" y="76"/>
                  </a:cubicBezTo>
                  <a:cubicBezTo>
                    <a:pt x="256" y="81"/>
                    <a:pt x="260" y="85"/>
                    <a:pt x="265" y="85"/>
                  </a:cubicBezTo>
                  <a:cubicBezTo>
                    <a:pt x="271" y="85"/>
                    <a:pt x="275" y="81"/>
                    <a:pt x="275" y="76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5" y="41"/>
                    <a:pt x="264" y="30"/>
                    <a:pt x="251" y="30"/>
                  </a:cubicBezTo>
                  <a:cubicBezTo>
                    <a:pt x="217" y="30"/>
                    <a:pt x="217" y="30"/>
                    <a:pt x="217" y="30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3"/>
                    <a:pt x="203" y="0"/>
                    <a:pt x="198" y="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3" y="61"/>
                    <a:pt x="0" y="67"/>
                    <a:pt x="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Shape 181">
              <a:extLst>
                <a:ext uri="{FF2B5EF4-FFF2-40B4-BE49-F238E27FC236}">
                  <a16:creationId xmlns:a16="http://schemas.microsoft.com/office/drawing/2014/main" id="{ECFDB702-B278-4499-547B-85BEB520DCBE}"/>
                </a:ext>
              </a:extLst>
            </p:cNvPr>
            <p:cNvSpPr/>
            <p:nvPr/>
          </p:nvSpPr>
          <p:spPr>
            <a:xfrm>
              <a:off x="2228851" y="2359026"/>
              <a:ext cx="501650" cy="425450"/>
            </a:xfrm>
            <a:custGeom>
              <a:avLst/>
              <a:gdLst/>
              <a:ahLst/>
              <a:cxnLst/>
              <a:rect l="0" t="0" r="0" b="0"/>
              <a:pathLst>
                <a:path w="503" h="426" extrusionOk="0">
                  <a:moveTo>
                    <a:pt x="481" y="198"/>
                  </a:moveTo>
                  <a:cubicBezTo>
                    <a:pt x="476" y="198"/>
                    <a:pt x="471" y="202"/>
                    <a:pt x="471" y="207"/>
                  </a:cubicBezTo>
                  <a:cubicBezTo>
                    <a:pt x="471" y="212"/>
                    <a:pt x="476" y="217"/>
                    <a:pt x="481" y="217"/>
                  </a:cubicBezTo>
                  <a:cubicBezTo>
                    <a:pt x="484" y="217"/>
                    <a:pt x="485" y="217"/>
                    <a:pt x="485" y="220"/>
                  </a:cubicBezTo>
                  <a:cubicBezTo>
                    <a:pt x="485" y="299"/>
                    <a:pt x="485" y="299"/>
                    <a:pt x="485" y="299"/>
                  </a:cubicBezTo>
                  <a:cubicBezTo>
                    <a:pt x="485" y="302"/>
                    <a:pt x="484" y="303"/>
                    <a:pt x="481" y="303"/>
                  </a:cubicBezTo>
                  <a:cubicBezTo>
                    <a:pt x="376" y="303"/>
                    <a:pt x="376" y="303"/>
                    <a:pt x="376" y="303"/>
                  </a:cubicBezTo>
                  <a:cubicBezTo>
                    <a:pt x="373" y="303"/>
                    <a:pt x="372" y="302"/>
                    <a:pt x="372" y="299"/>
                  </a:cubicBezTo>
                  <a:cubicBezTo>
                    <a:pt x="372" y="233"/>
                    <a:pt x="372" y="233"/>
                    <a:pt x="372" y="233"/>
                  </a:cubicBezTo>
                  <a:cubicBezTo>
                    <a:pt x="372" y="230"/>
                    <a:pt x="373" y="230"/>
                    <a:pt x="376" y="230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60" y="230"/>
                    <a:pt x="464" y="225"/>
                    <a:pt x="464" y="220"/>
                  </a:cubicBezTo>
                  <a:cubicBezTo>
                    <a:pt x="464" y="142"/>
                    <a:pt x="464" y="142"/>
                    <a:pt x="464" y="142"/>
                  </a:cubicBezTo>
                  <a:cubicBezTo>
                    <a:pt x="464" y="128"/>
                    <a:pt x="455" y="119"/>
                    <a:pt x="441" y="119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27" y="119"/>
                    <a:pt x="18" y="110"/>
                    <a:pt x="18" y="96"/>
                  </a:cubicBezTo>
                  <a:cubicBezTo>
                    <a:pt x="18" y="81"/>
                    <a:pt x="27" y="72"/>
                    <a:pt x="42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3" y="82"/>
                    <a:pt x="60" y="87"/>
                    <a:pt x="62" y="92"/>
                  </a:cubicBezTo>
                  <a:cubicBezTo>
                    <a:pt x="63" y="96"/>
                    <a:pt x="67" y="98"/>
                    <a:pt x="71" y="98"/>
                  </a:cubicBezTo>
                  <a:cubicBezTo>
                    <a:pt x="72" y="98"/>
                    <a:pt x="73" y="98"/>
                    <a:pt x="74" y="98"/>
                  </a:cubicBezTo>
                  <a:cubicBezTo>
                    <a:pt x="311" y="20"/>
                    <a:pt x="311" y="20"/>
                    <a:pt x="311" y="20"/>
                  </a:cubicBezTo>
                  <a:cubicBezTo>
                    <a:pt x="316" y="18"/>
                    <a:pt x="319" y="13"/>
                    <a:pt x="317" y="8"/>
                  </a:cubicBezTo>
                  <a:cubicBezTo>
                    <a:pt x="315" y="3"/>
                    <a:pt x="310" y="0"/>
                    <a:pt x="305" y="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17" y="54"/>
                    <a:pt x="0" y="71"/>
                    <a:pt x="0" y="96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9"/>
                    <a:pt x="17" y="426"/>
                    <a:pt x="42" y="426"/>
                  </a:cubicBezTo>
                  <a:cubicBezTo>
                    <a:pt x="441" y="426"/>
                    <a:pt x="441" y="426"/>
                    <a:pt x="441" y="426"/>
                  </a:cubicBezTo>
                  <a:cubicBezTo>
                    <a:pt x="455" y="426"/>
                    <a:pt x="464" y="417"/>
                    <a:pt x="464" y="404"/>
                  </a:cubicBezTo>
                  <a:cubicBezTo>
                    <a:pt x="464" y="338"/>
                    <a:pt x="464" y="338"/>
                    <a:pt x="464" y="338"/>
                  </a:cubicBezTo>
                  <a:cubicBezTo>
                    <a:pt x="464" y="333"/>
                    <a:pt x="460" y="329"/>
                    <a:pt x="455" y="329"/>
                  </a:cubicBezTo>
                  <a:cubicBezTo>
                    <a:pt x="449" y="329"/>
                    <a:pt x="445" y="333"/>
                    <a:pt x="445" y="338"/>
                  </a:cubicBezTo>
                  <a:cubicBezTo>
                    <a:pt x="445" y="404"/>
                    <a:pt x="445" y="404"/>
                    <a:pt x="445" y="404"/>
                  </a:cubicBezTo>
                  <a:cubicBezTo>
                    <a:pt x="445" y="407"/>
                    <a:pt x="445" y="407"/>
                    <a:pt x="441" y="407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27" y="407"/>
                    <a:pt x="18" y="399"/>
                    <a:pt x="18" y="384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5" y="136"/>
                    <a:pt x="33" y="138"/>
                    <a:pt x="42" y="138"/>
                  </a:cubicBezTo>
                  <a:cubicBezTo>
                    <a:pt x="441" y="138"/>
                    <a:pt x="441" y="138"/>
                    <a:pt x="441" y="138"/>
                  </a:cubicBezTo>
                  <a:cubicBezTo>
                    <a:pt x="445" y="138"/>
                    <a:pt x="445" y="139"/>
                    <a:pt x="445" y="142"/>
                  </a:cubicBezTo>
                  <a:cubicBezTo>
                    <a:pt x="445" y="211"/>
                    <a:pt x="445" y="211"/>
                    <a:pt x="445" y="211"/>
                  </a:cubicBezTo>
                  <a:cubicBezTo>
                    <a:pt x="376" y="211"/>
                    <a:pt x="376" y="211"/>
                    <a:pt x="376" y="211"/>
                  </a:cubicBezTo>
                  <a:cubicBezTo>
                    <a:pt x="363" y="211"/>
                    <a:pt x="353" y="220"/>
                    <a:pt x="353" y="233"/>
                  </a:cubicBezTo>
                  <a:cubicBezTo>
                    <a:pt x="353" y="299"/>
                    <a:pt x="353" y="299"/>
                    <a:pt x="353" y="299"/>
                  </a:cubicBezTo>
                  <a:cubicBezTo>
                    <a:pt x="353" y="312"/>
                    <a:pt x="363" y="321"/>
                    <a:pt x="376" y="321"/>
                  </a:cubicBezTo>
                  <a:cubicBezTo>
                    <a:pt x="481" y="321"/>
                    <a:pt x="481" y="321"/>
                    <a:pt x="481" y="321"/>
                  </a:cubicBezTo>
                  <a:cubicBezTo>
                    <a:pt x="494" y="321"/>
                    <a:pt x="503" y="312"/>
                    <a:pt x="503" y="299"/>
                  </a:cubicBezTo>
                  <a:cubicBezTo>
                    <a:pt x="503" y="220"/>
                    <a:pt x="503" y="220"/>
                    <a:pt x="503" y="220"/>
                  </a:cubicBezTo>
                  <a:cubicBezTo>
                    <a:pt x="503" y="207"/>
                    <a:pt x="494" y="198"/>
                    <a:pt x="481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Shape 182">
              <a:extLst>
                <a:ext uri="{FF2B5EF4-FFF2-40B4-BE49-F238E27FC236}">
                  <a16:creationId xmlns:a16="http://schemas.microsoft.com/office/drawing/2014/main" id="{430ADC1A-93D4-6C19-C2C6-C8F971E11694}"/>
                </a:ext>
              </a:extLst>
            </p:cNvPr>
            <p:cNvSpPr/>
            <p:nvPr/>
          </p:nvSpPr>
          <p:spPr>
            <a:xfrm>
              <a:off x="2627314" y="2601913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Shape 183">
            <a:extLst>
              <a:ext uri="{FF2B5EF4-FFF2-40B4-BE49-F238E27FC236}">
                <a16:creationId xmlns:a16="http://schemas.microsoft.com/office/drawing/2014/main" id="{11A015DB-384F-629B-04F6-CC0CA8F105D6}"/>
              </a:ext>
            </a:extLst>
          </p:cNvPr>
          <p:cNvGrpSpPr/>
          <p:nvPr/>
        </p:nvGrpSpPr>
        <p:grpSpPr>
          <a:xfrm>
            <a:off x="5171202" y="3127682"/>
            <a:ext cx="582084" cy="565151"/>
            <a:chOff x="3911601" y="2360613"/>
            <a:chExt cx="436563" cy="423863"/>
          </a:xfrm>
          <a:solidFill>
            <a:srgbClr val="D33266"/>
          </a:solidFill>
        </p:grpSpPr>
        <p:sp>
          <p:nvSpPr>
            <p:cNvPr id="368" name="Shape 184">
              <a:extLst>
                <a:ext uri="{FF2B5EF4-FFF2-40B4-BE49-F238E27FC236}">
                  <a16:creationId xmlns:a16="http://schemas.microsoft.com/office/drawing/2014/main" id="{FD7D21B4-C383-7C97-6197-C743A4D7EBBF}"/>
                </a:ext>
              </a:extLst>
            </p:cNvPr>
            <p:cNvSpPr/>
            <p:nvPr/>
          </p:nvSpPr>
          <p:spPr>
            <a:xfrm>
              <a:off x="3911601" y="2360613"/>
              <a:ext cx="436563" cy="423863"/>
            </a:xfrm>
            <a:custGeom>
              <a:avLst/>
              <a:gdLst/>
              <a:ahLst/>
              <a:cxnLst/>
              <a:rect l="0" t="0" r="0" b="0"/>
              <a:pathLst>
                <a:path w="438" h="425" extrusionOk="0">
                  <a:moveTo>
                    <a:pt x="40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0"/>
                    <a:pt x="0" y="17"/>
                    <a:pt x="0" y="2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09"/>
                    <a:pt x="16" y="425"/>
                    <a:pt x="29" y="425"/>
                  </a:cubicBezTo>
                  <a:cubicBezTo>
                    <a:pt x="409" y="425"/>
                    <a:pt x="409" y="425"/>
                    <a:pt x="409" y="425"/>
                  </a:cubicBezTo>
                  <a:cubicBezTo>
                    <a:pt x="421" y="425"/>
                    <a:pt x="438" y="409"/>
                    <a:pt x="438" y="396"/>
                  </a:cubicBezTo>
                  <a:cubicBezTo>
                    <a:pt x="438" y="29"/>
                    <a:pt x="438" y="29"/>
                    <a:pt x="438" y="29"/>
                  </a:cubicBezTo>
                  <a:cubicBezTo>
                    <a:pt x="438" y="17"/>
                    <a:pt x="421" y="0"/>
                    <a:pt x="409" y="0"/>
                  </a:cubicBezTo>
                  <a:close/>
                  <a:moveTo>
                    <a:pt x="419" y="396"/>
                  </a:moveTo>
                  <a:cubicBezTo>
                    <a:pt x="418" y="399"/>
                    <a:pt x="412" y="406"/>
                    <a:pt x="409" y="406"/>
                  </a:cubicBezTo>
                  <a:cubicBezTo>
                    <a:pt x="29" y="406"/>
                    <a:pt x="29" y="406"/>
                    <a:pt x="29" y="406"/>
                  </a:cubicBezTo>
                  <a:cubicBezTo>
                    <a:pt x="26" y="406"/>
                    <a:pt x="19" y="399"/>
                    <a:pt x="19" y="396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6"/>
                    <a:pt x="26" y="20"/>
                    <a:pt x="29" y="19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12" y="20"/>
                    <a:pt x="418" y="26"/>
                    <a:pt x="419" y="30"/>
                  </a:cubicBezTo>
                  <a:lnTo>
                    <a:pt x="419" y="3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Shape 185">
              <a:extLst>
                <a:ext uri="{FF2B5EF4-FFF2-40B4-BE49-F238E27FC236}">
                  <a16:creationId xmlns:a16="http://schemas.microsoft.com/office/drawing/2014/main" id="{4766F527-ACC6-FFEA-4206-D465C3F46B00}"/>
                </a:ext>
              </a:extLst>
            </p:cNvPr>
            <p:cNvSpPr/>
            <p:nvPr/>
          </p:nvSpPr>
          <p:spPr>
            <a:xfrm>
              <a:off x="4100514" y="2432051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Shape 186">
              <a:extLst>
                <a:ext uri="{FF2B5EF4-FFF2-40B4-BE49-F238E27FC236}">
                  <a16:creationId xmlns:a16="http://schemas.microsoft.com/office/drawing/2014/main" id="{20696EFF-9BDA-78C3-8897-566C99132BEC}"/>
                </a:ext>
              </a:extLst>
            </p:cNvPr>
            <p:cNvSpPr/>
            <p:nvPr/>
          </p:nvSpPr>
          <p:spPr>
            <a:xfrm>
              <a:off x="4205289" y="2641601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5"/>
                    <a:pt x="18" y="29"/>
                  </a:cubicBezTo>
                  <a:cubicBezTo>
                    <a:pt x="18" y="23"/>
                    <a:pt x="23" y="19"/>
                    <a:pt x="29" y="19"/>
                  </a:cubicBezTo>
                  <a:cubicBezTo>
                    <a:pt x="34" y="19"/>
                    <a:pt x="39" y="23"/>
                    <a:pt x="39" y="29"/>
                  </a:cubicBezTo>
                  <a:cubicBezTo>
                    <a:pt x="39" y="35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Shape 187">
              <a:extLst>
                <a:ext uri="{FF2B5EF4-FFF2-40B4-BE49-F238E27FC236}">
                  <a16:creationId xmlns:a16="http://schemas.microsoft.com/office/drawing/2014/main" id="{9D403CA4-B126-FD0B-91B8-8558E774BDFE}"/>
                </a:ext>
              </a:extLst>
            </p:cNvPr>
            <p:cNvSpPr/>
            <p:nvPr/>
          </p:nvSpPr>
          <p:spPr>
            <a:xfrm>
              <a:off x="3995739" y="2576513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Shape 188">
              <a:extLst>
                <a:ext uri="{FF2B5EF4-FFF2-40B4-BE49-F238E27FC236}">
                  <a16:creationId xmlns:a16="http://schemas.microsoft.com/office/drawing/2014/main" id="{725F376E-54AE-2064-8130-3B28E820C35E}"/>
                </a:ext>
              </a:extLst>
            </p:cNvPr>
            <p:cNvSpPr/>
            <p:nvPr/>
          </p:nvSpPr>
          <p:spPr>
            <a:xfrm>
              <a:off x="4016376" y="2425701"/>
              <a:ext cx="17463" cy="136525"/>
            </a:xfrm>
            <a:custGeom>
              <a:avLst/>
              <a:gdLst/>
              <a:ahLst/>
              <a:cxnLst/>
              <a:rect l="0" t="0" r="0" b="0"/>
              <a:pathLst>
                <a:path w="18" h="136" extrusionOk="0">
                  <a:moveTo>
                    <a:pt x="9" y="136"/>
                  </a:moveTo>
                  <a:cubicBezTo>
                    <a:pt x="14" y="136"/>
                    <a:pt x="18" y="132"/>
                    <a:pt x="18" y="12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Shape 189">
              <a:extLst>
                <a:ext uri="{FF2B5EF4-FFF2-40B4-BE49-F238E27FC236}">
                  <a16:creationId xmlns:a16="http://schemas.microsoft.com/office/drawing/2014/main" id="{725DDF08-B613-A354-6A87-4CE723488E4C}"/>
                </a:ext>
              </a:extLst>
            </p:cNvPr>
            <p:cNvSpPr/>
            <p:nvPr/>
          </p:nvSpPr>
          <p:spPr>
            <a:xfrm>
              <a:off x="4016376" y="2647951"/>
              <a:ext cx="17463" cy="58738"/>
            </a:xfrm>
            <a:custGeom>
              <a:avLst/>
              <a:gdLst/>
              <a:ahLst/>
              <a:cxnLst/>
              <a:rect l="0" t="0" r="0" b="0"/>
              <a:pathLst>
                <a:path w="18" h="58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3"/>
                    <a:pt x="4" y="58"/>
                    <a:pt x="9" y="58"/>
                  </a:cubicBezTo>
                  <a:cubicBezTo>
                    <a:pt x="14" y="58"/>
                    <a:pt x="18" y="53"/>
                    <a:pt x="18" y="4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Shape 190">
              <a:extLst>
                <a:ext uri="{FF2B5EF4-FFF2-40B4-BE49-F238E27FC236}">
                  <a16:creationId xmlns:a16="http://schemas.microsoft.com/office/drawing/2014/main" id="{76F7C78A-80F2-47B7-DEED-446E67AC4DB6}"/>
                </a:ext>
              </a:extLst>
            </p:cNvPr>
            <p:cNvSpPr/>
            <p:nvPr/>
          </p:nvSpPr>
          <p:spPr>
            <a:xfrm>
              <a:off x="4121151" y="2503488"/>
              <a:ext cx="17463" cy="203200"/>
            </a:xfrm>
            <a:custGeom>
              <a:avLst/>
              <a:gdLst/>
              <a:ahLst/>
              <a:cxnLst/>
              <a:rect l="0" t="0" r="0" b="0"/>
              <a:pathLst>
                <a:path w="18" h="203" extrusionOk="0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4" y="203"/>
                    <a:pt x="18" y="198"/>
                    <a:pt x="18" y="193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Shape 191">
              <a:extLst>
                <a:ext uri="{FF2B5EF4-FFF2-40B4-BE49-F238E27FC236}">
                  <a16:creationId xmlns:a16="http://schemas.microsoft.com/office/drawing/2014/main" id="{735D8D86-9670-38AA-EEEA-0C1BB4370159}"/>
                </a:ext>
              </a:extLst>
            </p:cNvPr>
            <p:cNvSpPr/>
            <p:nvPr/>
          </p:nvSpPr>
          <p:spPr>
            <a:xfrm>
              <a:off x="4224339" y="2425701"/>
              <a:ext cx="19050" cy="201613"/>
            </a:xfrm>
            <a:custGeom>
              <a:avLst/>
              <a:gdLst/>
              <a:ahLst/>
              <a:cxnLst/>
              <a:rect l="0" t="0" r="0" b="0"/>
              <a:pathLst>
                <a:path w="19" h="202" extrusionOk="0">
                  <a:moveTo>
                    <a:pt x="10" y="202"/>
                  </a:moveTo>
                  <a:cubicBezTo>
                    <a:pt x="15" y="202"/>
                    <a:pt x="19" y="198"/>
                    <a:pt x="19" y="193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5" y="202"/>
                    <a:pt x="10" y="2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Shape 192">
            <a:extLst>
              <a:ext uri="{FF2B5EF4-FFF2-40B4-BE49-F238E27FC236}">
                <a16:creationId xmlns:a16="http://schemas.microsoft.com/office/drawing/2014/main" id="{F5009F74-DE18-7692-E815-26E001C37C32}"/>
              </a:ext>
            </a:extLst>
          </p:cNvPr>
          <p:cNvSpPr/>
          <p:nvPr/>
        </p:nvSpPr>
        <p:spPr>
          <a:xfrm>
            <a:off x="6180852" y="3127682"/>
            <a:ext cx="632884" cy="565151"/>
          </a:xfrm>
          <a:custGeom>
            <a:avLst/>
            <a:gdLst/>
            <a:ahLst/>
            <a:cxnLst/>
            <a:rect l="0" t="0" r="0" b="0"/>
            <a:pathLst>
              <a:path w="477" h="425" extrusionOk="0">
                <a:moveTo>
                  <a:pt x="455" y="118"/>
                </a:moveTo>
                <a:cubicBezTo>
                  <a:pt x="363" y="118"/>
                  <a:pt x="363" y="118"/>
                  <a:pt x="363" y="118"/>
                </a:cubicBezTo>
                <a:cubicBezTo>
                  <a:pt x="351" y="118"/>
                  <a:pt x="341" y="128"/>
                  <a:pt x="341" y="141"/>
                </a:cubicBezTo>
                <a:cubicBezTo>
                  <a:pt x="341" y="403"/>
                  <a:pt x="341" y="403"/>
                  <a:pt x="341" y="403"/>
                </a:cubicBezTo>
                <a:cubicBezTo>
                  <a:pt x="341" y="404"/>
                  <a:pt x="341" y="405"/>
                  <a:pt x="341" y="406"/>
                </a:cubicBezTo>
                <a:cubicBezTo>
                  <a:pt x="306" y="406"/>
                  <a:pt x="306" y="406"/>
                  <a:pt x="306" y="406"/>
                </a:cubicBezTo>
                <a:cubicBezTo>
                  <a:pt x="307" y="405"/>
                  <a:pt x="307" y="404"/>
                  <a:pt x="307" y="403"/>
                </a:cubicBezTo>
                <a:cubicBezTo>
                  <a:pt x="307" y="23"/>
                  <a:pt x="307" y="23"/>
                  <a:pt x="307" y="23"/>
                </a:cubicBezTo>
                <a:cubicBezTo>
                  <a:pt x="307" y="10"/>
                  <a:pt x="297" y="0"/>
                  <a:pt x="284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80" y="0"/>
                  <a:pt x="170" y="10"/>
                  <a:pt x="170" y="23"/>
                </a:cubicBezTo>
                <a:cubicBezTo>
                  <a:pt x="170" y="403"/>
                  <a:pt x="170" y="403"/>
                  <a:pt x="170" y="403"/>
                </a:cubicBezTo>
                <a:cubicBezTo>
                  <a:pt x="170" y="404"/>
                  <a:pt x="170" y="405"/>
                  <a:pt x="171" y="406"/>
                </a:cubicBezTo>
                <a:cubicBezTo>
                  <a:pt x="136" y="406"/>
                  <a:pt x="136" y="406"/>
                  <a:pt x="136" y="406"/>
                </a:cubicBezTo>
                <a:cubicBezTo>
                  <a:pt x="136" y="405"/>
                  <a:pt x="136" y="404"/>
                  <a:pt x="136" y="403"/>
                </a:cubicBezTo>
                <a:cubicBezTo>
                  <a:pt x="136" y="259"/>
                  <a:pt x="136" y="259"/>
                  <a:pt x="136" y="259"/>
                </a:cubicBezTo>
                <a:cubicBezTo>
                  <a:pt x="136" y="246"/>
                  <a:pt x="126" y="236"/>
                  <a:pt x="114" y="236"/>
                </a:cubicBezTo>
                <a:cubicBezTo>
                  <a:pt x="22" y="236"/>
                  <a:pt x="22" y="236"/>
                  <a:pt x="22" y="236"/>
                </a:cubicBezTo>
                <a:cubicBezTo>
                  <a:pt x="10" y="236"/>
                  <a:pt x="0" y="246"/>
                  <a:pt x="0" y="259"/>
                </a:cubicBezTo>
                <a:cubicBezTo>
                  <a:pt x="0" y="403"/>
                  <a:pt x="0" y="403"/>
                  <a:pt x="0" y="403"/>
                </a:cubicBezTo>
                <a:cubicBezTo>
                  <a:pt x="0" y="415"/>
                  <a:pt x="10" y="425"/>
                  <a:pt x="22" y="425"/>
                </a:cubicBezTo>
                <a:cubicBezTo>
                  <a:pt x="68" y="425"/>
                  <a:pt x="68" y="425"/>
                  <a:pt x="68" y="425"/>
                </a:cubicBezTo>
                <a:cubicBezTo>
                  <a:pt x="114" y="425"/>
                  <a:pt x="114" y="425"/>
                  <a:pt x="114" y="425"/>
                </a:cubicBezTo>
                <a:cubicBezTo>
                  <a:pt x="193" y="425"/>
                  <a:pt x="193" y="425"/>
                  <a:pt x="193" y="425"/>
                </a:cubicBezTo>
                <a:cubicBezTo>
                  <a:pt x="284" y="425"/>
                  <a:pt x="284" y="425"/>
                  <a:pt x="284" y="425"/>
                </a:cubicBezTo>
                <a:cubicBezTo>
                  <a:pt x="363" y="425"/>
                  <a:pt x="363" y="425"/>
                  <a:pt x="363" y="425"/>
                </a:cubicBezTo>
                <a:cubicBezTo>
                  <a:pt x="455" y="425"/>
                  <a:pt x="455" y="425"/>
                  <a:pt x="455" y="425"/>
                </a:cubicBezTo>
                <a:cubicBezTo>
                  <a:pt x="467" y="425"/>
                  <a:pt x="477" y="415"/>
                  <a:pt x="477" y="403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7" y="128"/>
                  <a:pt x="467" y="118"/>
                  <a:pt x="455" y="118"/>
                </a:cubicBezTo>
                <a:close/>
                <a:moveTo>
                  <a:pt x="68" y="406"/>
                </a:moveTo>
                <a:cubicBezTo>
                  <a:pt x="22" y="406"/>
                  <a:pt x="22" y="406"/>
                  <a:pt x="22" y="406"/>
                </a:cubicBezTo>
                <a:cubicBezTo>
                  <a:pt x="20" y="406"/>
                  <a:pt x="19" y="405"/>
                  <a:pt x="19" y="403"/>
                </a:cubicBezTo>
                <a:cubicBezTo>
                  <a:pt x="19" y="259"/>
                  <a:pt x="19" y="259"/>
                  <a:pt x="19" y="259"/>
                </a:cubicBezTo>
                <a:cubicBezTo>
                  <a:pt x="19" y="257"/>
                  <a:pt x="20" y="255"/>
                  <a:pt x="22" y="255"/>
                </a:cubicBezTo>
                <a:cubicBezTo>
                  <a:pt x="114" y="255"/>
                  <a:pt x="114" y="255"/>
                  <a:pt x="114" y="255"/>
                </a:cubicBezTo>
                <a:cubicBezTo>
                  <a:pt x="116" y="255"/>
                  <a:pt x="118" y="257"/>
                  <a:pt x="118" y="259"/>
                </a:cubicBezTo>
                <a:cubicBezTo>
                  <a:pt x="118" y="403"/>
                  <a:pt x="118" y="403"/>
                  <a:pt x="118" y="403"/>
                </a:cubicBezTo>
                <a:cubicBezTo>
                  <a:pt x="118" y="405"/>
                  <a:pt x="116" y="406"/>
                  <a:pt x="114" y="406"/>
                </a:cubicBezTo>
                <a:lnTo>
                  <a:pt x="68" y="406"/>
                </a:lnTo>
                <a:close/>
                <a:moveTo>
                  <a:pt x="193" y="406"/>
                </a:moveTo>
                <a:cubicBezTo>
                  <a:pt x="191" y="406"/>
                  <a:pt x="189" y="405"/>
                  <a:pt x="189" y="403"/>
                </a:cubicBezTo>
                <a:cubicBezTo>
                  <a:pt x="189" y="23"/>
                  <a:pt x="189" y="23"/>
                  <a:pt x="189" y="23"/>
                </a:cubicBezTo>
                <a:cubicBezTo>
                  <a:pt x="189" y="21"/>
                  <a:pt x="191" y="19"/>
                  <a:pt x="193" y="19"/>
                </a:cubicBezTo>
                <a:cubicBezTo>
                  <a:pt x="284" y="19"/>
                  <a:pt x="284" y="19"/>
                  <a:pt x="284" y="19"/>
                </a:cubicBezTo>
                <a:cubicBezTo>
                  <a:pt x="286" y="19"/>
                  <a:pt x="288" y="21"/>
                  <a:pt x="288" y="23"/>
                </a:cubicBezTo>
                <a:cubicBezTo>
                  <a:pt x="288" y="403"/>
                  <a:pt x="288" y="403"/>
                  <a:pt x="288" y="403"/>
                </a:cubicBezTo>
                <a:cubicBezTo>
                  <a:pt x="288" y="405"/>
                  <a:pt x="286" y="406"/>
                  <a:pt x="284" y="406"/>
                </a:cubicBezTo>
                <a:lnTo>
                  <a:pt x="193" y="406"/>
                </a:lnTo>
                <a:close/>
                <a:moveTo>
                  <a:pt x="363" y="406"/>
                </a:moveTo>
                <a:cubicBezTo>
                  <a:pt x="361" y="406"/>
                  <a:pt x="359" y="405"/>
                  <a:pt x="359" y="403"/>
                </a:cubicBezTo>
                <a:cubicBezTo>
                  <a:pt x="359" y="141"/>
                  <a:pt x="359" y="141"/>
                  <a:pt x="359" y="141"/>
                </a:cubicBezTo>
                <a:cubicBezTo>
                  <a:pt x="359" y="139"/>
                  <a:pt x="361" y="137"/>
                  <a:pt x="363" y="137"/>
                </a:cubicBezTo>
                <a:cubicBezTo>
                  <a:pt x="455" y="137"/>
                  <a:pt x="455" y="137"/>
                  <a:pt x="455" y="137"/>
                </a:cubicBezTo>
                <a:cubicBezTo>
                  <a:pt x="457" y="137"/>
                  <a:pt x="458" y="139"/>
                  <a:pt x="458" y="141"/>
                </a:cubicBezTo>
                <a:cubicBezTo>
                  <a:pt x="458" y="403"/>
                  <a:pt x="458" y="403"/>
                  <a:pt x="458" y="403"/>
                </a:cubicBezTo>
                <a:cubicBezTo>
                  <a:pt x="458" y="405"/>
                  <a:pt x="457" y="406"/>
                  <a:pt x="455" y="406"/>
                </a:cubicBezTo>
                <a:lnTo>
                  <a:pt x="363" y="406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7" name="Shape 193">
            <a:extLst>
              <a:ext uri="{FF2B5EF4-FFF2-40B4-BE49-F238E27FC236}">
                <a16:creationId xmlns:a16="http://schemas.microsoft.com/office/drawing/2014/main" id="{5BA3EE64-449B-4755-9C61-56A4D5F5D0F6}"/>
              </a:ext>
            </a:extLst>
          </p:cNvPr>
          <p:cNvGrpSpPr/>
          <p:nvPr/>
        </p:nvGrpSpPr>
        <p:grpSpPr>
          <a:xfrm>
            <a:off x="7414868" y="3127682"/>
            <a:ext cx="546100" cy="565151"/>
            <a:chOff x="5594351" y="2360613"/>
            <a:chExt cx="409575" cy="423863"/>
          </a:xfrm>
          <a:solidFill>
            <a:srgbClr val="D33266"/>
          </a:solidFill>
        </p:grpSpPr>
        <p:sp>
          <p:nvSpPr>
            <p:cNvPr id="378" name="Shape 194">
              <a:extLst>
                <a:ext uri="{FF2B5EF4-FFF2-40B4-BE49-F238E27FC236}">
                  <a16:creationId xmlns:a16="http://schemas.microsoft.com/office/drawing/2014/main" id="{B36E22CB-1EC3-558E-B7B1-2FA1DD6CF159}"/>
                </a:ext>
              </a:extLst>
            </p:cNvPr>
            <p:cNvSpPr/>
            <p:nvPr/>
          </p:nvSpPr>
          <p:spPr>
            <a:xfrm>
              <a:off x="5619751" y="2386013"/>
              <a:ext cx="358775" cy="371475"/>
            </a:xfrm>
            <a:custGeom>
              <a:avLst/>
              <a:gdLst/>
              <a:ahLst/>
              <a:cxnLst/>
              <a:rect l="0" t="0" r="0" b="0"/>
              <a:pathLst>
                <a:path w="360" h="373" extrusionOk="0">
                  <a:moveTo>
                    <a:pt x="350" y="124"/>
                  </a:moveTo>
                  <a:cubicBezTo>
                    <a:pt x="355" y="124"/>
                    <a:pt x="360" y="120"/>
                    <a:pt x="360" y="115"/>
                  </a:cubicBezTo>
                  <a:cubicBezTo>
                    <a:pt x="360" y="109"/>
                    <a:pt x="355" y="105"/>
                    <a:pt x="350" y="105"/>
                  </a:cubicBezTo>
                  <a:cubicBezTo>
                    <a:pt x="255" y="105"/>
                    <a:pt x="255" y="105"/>
                    <a:pt x="255" y="105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5" y="5"/>
                    <a:pt x="251" y="0"/>
                    <a:pt x="246" y="0"/>
                  </a:cubicBezTo>
                  <a:cubicBezTo>
                    <a:pt x="240" y="0"/>
                    <a:pt x="236" y="5"/>
                    <a:pt x="236" y="10"/>
                  </a:cubicBezTo>
                  <a:cubicBezTo>
                    <a:pt x="236" y="105"/>
                    <a:pt x="236" y="105"/>
                    <a:pt x="236" y="105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5"/>
                    <a:pt x="120" y="0"/>
                    <a:pt x="114" y="0"/>
                  </a:cubicBezTo>
                  <a:cubicBezTo>
                    <a:pt x="109" y="0"/>
                    <a:pt x="105" y="5"/>
                    <a:pt x="105" y="10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4" y="105"/>
                    <a:pt x="0" y="109"/>
                    <a:pt x="0" y="115"/>
                  </a:cubicBezTo>
                  <a:cubicBezTo>
                    <a:pt x="0" y="120"/>
                    <a:pt x="4" y="124"/>
                    <a:pt x="10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236"/>
                    <a:pt x="105" y="236"/>
                    <a:pt x="105" y="236"/>
                  </a:cubicBezTo>
                  <a:cubicBezTo>
                    <a:pt x="10" y="236"/>
                    <a:pt x="10" y="236"/>
                    <a:pt x="10" y="236"/>
                  </a:cubicBezTo>
                  <a:cubicBezTo>
                    <a:pt x="4" y="236"/>
                    <a:pt x="0" y="241"/>
                    <a:pt x="0" y="246"/>
                  </a:cubicBezTo>
                  <a:cubicBezTo>
                    <a:pt x="0" y="251"/>
                    <a:pt x="4" y="255"/>
                    <a:pt x="10" y="255"/>
                  </a:cubicBezTo>
                  <a:cubicBezTo>
                    <a:pt x="105" y="255"/>
                    <a:pt x="105" y="255"/>
                    <a:pt x="105" y="255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5" y="369"/>
                    <a:pt x="109" y="373"/>
                    <a:pt x="114" y="373"/>
                  </a:cubicBezTo>
                  <a:cubicBezTo>
                    <a:pt x="120" y="373"/>
                    <a:pt x="124" y="369"/>
                    <a:pt x="124" y="364"/>
                  </a:cubicBezTo>
                  <a:cubicBezTo>
                    <a:pt x="124" y="255"/>
                    <a:pt x="124" y="255"/>
                    <a:pt x="124" y="255"/>
                  </a:cubicBezTo>
                  <a:cubicBezTo>
                    <a:pt x="236" y="255"/>
                    <a:pt x="236" y="255"/>
                    <a:pt x="236" y="255"/>
                  </a:cubicBezTo>
                  <a:cubicBezTo>
                    <a:pt x="236" y="364"/>
                    <a:pt x="236" y="364"/>
                    <a:pt x="236" y="364"/>
                  </a:cubicBezTo>
                  <a:cubicBezTo>
                    <a:pt x="236" y="369"/>
                    <a:pt x="240" y="373"/>
                    <a:pt x="246" y="373"/>
                  </a:cubicBezTo>
                  <a:cubicBezTo>
                    <a:pt x="251" y="373"/>
                    <a:pt x="255" y="369"/>
                    <a:pt x="255" y="364"/>
                  </a:cubicBezTo>
                  <a:cubicBezTo>
                    <a:pt x="255" y="255"/>
                    <a:pt x="255" y="255"/>
                    <a:pt x="255" y="255"/>
                  </a:cubicBezTo>
                  <a:cubicBezTo>
                    <a:pt x="350" y="255"/>
                    <a:pt x="350" y="255"/>
                    <a:pt x="350" y="255"/>
                  </a:cubicBezTo>
                  <a:cubicBezTo>
                    <a:pt x="355" y="255"/>
                    <a:pt x="360" y="251"/>
                    <a:pt x="360" y="246"/>
                  </a:cubicBezTo>
                  <a:cubicBezTo>
                    <a:pt x="360" y="241"/>
                    <a:pt x="355" y="236"/>
                    <a:pt x="350" y="236"/>
                  </a:cubicBezTo>
                  <a:cubicBezTo>
                    <a:pt x="255" y="236"/>
                    <a:pt x="255" y="236"/>
                    <a:pt x="255" y="236"/>
                  </a:cubicBezTo>
                  <a:cubicBezTo>
                    <a:pt x="255" y="124"/>
                    <a:pt x="255" y="124"/>
                    <a:pt x="255" y="124"/>
                  </a:cubicBezTo>
                  <a:lnTo>
                    <a:pt x="350" y="124"/>
                  </a:lnTo>
                  <a:close/>
                  <a:moveTo>
                    <a:pt x="236" y="236"/>
                  </a:moveTo>
                  <a:cubicBezTo>
                    <a:pt x="124" y="236"/>
                    <a:pt x="124" y="236"/>
                    <a:pt x="124" y="236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236" y="124"/>
                    <a:pt x="236" y="124"/>
                    <a:pt x="236" y="124"/>
                  </a:cubicBezTo>
                  <a:lnTo>
                    <a:pt x="236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Shape 195">
              <a:extLst>
                <a:ext uri="{FF2B5EF4-FFF2-40B4-BE49-F238E27FC236}">
                  <a16:creationId xmlns:a16="http://schemas.microsoft.com/office/drawing/2014/main" id="{90A41D99-BBA0-52FC-1E4C-D616CB6CB289}"/>
                </a:ext>
              </a:extLst>
            </p:cNvPr>
            <p:cNvSpPr/>
            <p:nvPr/>
          </p:nvSpPr>
          <p:spPr>
            <a:xfrm>
              <a:off x="5594351" y="2360613"/>
              <a:ext cx="409575" cy="423863"/>
            </a:xfrm>
            <a:custGeom>
              <a:avLst/>
              <a:gdLst/>
              <a:ahLst/>
              <a:cxnLst/>
              <a:rect l="0" t="0" r="0" b="0"/>
              <a:pathLst>
                <a:path w="412" h="425" extrusionOk="0">
                  <a:moveTo>
                    <a:pt x="38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3" y="425"/>
                  </a:cubicBezTo>
                  <a:cubicBezTo>
                    <a:pt x="389" y="425"/>
                    <a:pt x="389" y="425"/>
                    <a:pt x="389" y="425"/>
                  </a:cubicBezTo>
                  <a:cubicBezTo>
                    <a:pt x="402" y="425"/>
                    <a:pt x="412" y="415"/>
                    <a:pt x="412" y="403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2" y="10"/>
                    <a:pt x="402" y="0"/>
                    <a:pt x="389" y="0"/>
                  </a:cubicBezTo>
                  <a:close/>
                  <a:moveTo>
                    <a:pt x="393" y="403"/>
                  </a:moveTo>
                  <a:cubicBezTo>
                    <a:pt x="393" y="405"/>
                    <a:pt x="391" y="406"/>
                    <a:pt x="389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5"/>
                    <a:pt x="19" y="40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1" y="19"/>
                    <a:pt x="23" y="19"/>
                  </a:cubicBezTo>
                  <a:cubicBezTo>
                    <a:pt x="389" y="19"/>
                    <a:pt x="389" y="19"/>
                    <a:pt x="389" y="19"/>
                  </a:cubicBezTo>
                  <a:cubicBezTo>
                    <a:pt x="391" y="19"/>
                    <a:pt x="393" y="21"/>
                    <a:pt x="393" y="23"/>
                  </a:cubicBezTo>
                  <a:lnTo>
                    <a:pt x="393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Shape 196">
            <a:extLst>
              <a:ext uri="{FF2B5EF4-FFF2-40B4-BE49-F238E27FC236}">
                <a16:creationId xmlns:a16="http://schemas.microsoft.com/office/drawing/2014/main" id="{79DAB3B5-18E6-24E3-CECB-98108AFC8A63}"/>
              </a:ext>
            </a:extLst>
          </p:cNvPr>
          <p:cNvGrpSpPr/>
          <p:nvPr/>
        </p:nvGrpSpPr>
        <p:grpSpPr>
          <a:xfrm>
            <a:off x="10473452" y="3127682"/>
            <a:ext cx="565151" cy="565151"/>
            <a:chOff x="7888289" y="2360613"/>
            <a:chExt cx="423863" cy="423863"/>
          </a:xfrm>
          <a:solidFill>
            <a:srgbClr val="D33266"/>
          </a:solidFill>
        </p:grpSpPr>
        <p:sp>
          <p:nvSpPr>
            <p:cNvPr id="381" name="Shape 197">
              <a:extLst>
                <a:ext uri="{FF2B5EF4-FFF2-40B4-BE49-F238E27FC236}">
                  <a16:creationId xmlns:a16="http://schemas.microsoft.com/office/drawing/2014/main" id="{5785B461-5E7C-5C8A-ABE0-2691F5A04AA9}"/>
                </a:ext>
              </a:extLst>
            </p:cNvPr>
            <p:cNvSpPr/>
            <p:nvPr/>
          </p:nvSpPr>
          <p:spPr>
            <a:xfrm>
              <a:off x="7888289" y="2360613"/>
              <a:ext cx="423863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3" y="425"/>
                  </a:cubicBezTo>
                  <a:cubicBezTo>
                    <a:pt x="403" y="425"/>
                    <a:pt x="403" y="425"/>
                    <a:pt x="403" y="425"/>
                  </a:cubicBezTo>
                  <a:cubicBezTo>
                    <a:pt x="415" y="425"/>
                    <a:pt x="425" y="415"/>
                    <a:pt x="425" y="403"/>
                  </a:cubicBezTo>
                  <a:cubicBezTo>
                    <a:pt x="425" y="23"/>
                    <a:pt x="425" y="23"/>
                    <a:pt x="425" y="23"/>
                  </a:cubicBezTo>
                  <a:cubicBezTo>
                    <a:pt x="425" y="10"/>
                    <a:pt x="415" y="0"/>
                    <a:pt x="403" y="0"/>
                  </a:cubicBezTo>
                  <a:close/>
                  <a:moveTo>
                    <a:pt x="406" y="403"/>
                  </a:moveTo>
                  <a:cubicBezTo>
                    <a:pt x="406" y="405"/>
                    <a:pt x="405" y="406"/>
                    <a:pt x="403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5"/>
                    <a:pt x="19" y="40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0" y="19"/>
                    <a:pt x="23" y="19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05" y="19"/>
                    <a:pt x="406" y="21"/>
                    <a:pt x="406" y="23"/>
                  </a:cubicBezTo>
                  <a:lnTo>
                    <a:pt x="406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Shape 198">
              <a:extLst>
                <a:ext uri="{FF2B5EF4-FFF2-40B4-BE49-F238E27FC236}">
                  <a16:creationId xmlns:a16="http://schemas.microsoft.com/office/drawing/2014/main" id="{E443E6A6-A28F-3689-DA72-D1919AE4E1CF}"/>
                </a:ext>
              </a:extLst>
            </p:cNvPr>
            <p:cNvSpPr/>
            <p:nvPr/>
          </p:nvSpPr>
          <p:spPr>
            <a:xfrm>
              <a:off x="7934326" y="2405063"/>
              <a:ext cx="336550" cy="333375"/>
            </a:xfrm>
            <a:custGeom>
              <a:avLst/>
              <a:gdLst/>
              <a:ahLst/>
              <a:cxnLst/>
              <a:rect l="0" t="0" r="0" b="0"/>
              <a:pathLst>
                <a:path w="338" h="335" extrusionOk="0">
                  <a:moveTo>
                    <a:pt x="260" y="9"/>
                  </a:moveTo>
                  <a:cubicBezTo>
                    <a:pt x="251" y="0"/>
                    <a:pt x="236" y="0"/>
                    <a:pt x="227" y="9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8" y="59"/>
                    <a:pt x="177" y="59"/>
                    <a:pt x="177" y="60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44" y="193"/>
                    <a:pt x="43" y="194"/>
                    <a:pt x="43" y="195"/>
                  </a:cubicBezTo>
                  <a:cubicBezTo>
                    <a:pt x="1" y="323"/>
                    <a:pt x="1" y="323"/>
                    <a:pt x="1" y="323"/>
                  </a:cubicBezTo>
                  <a:cubicBezTo>
                    <a:pt x="0" y="326"/>
                    <a:pt x="1" y="330"/>
                    <a:pt x="4" y="332"/>
                  </a:cubicBezTo>
                  <a:cubicBezTo>
                    <a:pt x="5" y="334"/>
                    <a:pt x="8" y="335"/>
                    <a:pt x="10" y="335"/>
                  </a:cubicBezTo>
                  <a:cubicBezTo>
                    <a:pt x="11" y="335"/>
                    <a:pt x="12" y="335"/>
                    <a:pt x="13" y="335"/>
                  </a:cubicBezTo>
                  <a:cubicBezTo>
                    <a:pt x="144" y="296"/>
                    <a:pt x="144" y="296"/>
                    <a:pt x="144" y="296"/>
                  </a:cubicBezTo>
                  <a:cubicBezTo>
                    <a:pt x="146" y="295"/>
                    <a:pt x="147" y="294"/>
                    <a:pt x="148" y="293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81" y="159"/>
                    <a:pt x="281" y="158"/>
                    <a:pt x="281" y="158"/>
                  </a:cubicBezTo>
                  <a:cubicBezTo>
                    <a:pt x="329" y="111"/>
                    <a:pt x="329" y="111"/>
                    <a:pt x="329" y="111"/>
                  </a:cubicBezTo>
                  <a:cubicBezTo>
                    <a:pt x="338" y="102"/>
                    <a:pt x="338" y="87"/>
                    <a:pt x="329" y="78"/>
                  </a:cubicBezTo>
                  <a:lnTo>
                    <a:pt x="260" y="9"/>
                  </a:lnTo>
                  <a:close/>
                  <a:moveTo>
                    <a:pt x="124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8" y="211"/>
                    <a:pt x="98" y="211"/>
                    <a:pt x="98" y="211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36" y="129"/>
                    <a:pt x="236" y="129"/>
                    <a:pt x="236" y="129"/>
                  </a:cubicBezTo>
                  <a:lnTo>
                    <a:pt x="124" y="238"/>
                  </a:lnTo>
                  <a:close/>
                  <a:moveTo>
                    <a:pt x="86" y="197"/>
                  </a:moveTo>
                  <a:cubicBezTo>
                    <a:pt x="70" y="193"/>
                    <a:pt x="70" y="193"/>
                    <a:pt x="70" y="193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95" y="88"/>
                    <a:pt x="195" y="88"/>
                    <a:pt x="195" y="88"/>
                  </a:cubicBezTo>
                  <a:lnTo>
                    <a:pt x="86" y="197"/>
                  </a:lnTo>
                  <a:close/>
                  <a:moveTo>
                    <a:pt x="58" y="209"/>
                  </a:moveTo>
                  <a:cubicBezTo>
                    <a:pt x="80" y="214"/>
                    <a:pt x="80" y="214"/>
                    <a:pt x="80" y="214"/>
                  </a:cubicBezTo>
                  <a:cubicBezTo>
                    <a:pt x="80" y="247"/>
                    <a:pt x="80" y="247"/>
                    <a:pt x="80" y="247"/>
                  </a:cubicBezTo>
                  <a:cubicBezTo>
                    <a:pt x="80" y="253"/>
                    <a:pt x="84" y="257"/>
                    <a:pt x="89" y="257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25" y="312"/>
                    <a:pt x="25" y="312"/>
                    <a:pt x="25" y="312"/>
                  </a:cubicBezTo>
                  <a:lnTo>
                    <a:pt x="58" y="209"/>
                  </a:lnTo>
                  <a:close/>
                  <a:moveTo>
                    <a:pt x="145" y="270"/>
                  </a:moveTo>
                  <a:cubicBezTo>
                    <a:pt x="139" y="250"/>
                    <a:pt x="139" y="250"/>
                    <a:pt x="139" y="250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260" y="153"/>
                    <a:pt x="260" y="153"/>
                    <a:pt x="260" y="153"/>
                  </a:cubicBezTo>
                  <a:lnTo>
                    <a:pt x="145" y="270"/>
                  </a:lnTo>
                  <a:close/>
                  <a:moveTo>
                    <a:pt x="316" y="97"/>
                  </a:moveTo>
                  <a:cubicBezTo>
                    <a:pt x="273" y="140"/>
                    <a:pt x="273" y="140"/>
                    <a:pt x="273" y="140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2" y="21"/>
                    <a:pt x="243" y="21"/>
                    <a:pt x="244" y="21"/>
                  </a:cubicBezTo>
                  <a:cubicBezTo>
                    <a:pt x="244" y="21"/>
                    <a:pt x="246" y="21"/>
                    <a:pt x="247" y="22"/>
                  </a:cubicBezTo>
                  <a:cubicBezTo>
                    <a:pt x="316" y="91"/>
                    <a:pt x="316" y="91"/>
                    <a:pt x="316" y="91"/>
                  </a:cubicBezTo>
                  <a:cubicBezTo>
                    <a:pt x="317" y="93"/>
                    <a:pt x="317" y="96"/>
                    <a:pt x="316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Shape 199">
            <a:extLst>
              <a:ext uri="{FF2B5EF4-FFF2-40B4-BE49-F238E27FC236}">
                <a16:creationId xmlns:a16="http://schemas.microsoft.com/office/drawing/2014/main" id="{DE90A097-D7B3-4E6E-C130-08100C81204C}"/>
              </a:ext>
            </a:extLst>
          </p:cNvPr>
          <p:cNvGrpSpPr/>
          <p:nvPr/>
        </p:nvGrpSpPr>
        <p:grpSpPr>
          <a:xfrm>
            <a:off x="4093819" y="4033613"/>
            <a:ext cx="702733" cy="563035"/>
            <a:chOff x="3103564" y="3040063"/>
            <a:chExt cx="527050" cy="422276"/>
          </a:xfrm>
          <a:solidFill>
            <a:srgbClr val="D33266"/>
          </a:solidFill>
        </p:grpSpPr>
        <p:sp>
          <p:nvSpPr>
            <p:cNvPr id="384" name="Shape 200">
              <a:extLst>
                <a:ext uri="{FF2B5EF4-FFF2-40B4-BE49-F238E27FC236}">
                  <a16:creationId xmlns:a16="http://schemas.microsoft.com/office/drawing/2014/main" id="{DB2D14AA-4F14-A983-F51F-6BE4E21F20C3}"/>
                </a:ext>
              </a:extLst>
            </p:cNvPr>
            <p:cNvSpPr/>
            <p:nvPr/>
          </p:nvSpPr>
          <p:spPr>
            <a:xfrm>
              <a:off x="3611564" y="3040063"/>
              <a:ext cx="19050" cy="422275"/>
            </a:xfrm>
            <a:custGeom>
              <a:avLst/>
              <a:gdLst/>
              <a:ahLst/>
              <a:cxnLst/>
              <a:rect l="0" t="0" r="0" b="0"/>
              <a:pathLst>
                <a:path w="18" h="424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4" y="424"/>
                    <a:pt x="9" y="424"/>
                  </a:cubicBezTo>
                  <a:cubicBezTo>
                    <a:pt x="14" y="424"/>
                    <a:pt x="18" y="420"/>
                    <a:pt x="18" y="41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201">
              <a:extLst>
                <a:ext uri="{FF2B5EF4-FFF2-40B4-BE49-F238E27FC236}">
                  <a16:creationId xmlns:a16="http://schemas.microsoft.com/office/drawing/2014/main" id="{82359300-624D-5444-1A76-E24CF8F9DEE9}"/>
                </a:ext>
              </a:extLst>
            </p:cNvPr>
            <p:cNvSpPr/>
            <p:nvPr/>
          </p:nvSpPr>
          <p:spPr>
            <a:xfrm>
              <a:off x="3128964" y="3054351"/>
              <a:ext cx="474663" cy="407988"/>
            </a:xfrm>
            <a:custGeom>
              <a:avLst/>
              <a:gdLst/>
              <a:ahLst/>
              <a:cxnLst/>
              <a:rect l="0" t="0" r="0" b="0"/>
              <a:pathLst>
                <a:path w="477" h="410" extrusionOk="0">
                  <a:moveTo>
                    <a:pt x="472" y="2"/>
                  </a:moveTo>
                  <a:cubicBezTo>
                    <a:pt x="469" y="0"/>
                    <a:pt x="465" y="0"/>
                    <a:pt x="462" y="3"/>
                  </a:cubicBezTo>
                  <a:cubicBezTo>
                    <a:pt x="460" y="5"/>
                    <a:pt x="457" y="6"/>
                    <a:pt x="455" y="9"/>
                  </a:cubicBezTo>
                  <a:cubicBezTo>
                    <a:pt x="416" y="39"/>
                    <a:pt x="351" y="90"/>
                    <a:pt x="219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17" y="90"/>
                    <a:pt x="0" y="107"/>
                    <a:pt x="0" y="128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89"/>
                    <a:pt x="17" y="306"/>
                    <a:pt x="37" y="306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1" y="322"/>
                    <a:pt x="87" y="355"/>
                    <a:pt x="112" y="380"/>
                  </a:cubicBezTo>
                  <a:cubicBezTo>
                    <a:pt x="132" y="400"/>
                    <a:pt x="159" y="410"/>
                    <a:pt x="193" y="410"/>
                  </a:cubicBezTo>
                  <a:cubicBezTo>
                    <a:pt x="198" y="410"/>
                    <a:pt x="202" y="406"/>
                    <a:pt x="202" y="401"/>
                  </a:cubicBezTo>
                  <a:cubicBezTo>
                    <a:pt x="202" y="396"/>
                    <a:pt x="198" y="392"/>
                    <a:pt x="193" y="392"/>
                  </a:cubicBezTo>
                  <a:cubicBezTo>
                    <a:pt x="164" y="392"/>
                    <a:pt x="141" y="384"/>
                    <a:pt x="125" y="367"/>
                  </a:cubicBezTo>
                  <a:cubicBezTo>
                    <a:pt x="105" y="347"/>
                    <a:pt x="100" y="320"/>
                    <a:pt x="98" y="306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3" y="315"/>
                    <a:pt x="137" y="330"/>
                    <a:pt x="149" y="342"/>
                  </a:cubicBezTo>
                  <a:cubicBezTo>
                    <a:pt x="160" y="353"/>
                    <a:pt x="174" y="358"/>
                    <a:pt x="193" y="358"/>
                  </a:cubicBezTo>
                  <a:cubicBezTo>
                    <a:pt x="198" y="358"/>
                    <a:pt x="202" y="354"/>
                    <a:pt x="202" y="349"/>
                  </a:cubicBezTo>
                  <a:cubicBezTo>
                    <a:pt x="202" y="344"/>
                    <a:pt x="198" y="339"/>
                    <a:pt x="193" y="339"/>
                  </a:cubicBezTo>
                  <a:cubicBezTo>
                    <a:pt x="162" y="339"/>
                    <a:pt x="153" y="319"/>
                    <a:pt x="150" y="306"/>
                  </a:cubicBezTo>
                  <a:cubicBezTo>
                    <a:pt x="218" y="306"/>
                    <a:pt x="218" y="306"/>
                    <a:pt x="218" y="306"/>
                  </a:cubicBezTo>
                  <a:cubicBezTo>
                    <a:pt x="351" y="306"/>
                    <a:pt x="416" y="357"/>
                    <a:pt x="455" y="388"/>
                  </a:cubicBezTo>
                  <a:cubicBezTo>
                    <a:pt x="457" y="390"/>
                    <a:pt x="460" y="392"/>
                    <a:pt x="462" y="393"/>
                  </a:cubicBezTo>
                  <a:cubicBezTo>
                    <a:pt x="464" y="395"/>
                    <a:pt x="466" y="395"/>
                    <a:pt x="468" y="395"/>
                  </a:cubicBezTo>
                  <a:cubicBezTo>
                    <a:pt x="469" y="395"/>
                    <a:pt x="470" y="395"/>
                    <a:pt x="472" y="394"/>
                  </a:cubicBezTo>
                  <a:cubicBezTo>
                    <a:pt x="475" y="393"/>
                    <a:pt x="477" y="390"/>
                    <a:pt x="477" y="386"/>
                  </a:cubicBezTo>
                  <a:cubicBezTo>
                    <a:pt x="477" y="10"/>
                    <a:pt x="477" y="10"/>
                    <a:pt x="477" y="10"/>
                  </a:cubicBezTo>
                  <a:cubicBezTo>
                    <a:pt x="477" y="6"/>
                    <a:pt x="475" y="3"/>
                    <a:pt x="472" y="2"/>
                  </a:cubicBezTo>
                  <a:close/>
                  <a:moveTo>
                    <a:pt x="19" y="269"/>
                  </a:moveTo>
                  <a:cubicBezTo>
                    <a:pt x="19" y="128"/>
                    <a:pt x="19" y="128"/>
                    <a:pt x="19" y="128"/>
                  </a:cubicBezTo>
                  <a:cubicBezTo>
                    <a:pt x="19" y="118"/>
                    <a:pt x="27" y="109"/>
                    <a:pt x="37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37" y="287"/>
                    <a:pt x="37" y="287"/>
                    <a:pt x="37" y="287"/>
                  </a:cubicBezTo>
                  <a:cubicBezTo>
                    <a:pt x="27" y="287"/>
                    <a:pt x="19" y="279"/>
                    <a:pt x="19" y="269"/>
                  </a:cubicBezTo>
                  <a:close/>
                  <a:moveTo>
                    <a:pt x="458" y="367"/>
                  </a:moveTo>
                  <a:cubicBezTo>
                    <a:pt x="417" y="334"/>
                    <a:pt x="348" y="287"/>
                    <a:pt x="218" y="287"/>
                  </a:cubicBezTo>
                  <a:cubicBezTo>
                    <a:pt x="143" y="287"/>
                    <a:pt x="143" y="287"/>
                    <a:pt x="143" y="287"/>
                  </a:cubicBezTo>
                  <a:cubicBezTo>
                    <a:pt x="142" y="287"/>
                    <a:pt x="141" y="287"/>
                    <a:pt x="140" y="287"/>
                  </a:cubicBezTo>
                  <a:cubicBezTo>
                    <a:pt x="140" y="287"/>
                    <a:pt x="140" y="287"/>
                    <a:pt x="140" y="287"/>
                  </a:cubicBezTo>
                  <a:cubicBezTo>
                    <a:pt x="139" y="287"/>
                    <a:pt x="138" y="287"/>
                    <a:pt x="137" y="287"/>
                  </a:cubicBezTo>
                  <a:cubicBezTo>
                    <a:pt x="97" y="287"/>
                    <a:pt x="97" y="287"/>
                    <a:pt x="97" y="287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349" y="109"/>
                    <a:pt x="417" y="62"/>
                    <a:pt x="458" y="29"/>
                  </a:cubicBezTo>
                  <a:lnTo>
                    <a:pt x="458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Shape 202">
              <a:extLst>
                <a:ext uri="{FF2B5EF4-FFF2-40B4-BE49-F238E27FC236}">
                  <a16:creationId xmlns:a16="http://schemas.microsoft.com/office/drawing/2014/main" id="{B46E415C-FE79-2665-B5B5-B5070C87D67C}"/>
                </a:ext>
              </a:extLst>
            </p:cNvPr>
            <p:cNvSpPr/>
            <p:nvPr/>
          </p:nvSpPr>
          <p:spPr>
            <a:xfrm>
              <a:off x="3103564" y="3171826"/>
              <a:ext cx="17463" cy="158750"/>
            </a:xfrm>
            <a:custGeom>
              <a:avLst/>
              <a:gdLst/>
              <a:ahLst/>
              <a:cxnLst/>
              <a:rect l="0" t="0" r="0" b="0"/>
              <a:pathLst>
                <a:path w="18" h="160" extrusionOk="0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5"/>
                    <a:pt x="4" y="160"/>
                    <a:pt x="9" y="160"/>
                  </a:cubicBezTo>
                  <a:cubicBezTo>
                    <a:pt x="14" y="160"/>
                    <a:pt x="18" y="155"/>
                    <a:pt x="18" y="15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Shape 203">
            <a:extLst>
              <a:ext uri="{FF2B5EF4-FFF2-40B4-BE49-F238E27FC236}">
                <a16:creationId xmlns:a16="http://schemas.microsoft.com/office/drawing/2014/main" id="{53D096FF-50C5-E49E-8273-72416615CF63}"/>
              </a:ext>
            </a:extLst>
          </p:cNvPr>
          <p:cNvGrpSpPr/>
          <p:nvPr/>
        </p:nvGrpSpPr>
        <p:grpSpPr>
          <a:xfrm>
            <a:off x="1953868" y="4033613"/>
            <a:ext cx="372533" cy="563035"/>
            <a:chOff x="1498601" y="3040063"/>
            <a:chExt cx="279400" cy="422276"/>
          </a:xfrm>
          <a:solidFill>
            <a:srgbClr val="D33266"/>
          </a:solidFill>
        </p:grpSpPr>
        <p:sp>
          <p:nvSpPr>
            <p:cNvPr id="388" name="Shape 204">
              <a:extLst>
                <a:ext uri="{FF2B5EF4-FFF2-40B4-BE49-F238E27FC236}">
                  <a16:creationId xmlns:a16="http://schemas.microsoft.com/office/drawing/2014/main" id="{B71854FC-3839-FF89-48D7-63940B85E54B}"/>
                </a:ext>
              </a:extLst>
            </p:cNvPr>
            <p:cNvSpPr/>
            <p:nvPr/>
          </p:nvSpPr>
          <p:spPr>
            <a:xfrm>
              <a:off x="1498601" y="3040063"/>
              <a:ext cx="279400" cy="17463"/>
            </a:xfrm>
            <a:custGeom>
              <a:avLst/>
              <a:gdLst/>
              <a:ahLst/>
              <a:cxnLst/>
              <a:rect l="0" t="0" r="0" b="0"/>
              <a:pathLst>
                <a:path w="281" h="18" extrusionOk="0">
                  <a:moveTo>
                    <a:pt x="9" y="18"/>
                  </a:moveTo>
                  <a:cubicBezTo>
                    <a:pt x="272" y="18"/>
                    <a:pt x="272" y="18"/>
                    <a:pt x="272" y="18"/>
                  </a:cubicBezTo>
                  <a:cubicBezTo>
                    <a:pt x="277" y="18"/>
                    <a:pt x="281" y="14"/>
                    <a:pt x="281" y="9"/>
                  </a:cubicBezTo>
                  <a:cubicBezTo>
                    <a:pt x="281" y="4"/>
                    <a:pt x="277" y="0"/>
                    <a:pt x="27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205">
              <a:extLst>
                <a:ext uri="{FF2B5EF4-FFF2-40B4-BE49-F238E27FC236}">
                  <a16:creationId xmlns:a16="http://schemas.microsoft.com/office/drawing/2014/main" id="{6F976680-AB9A-6E17-CC7B-B22644A65731}"/>
                </a:ext>
              </a:extLst>
            </p:cNvPr>
            <p:cNvSpPr/>
            <p:nvPr/>
          </p:nvSpPr>
          <p:spPr>
            <a:xfrm>
              <a:off x="1511301" y="3065463"/>
              <a:ext cx="254000" cy="371475"/>
            </a:xfrm>
            <a:custGeom>
              <a:avLst/>
              <a:gdLst/>
              <a:ahLst/>
              <a:cxnLst/>
              <a:rect l="0" t="0" r="0" b="0"/>
              <a:pathLst>
                <a:path w="255" h="372" extrusionOk="0">
                  <a:moveTo>
                    <a:pt x="255" y="56"/>
                  </a:moveTo>
                  <a:cubicBezTo>
                    <a:pt x="255" y="9"/>
                    <a:pt x="255" y="9"/>
                    <a:pt x="255" y="9"/>
                  </a:cubicBezTo>
                  <a:cubicBezTo>
                    <a:pt x="255" y="4"/>
                    <a:pt x="250" y="0"/>
                    <a:pt x="24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121"/>
                    <a:pt x="48" y="165"/>
                    <a:pt x="78" y="186"/>
                  </a:cubicBezTo>
                  <a:cubicBezTo>
                    <a:pt x="45" y="210"/>
                    <a:pt x="0" y="253"/>
                    <a:pt x="0" y="316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68"/>
                    <a:pt x="4" y="372"/>
                    <a:pt x="9" y="372"/>
                  </a:cubicBezTo>
                  <a:cubicBezTo>
                    <a:pt x="245" y="372"/>
                    <a:pt x="245" y="372"/>
                    <a:pt x="245" y="372"/>
                  </a:cubicBezTo>
                  <a:cubicBezTo>
                    <a:pt x="250" y="372"/>
                    <a:pt x="255" y="368"/>
                    <a:pt x="255" y="363"/>
                  </a:cubicBezTo>
                  <a:cubicBezTo>
                    <a:pt x="255" y="316"/>
                    <a:pt x="255" y="316"/>
                    <a:pt x="255" y="316"/>
                  </a:cubicBezTo>
                  <a:cubicBezTo>
                    <a:pt x="255" y="252"/>
                    <a:pt x="207" y="208"/>
                    <a:pt x="177" y="186"/>
                  </a:cubicBezTo>
                  <a:cubicBezTo>
                    <a:pt x="210" y="162"/>
                    <a:pt x="255" y="119"/>
                    <a:pt x="255" y="56"/>
                  </a:cubicBezTo>
                  <a:close/>
                  <a:moveTo>
                    <a:pt x="127" y="297"/>
                  </a:moveTo>
                  <a:cubicBezTo>
                    <a:pt x="184" y="354"/>
                    <a:pt x="184" y="354"/>
                    <a:pt x="184" y="354"/>
                  </a:cubicBezTo>
                  <a:cubicBezTo>
                    <a:pt x="71" y="354"/>
                    <a:pt x="71" y="354"/>
                    <a:pt x="71" y="354"/>
                  </a:cubicBezTo>
                  <a:lnTo>
                    <a:pt x="127" y="297"/>
                  </a:lnTo>
                  <a:close/>
                  <a:moveTo>
                    <a:pt x="155" y="178"/>
                  </a:moveTo>
                  <a:cubicBezTo>
                    <a:pt x="152" y="180"/>
                    <a:pt x="151" y="183"/>
                    <a:pt x="151" y="186"/>
                  </a:cubicBezTo>
                  <a:cubicBezTo>
                    <a:pt x="151" y="189"/>
                    <a:pt x="152" y="192"/>
                    <a:pt x="155" y="194"/>
                  </a:cubicBezTo>
                  <a:cubicBezTo>
                    <a:pt x="179" y="209"/>
                    <a:pt x="236" y="252"/>
                    <a:pt x="236" y="316"/>
                  </a:cubicBezTo>
                  <a:cubicBezTo>
                    <a:pt x="236" y="354"/>
                    <a:pt x="236" y="354"/>
                    <a:pt x="236" y="354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137" y="280"/>
                    <a:pt x="137" y="280"/>
                    <a:pt x="137" y="280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7" y="266"/>
                    <a:pt x="133" y="262"/>
                    <a:pt x="127" y="262"/>
                  </a:cubicBezTo>
                  <a:cubicBezTo>
                    <a:pt x="122" y="262"/>
                    <a:pt x="118" y="266"/>
                    <a:pt x="118" y="271"/>
                  </a:cubicBezTo>
                  <a:cubicBezTo>
                    <a:pt x="118" y="280"/>
                    <a:pt x="118" y="280"/>
                    <a:pt x="118" y="280"/>
                  </a:cubicBezTo>
                  <a:cubicBezTo>
                    <a:pt x="45" y="354"/>
                    <a:pt x="45" y="354"/>
                    <a:pt x="45" y="354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9" y="316"/>
                    <a:pt x="19" y="316"/>
                    <a:pt x="19" y="316"/>
                  </a:cubicBezTo>
                  <a:cubicBezTo>
                    <a:pt x="19" y="254"/>
                    <a:pt x="69" y="213"/>
                    <a:pt x="100" y="194"/>
                  </a:cubicBezTo>
                  <a:cubicBezTo>
                    <a:pt x="102" y="192"/>
                    <a:pt x="104" y="189"/>
                    <a:pt x="104" y="186"/>
                  </a:cubicBezTo>
                  <a:cubicBezTo>
                    <a:pt x="104" y="183"/>
                    <a:pt x="102" y="180"/>
                    <a:pt x="100" y="178"/>
                  </a:cubicBezTo>
                  <a:cubicBezTo>
                    <a:pt x="76" y="163"/>
                    <a:pt x="20" y="121"/>
                    <a:pt x="20" y="56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56"/>
                    <a:pt x="236" y="56"/>
                    <a:pt x="236" y="56"/>
                  </a:cubicBezTo>
                  <a:cubicBezTo>
                    <a:pt x="236" y="118"/>
                    <a:pt x="185" y="159"/>
                    <a:pt x="155" y="1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Shape 206">
              <a:extLst>
                <a:ext uri="{FF2B5EF4-FFF2-40B4-BE49-F238E27FC236}">
                  <a16:creationId xmlns:a16="http://schemas.microsoft.com/office/drawing/2014/main" id="{EC4044AB-AA02-5D39-F991-B458C3281169}"/>
                </a:ext>
              </a:extLst>
            </p:cNvPr>
            <p:cNvSpPr/>
            <p:nvPr/>
          </p:nvSpPr>
          <p:spPr>
            <a:xfrm>
              <a:off x="1566864" y="3155951"/>
              <a:ext cx="147638" cy="77788"/>
            </a:xfrm>
            <a:custGeom>
              <a:avLst/>
              <a:gdLst/>
              <a:ahLst/>
              <a:cxnLst/>
              <a:rect l="0" t="0" r="0" b="0"/>
              <a:pathLst>
                <a:path w="148" h="78" extrusionOk="0">
                  <a:moveTo>
                    <a:pt x="13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2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18" y="41"/>
                    <a:pt x="41" y="58"/>
                    <a:pt x="65" y="75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9" y="78"/>
                    <a:pt x="70" y="78"/>
                    <a:pt x="72" y="78"/>
                  </a:cubicBezTo>
                  <a:cubicBezTo>
                    <a:pt x="74" y="78"/>
                    <a:pt x="76" y="78"/>
                    <a:pt x="78" y="76"/>
                  </a:cubicBezTo>
                  <a:cubicBezTo>
                    <a:pt x="81" y="74"/>
                    <a:pt x="85" y="72"/>
                    <a:pt x="88" y="69"/>
                  </a:cubicBezTo>
                  <a:cubicBezTo>
                    <a:pt x="110" y="54"/>
                    <a:pt x="132" y="38"/>
                    <a:pt x="146" y="14"/>
                  </a:cubicBezTo>
                  <a:cubicBezTo>
                    <a:pt x="148" y="11"/>
                    <a:pt x="148" y="8"/>
                    <a:pt x="147" y="5"/>
                  </a:cubicBezTo>
                  <a:cubicBezTo>
                    <a:pt x="145" y="2"/>
                    <a:pt x="142" y="0"/>
                    <a:pt x="138" y="0"/>
                  </a:cubicBezTo>
                  <a:close/>
                  <a:moveTo>
                    <a:pt x="77" y="54"/>
                  </a:moveTo>
                  <a:cubicBezTo>
                    <a:pt x="76" y="55"/>
                    <a:pt x="74" y="56"/>
                    <a:pt x="72" y="57"/>
                  </a:cubicBezTo>
                  <a:cubicBezTo>
                    <a:pt x="55" y="45"/>
                    <a:pt x="40" y="34"/>
                    <a:pt x="28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08" y="32"/>
                    <a:pt x="93" y="43"/>
                    <a:pt x="77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Shape 207">
              <a:extLst>
                <a:ext uri="{FF2B5EF4-FFF2-40B4-BE49-F238E27FC236}">
                  <a16:creationId xmlns:a16="http://schemas.microsoft.com/office/drawing/2014/main" id="{87228344-27B5-14BC-B4E0-F97BACEF8916}"/>
                </a:ext>
              </a:extLst>
            </p:cNvPr>
            <p:cNvSpPr/>
            <p:nvPr/>
          </p:nvSpPr>
          <p:spPr>
            <a:xfrm>
              <a:off x="1498601" y="3444876"/>
              <a:ext cx="279400" cy="17463"/>
            </a:xfrm>
            <a:custGeom>
              <a:avLst/>
              <a:gdLst/>
              <a:ahLst/>
              <a:cxnLst/>
              <a:rect l="0" t="0" r="0" b="0"/>
              <a:pathLst>
                <a:path w="281" h="18" extrusionOk="0">
                  <a:moveTo>
                    <a:pt x="27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72" y="18"/>
                    <a:pt x="272" y="18"/>
                    <a:pt x="272" y="18"/>
                  </a:cubicBezTo>
                  <a:cubicBezTo>
                    <a:pt x="277" y="18"/>
                    <a:pt x="281" y="14"/>
                    <a:pt x="281" y="9"/>
                  </a:cubicBezTo>
                  <a:cubicBezTo>
                    <a:pt x="281" y="4"/>
                    <a:pt x="277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Shape 208">
              <a:extLst>
                <a:ext uri="{FF2B5EF4-FFF2-40B4-BE49-F238E27FC236}">
                  <a16:creationId xmlns:a16="http://schemas.microsoft.com/office/drawing/2014/main" id="{E704EF7A-DB84-ACEE-864F-719FDE6EEAC2}"/>
                </a:ext>
              </a:extLst>
            </p:cNvPr>
            <p:cNvSpPr/>
            <p:nvPr/>
          </p:nvSpPr>
          <p:spPr>
            <a:xfrm>
              <a:off x="1628776" y="3287713"/>
              <a:ext cx="19050" cy="30163"/>
            </a:xfrm>
            <a:custGeom>
              <a:avLst/>
              <a:gdLst/>
              <a:ahLst/>
              <a:cxnLst/>
              <a:rect l="0" t="0" r="0" b="0"/>
              <a:pathLst>
                <a:path w="19" h="31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7"/>
                    <a:pt x="4" y="31"/>
                    <a:pt x="9" y="31"/>
                  </a:cubicBezTo>
                  <a:cubicBezTo>
                    <a:pt x="15" y="31"/>
                    <a:pt x="19" y="27"/>
                    <a:pt x="19" y="2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Shape 209">
              <a:extLst>
                <a:ext uri="{FF2B5EF4-FFF2-40B4-BE49-F238E27FC236}">
                  <a16:creationId xmlns:a16="http://schemas.microsoft.com/office/drawing/2014/main" id="{076F536A-E682-4873-B570-3E1152E88D0C}"/>
                </a:ext>
              </a:extLst>
            </p:cNvPr>
            <p:cNvSpPr/>
            <p:nvPr/>
          </p:nvSpPr>
          <p:spPr>
            <a:xfrm>
              <a:off x="1628776" y="3248026"/>
              <a:ext cx="19050" cy="31750"/>
            </a:xfrm>
            <a:custGeom>
              <a:avLst/>
              <a:gdLst/>
              <a:ahLst/>
              <a:cxnLst/>
              <a:rect l="0" t="0" r="0" b="0"/>
              <a:pathLst>
                <a:path w="19" h="32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2"/>
                    <a:pt x="9" y="32"/>
                  </a:cubicBezTo>
                  <a:cubicBezTo>
                    <a:pt x="15" y="32"/>
                    <a:pt x="19" y="28"/>
                    <a:pt x="19" y="2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Shape 210">
            <a:extLst>
              <a:ext uri="{FF2B5EF4-FFF2-40B4-BE49-F238E27FC236}">
                <a16:creationId xmlns:a16="http://schemas.microsoft.com/office/drawing/2014/main" id="{973399FB-F3D5-309E-0BD3-108907CDC9F5}"/>
              </a:ext>
            </a:extLst>
          </p:cNvPr>
          <p:cNvSpPr/>
          <p:nvPr/>
        </p:nvSpPr>
        <p:spPr>
          <a:xfrm>
            <a:off x="2963518" y="4033614"/>
            <a:ext cx="493184" cy="563033"/>
          </a:xfrm>
          <a:custGeom>
            <a:avLst/>
            <a:gdLst/>
            <a:ahLst/>
            <a:cxnLst/>
            <a:rect l="0" t="0" r="0" b="0"/>
            <a:pathLst>
              <a:path w="372" h="424" extrusionOk="0">
                <a:moveTo>
                  <a:pt x="337" y="170"/>
                </a:moveTo>
                <a:cubicBezTo>
                  <a:pt x="320" y="170"/>
                  <a:pt x="320" y="170"/>
                  <a:pt x="320" y="170"/>
                </a:cubicBezTo>
                <a:cubicBezTo>
                  <a:pt x="320" y="133"/>
                  <a:pt x="320" y="133"/>
                  <a:pt x="320" y="133"/>
                </a:cubicBezTo>
                <a:cubicBezTo>
                  <a:pt x="320" y="60"/>
                  <a:pt x="260" y="0"/>
                  <a:pt x="186" y="0"/>
                </a:cubicBezTo>
                <a:cubicBezTo>
                  <a:pt x="112" y="0"/>
                  <a:pt x="52" y="60"/>
                  <a:pt x="52" y="133"/>
                </a:cubicBezTo>
                <a:cubicBezTo>
                  <a:pt x="52" y="170"/>
                  <a:pt x="52" y="170"/>
                  <a:pt x="52" y="170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16" y="170"/>
                  <a:pt x="0" y="186"/>
                  <a:pt x="0" y="205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409"/>
                  <a:pt x="16" y="424"/>
                  <a:pt x="35" y="424"/>
                </a:cubicBezTo>
                <a:cubicBezTo>
                  <a:pt x="337" y="424"/>
                  <a:pt x="337" y="424"/>
                  <a:pt x="337" y="424"/>
                </a:cubicBezTo>
                <a:cubicBezTo>
                  <a:pt x="356" y="424"/>
                  <a:pt x="372" y="409"/>
                  <a:pt x="372" y="389"/>
                </a:cubicBezTo>
                <a:cubicBezTo>
                  <a:pt x="372" y="205"/>
                  <a:pt x="372" y="205"/>
                  <a:pt x="372" y="205"/>
                </a:cubicBezTo>
                <a:cubicBezTo>
                  <a:pt x="372" y="186"/>
                  <a:pt x="356" y="170"/>
                  <a:pt x="337" y="170"/>
                </a:cubicBezTo>
                <a:close/>
                <a:moveTo>
                  <a:pt x="202" y="340"/>
                </a:moveTo>
                <a:cubicBezTo>
                  <a:pt x="262" y="280"/>
                  <a:pt x="262" y="280"/>
                  <a:pt x="262" y="280"/>
                </a:cubicBezTo>
                <a:cubicBezTo>
                  <a:pt x="314" y="280"/>
                  <a:pt x="314" y="280"/>
                  <a:pt x="314" y="280"/>
                </a:cubicBezTo>
                <a:cubicBezTo>
                  <a:pt x="254" y="340"/>
                  <a:pt x="254" y="340"/>
                  <a:pt x="254" y="340"/>
                </a:cubicBezTo>
                <a:lnTo>
                  <a:pt x="202" y="340"/>
                </a:lnTo>
                <a:close/>
                <a:moveTo>
                  <a:pt x="124" y="340"/>
                </a:moveTo>
                <a:cubicBezTo>
                  <a:pt x="183" y="280"/>
                  <a:pt x="183" y="280"/>
                  <a:pt x="183" y="280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176" y="340"/>
                  <a:pt x="176" y="340"/>
                  <a:pt x="176" y="340"/>
                </a:cubicBezTo>
                <a:lnTo>
                  <a:pt x="124" y="340"/>
                </a:lnTo>
                <a:close/>
                <a:moveTo>
                  <a:pt x="45" y="340"/>
                </a:moveTo>
                <a:cubicBezTo>
                  <a:pt x="105" y="280"/>
                  <a:pt x="105" y="280"/>
                  <a:pt x="105" y="280"/>
                </a:cubicBezTo>
                <a:cubicBezTo>
                  <a:pt x="157" y="280"/>
                  <a:pt x="157" y="280"/>
                  <a:pt x="157" y="280"/>
                </a:cubicBezTo>
                <a:cubicBezTo>
                  <a:pt x="97" y="340"/>
                  <a:pt x="97" y="340"/>
                  <a:pt x="97" y="340"/>
                </a:cubicBezTo>
                <a:lnTo>
                  <a:pt x="45" y="340"/>
                </a:lnTo>
                <a:close/>
                <a:moveTo>
                  <a:pt x="19" y="280"/>
                </a:moveTo>
                <a:cubicBezTo>
                  <a:pt x="78" y="280"/>
                  <a:pt x="78" y="280"/>
                  <a:pt x="78" y="280"/>
                </a:cubicBezTo>
                <a:cubicBezTo>
                  <a:pt x="19" y="340"/>
                  <a:pt x="19" y="340"/>
                  <a:pt x="19" y="340"/>
                </a:cubicBezTo>
                <a:lnTo>
                  <a:pt x="19" y="280"/>
                </a:lnTo>
                <a:close/>
                <a:moveTo>
                  <a:pt x="341" y="280"/>
                </a:moveTo>
                <a:cubicBezTo>
                  <a:pt x="354" y="280"/>
                  <a:pt x="354" y="280"/>
                  <a:pt x="354" y="280"/>
                </a:cubicBezTo>
                <a:cubicBezTo>
                  <a:pt x="354" y="340"/>
                  <a:pt x="354" y="340"/>
                  <a:pt x="354" y="340"/>
                </a:cubicBezTo>
                <a:cubicBezTo>
                  <a:pt x="281" y="340"/>
                  <a:pt x="281" y="340"/>
                  <a:pt x="281" y="340"/>
                </a:cubicBezTo>
                <a:lnTo>
                  <a:pt x="341" y="280"/>
                </a:lnTo>
                <a:close/>
                <a:moveTo>
                  <a:pt x="71" y="133"/>
                </a:moveTo>
                <a:cubicBezTo>
                  <a:pt x="71" y="70"/>
                  <a:pt x="123" y="18"/>
                  <a:pt x="186" y="18"/>
                </a:cubicBezTo>
                <a:cubicBezTo>
                  <a:pt x="250" y="18"/>
                  <a:pt x="301" y="70"/>
                  <a:pt x="301" y="133"/>
                </a:cubicBezTo>
                <a:cubicBezTo>
                  <a:pt x="301" y="170"/>
                  <a:pt x="301" y="170"/>
                  <a:pt x="301" y="170"/>
                </a:cubicBezTo>
                <a:cubicBezTo>
                  <a:pt x="268" y="170"/>
                  <a:pt x="268" y="170"/>
                  <a:pt x="268" y="170"/>
                </a:cubicBezTo>
                <a:cubicBezTo>
                  <a:pt x="268" y="133"/>
                  <a:pt x="268" y="133"/>
                  <a:pt x="268" y="133"/>
                </a:cubicBezTo>
                <a:cubicBezTo>
                  <a:pt x="268" y="89"/>
                  <a:pt x="231" y="52"/>
                  <a:pt x="186" y="52"/>
                </a:cubicBezTo>
                <a:cubicBezTo>
                  <a:pt x="141" y="52"/>
                  <a:pt x="105" y="89"/>
                  <a:pt x="105" y="133"/>
                </a:cubicBezTo>
                <a:cubicBezTo>
                  <a:pt x="105" y="170"/>
                  <a:pt x="105" y="170"/>
                  <a:pt x="105" y="170"/>
                </a:cubicBezTo>
                <a:cubicBezTo>
                  <a:pt x="71" y="170"/>
                  <a:pt x="71" y="170"/>
                  <a:pt x="71" y="170"/>
                </a:cubicBezTo>
                <a:lnTo>
                  <a:pt x="71" y="133"/>
                </a:lnTo>
                <a:close/>
                <a:moveTo>
                  <a:pt x="249" y="170"/>
                </a:moveTo>
                <a:cubicBezTo>
                  <a:pt x="123" y="170"/>
                  <a:pt x="123" y="170"/>
                  <a:pt x="123" y="170"/>
                </a:cubicBezTo>
                <a:cubicBezTo>
                  <a:pt x="123" y="133"/>
                  <a:pt x="123" y="133"/>
                  <a:pt x="123" y="133"/>
                </a:cubicBezTo>
                <a:cubicBezTo>
                  <a:pt x="123" y="99"/>
                  <a:pt x="152" y="71"/>
                  <a:pt x="186" y="71"/>
                </a:cubicBezTo>
                <a:cubicBezTo>
                  <a:pt x="221" y="71"/>
                  <a:pt x="249" y="99"/>
                  <a:pt x="249" y="133"/>
                </a:cubicBezTo>
                <a:lnTo>
                  <a:pt x="249" y="170"/>
                </a:lnTo>
                <a:close/>
                <a:moveTo>
                  <a:pt x="35" y="189"/>
                </a:moveTo>
                <a:cubicBezTo>
                  <a:pt x="337" y="189"/>
                  <a:pt x="337" y="189"/>
                  <a:pt x="337" y="189"/>
                </a:cubicBezTo>
                <a:cubicBezTo>
                  <a:pt x="346" y="189"/>
                  <a:pt x="354" y="196"/>
                  <a:pt x="354" y="205"/>
                </a:cubicBezTo>
                <a:cubicBezTo>
                  <a:pt x="354" y="262"/>
                  <a:pt x="354" y="262"/>
                  <a:pt x="354" y="262"/>
                </a:cubicBezTo>
                <a:cubicBezTo>
                  <a:pt x="19" y="262"/>
                  <a:pt x="19" y="262"/>
                  <a:pt x="19" y="262"/>
                </a:cubicBezTo>
                <a:cubicBezTo>
                  <a:pt x="19" y="205"/>
                  <a:pt x="19" y="205"/>
                  <a:pt x="19" y="205"/>
                </a:cubicBezTo>
                <a:cubicBezTo>
                  <a:pt x="19" y="196"/>
                  <a:pt x="26" y="189"/>
                  <a:pt x="35" y="189"/>
                </a:cubicBezTo>
                <a:close/>
                <a:moveTo>
                  <a:pt x="337" y="406"/>
                </a:moveTo>
                <a:cubicBezTo>
                  <a:pt x="35" y="406"/>
                  <a:pt x="35" y="406"/>
                  <a:pt x="35" y="406"/>
                </a:cubicBezTo>
                <a:cubicBezTo>
                  <a:pt x="26" y="406"/>
                  <a:pt x="19" y="398"/>
                  <a:pt x="19" y="389"/>
                </a:cubicBezTo>
                <a:cubicBezTo>
                  <a:pt x="19" y="359"/>
                  <a:pt x="19" y="359"/>
                  <a:pt x="19" y="359"/>
                </a:cubicBezTo>
                <a:cubicBezTo>
                  <a:pt x="354" y="359"/>
                  <a:pt x="354" y="359"/>
                  <a:pt x="354" y="359"/>
                </a:cubicBezTo>
                <a:cubicBezTo>
                  <a:pt x="354" y="389"/>
                  <a:pt x="354" y="389"/>
                  <a:pt x="354" y="389"/>
                </a:cubicBezTo>
                <a:cubicBezTo>
                  <a:pt x="354" y="398"/>
                  <a:pt x="346" y="406"/>
                  <a:pt x="337" y="406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Shape 211">
            <a:extLst>
              <a:ext uri="{FF2B5EF4-FFF2-40B4-BE49-F238E27FC236}">
                <a16:creationId xmlns:a16="http://schemas.microsoft.com/office/drawing/2014/main" id="{34CC35D8-12A5-1374-47A3-24FDB71B4D5A}"/>
              </a:ext>
            </a:extLst>
          </p:cNvPr>
          <p:cNvGrpSpPr/>
          <p:nvPr/>
        </p:nvGrpSpPr>
        <p:grpSpPr>
          <a:xfrm>
            <a:off x="6265519" y="4033613"/>
            <a:ext cx="601133" cy="563035"/>
            <a:chOff x="4732339" y="3040063"/>
            <a:chExt cx="450850" cy="422276"/>
          </a:xfrm>
          <a:solidFill>
            <a:srgbClr val="D33266"/>
          </a:solidFill>
        </p:grpSpPr>
        <p:sp>
          <p:nvSpPr>
            <p:cNvPr id="396" name="Shape 212">
              <a:extLst>
                <a:ext uri="{FF2B5EF4-FFF2-40B4-BE49-F238E27FC236}">
                  <a16:creationId xmlns:a16="http://schemas.microsoft.com/office/drawing/2014/main" id="{E8CFB6FE-B433-C5CC-EA3F-663652600BAB}"/>
                </a:ext>
              </a:extLst>
            </p:cNvPr>
            <p:cNvSpPr/>
            <p:nvPr/>
          </p:nvSpPr>
          <p:spPr>
            <a:xfrm>
              <a:off x="4837114" y="3040063"/>
              <a:ext cx="241300" cy="17463"/>
            </a:xfrm>
            <a:custGeom>
              <a:avLst/>
              <a:gdLst/>
              <a:ahLst/>
              <a:cxnLst/>
              <a:rect l="0" t="0" r="0" b="0"/>
              <a:pathLst>
                <a:path w="242" h="18" extrusionOk="0">
                  <a:moveTo>
                    <a:pt x="10" y="18"/>
                  </a:moveTo>
                  <a:cubicBezTo>
                    <a:pt x="232" y="18"/>
                    <a:pt x="232" y="18"/>
                    <a:pt x="232" y="18"/>
                  </a:cubicBezTo>
                  <a:cubicBezTo>
                    <a:pt x="237" y="18"/>
                    <a:pt x="242" y="14"/>
                    <a:pt x="242" y="9"/>
                  </a:cubicBezTo>
                  <a:cubicBezTo>
                    <a:pt x="242" y="4"/>
                    <a:pt x="237" y="0"/>
                    <a:pt x="23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Shape 213">
              <a:extLst>
                <a:ext uri="{FF2B5EF4-FFF2-40B4-BE49-F238E27FC236}">
                  <a16:creationId xmlns:a16="http://schemas.microsoft.com/office/drawing/2014/main" id="{B4C0491A-5790-15D5-0FC5-E2456EFFA42C}"/>
                </a:ext>
              </a:extLst>
            </p:cNvPr>
            <p:cNvSpPr/>
            <p:nvPr/>
          </p:nvSpPr>
          <p:spPr>
            <a:xfrm>
              <a:off x="4732339" y="3065463"/>
              <a:ext cx="450850" cy="331788"/>
            </a:xfrm>
            <a:custGeom>
              <a:avLst/>
              <a:gdLst/>
              <a:ahLst/>
              <a:cxnLst/>
              <a:rect l="0" t="0" r="0" b="0"/>
              <a:pathLst>
                <a:path w="452" h="333" extrusionOk="0">
                  <a:moveTo>
                    <a:pt x="438" y="29"/>
                  </a:moveTo>
                  <a:cubicBezTo>
                    <a:pt x="428" y="16"/>
                    <a:pt x="408" y="0"/>
                    <a:pt x="363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4" y="0"/>
                    <a:pt x="23" y="16"/>
                    <a:pt x="14" y="29"/>
                  </a:cubicBezTo>
                  <a:cubicBezTo>
                    <a:pt x="2" y="46"/>
                    <a:pt x="0" y="67"/>
                    <a:pt x="7" y="91"/>
                  </a:cubicBezTo>
                  <a:cubicBezTo>
                    <a:pt x="19" y="126"/>
                    <a:pt x="58" y="168"/>
                    <a:pt x="83" y="187"/>
                  </a:cubicBezTo>
                  <a:cubicBezTo>
                    <a:pt x="84" y="188"/>
                    <a:pt x="86" y="189"/>
                    <a:pt x="88" y="189"/>
                  </a:cubicBezTo>
                  <a:cubicBezTo>
                    <a:pt x="91" y="189"/>
                    <a:pt x="94" y="188"/>
                    <a:pt x="96" y="185"/>
                  </a:cubicBezTo>
                  <a:cubicBezTo>
                    <a:pt x="99" y="181"/>
                    <a:pt x="98" y="175"/>
                    <a:pt x="94" y="172"/>
                  </a:cubicBezTo>
                  <a:cubicBezTo>
                    <a:pt x="72" y="155"/>
                    <a:pt x="36" y="116"/>
                    <a:pt x="25" y="85"/>
                  </a:cubicBezTo>
                  <a:cubicBezTo>
                    <a:pt x="19" y="67"/>
                    <a:pt x="21" y="51"/>
                    <a:pt x="29" y="40"/>
                  </a:cubicBezTo>
                  <a:cubicBezTo>
                    <a:pt x="39" y="26"/>
                    <a:pt x="60" y="19"/>
                    <a:pt x="88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227"/>
                    <a:pt x="188" y="278"/>
                    <a:pt x="210" y="290"/>
                  </a:cubicBezTo>
                  <a:cubicBezTo>
                    <a:pt x="210" y="290"/>
                    <a:pt x="210" y="291"/>
                    <a:pt x="210" y="29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9"/>
                    <a:pt x="214" y="333"/>
                    <a:pt x="219" y="333"/>
                  </a:cubicBezTo>
                  <a:cubicBezTo>
                    <a:pt x="225" y="333"/>
                    <a:pt x="229" y="329"/>
                    <a:pt x="229" y="324"/>
                  </a:cubicBezTo>
                  <a:cubicBezTo>
                    <a:pt x="229" y="291"/>
                    <a:pt x="229" y="291"/>
                    <a:pt x="229" y="291"/>
                  </a:cubicBezTo>
                  <a:cubicBezTo>
                    <a:pt x="229" y="291"/>
                    <a:pt x="229" y="290"/>
                    <a:pt x="229" y="290"/>
                  </a:cubicBezTo>
                  <a:cubicBezTo>
                    <a:pt x="253" y="278"/>
                    <a:pt x="347" y="227"/>
                    <a:pt x="347" y="140"/>
                  </a:cubicBezTo>
                  <a:cubicBezTo>
                    <a:pt x="347" y="19"/>
                    <a:pt x="347" y="19"/>
                    <a:pt x="347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92" y="19"/>
                    <a:pt x="413" y="26"/>
                    <a:pt x="423" y="40"/>
                  </a:cubicBezTo>
                  <a:cubicBezTo>
                    <a:pt x="431" y="51"/>
                    <a:pt x="432" y="67"/>
                    <a:pt x="427" y="85"/>
                  </a:cubicBezTo>
                  <a:cubicBezTo>
                    <a:pt x="419" y="109"/>
                    <a:pt x="378" y="156"/>
                    <a:pt x="358" y="172"/>
                  </a:cubicBezTo>
                  <a:cubicBezTo>
                    <a:pt x="354" y="175"/>
                    <a:pt x="353" y="181"/>
                    <a:pt x="356" y="185"/>
                  </a:cubicBezTo>
                  <a:cubicBezTo>
                    <a:pt x="358" y="188"/>
                    <a:pt x="361" y="189"/>
                    <a:pt x="363" y="189"/>
                  </a:cubicBezTo>
                  <a:cubicBezTo>
                    <a:pt x="365" y="189"/>
                    <a:pt x="368" y="188"/>
                    <a:pt x="369" y="187"/>
                  </a:cubicBezTo>
                  <a:cubicBezTo>
                    <a:pt x="392" y="169"/>
                    <a:pt x="435" y="119"/>
                    <a:pt x="444" y="91"/>
                  </a:cubicBezTo>
                  <a:cubicBezTo>
                    <a:pt x="452" y="67"/>
                    <a:pt x="450" y="46"/>
                    <a:pt x="438" y="29"/>
                  </a:cubicBezTo>
                  <a:close/>
                  <a:moveTo>
                    <a:pt x="328" y="140"/>
                  </a:moveTo>
                  <a:cubicBezTo>
                    <a:pt x="328" y="217"/>
                    <a:pt x="240" y="264"/>
                    <a:pt x="220" y="274"/>
                  </a:cubicBezTo>
                  <a:cubicBezTo>
                    <a:pt x="201" y="264"/>
                    <a:pt x="124" y="217"/>
                    <a:pt x="124" y="14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328" y="19"/>
                    <a:pt x="328" y="19"/>
                    <a:pt x="328" y="19"/>
                  </a:cubicBezTo>
                  <a:lnTo>
                    <a:pt x="328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Shape 214">
              <a:extLst>
                <a:ext uri="{FF2B5EF4-FFF2-40B4-BE49-F238E27FC236}">
                  <a16:creationId xmlns:a16="http://schemas.microsoft.com/office/drawing/2014/main" id="{95CC86A5-05F3-400D-2AE1-23738B995507}"/>
                </a:ext>
              </a:extLst>
            </p:cNvPr>
            <p:cNvSpPr/>
            <p:nvPr/>
          </p:nvSpPr>
          <p:spPr>
            <a:xfrm>
              <a:off x="4849814" y="3403601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8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8"/>
                    <a:pt x="10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8" y="58"/>
                    <a:pt x="202" y="54"/>
                    <a:pt x="202" y="49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0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Shape 219">
            <a:extLst>
              <a:ext uri="{FF2B5EF4-FFF2-40B4-BE49-F238E27FC236}">
                <a16:creationId xmlns:a16="http://schemas.microsoft.com/office/drawing/2014/main" id="{B6EED9E7-0E8D-F324-745D-DA22409087C0}"/>
              </a:ext>
            </a:extLst>
          </p:cNvPr>
          <p:cNvGrpSpPr/>
          <p:nvPr/>
        </p:nvGrpSpPr>
        <p:grpSpPr>
          <a:xfrm>
            <a:off x="8318685" y="4033613"/>
            <a:ext cx="721784" cy="563035"/>
            <a:chOff x="6272214" y="3040063"/>
            <a:chExt cx="541338" cy="422276"/>
          </a:xfrm>
          <a:solidFill>
            <a:srgbClr val="D33266"/>
          </a:solidFill>
        </p:grpSpPr>
        <p:sp>
          <p:nvSpPr>
            <p:cNvPr id="400" name="Shape 220">
              <a:extLst>
                <a:ext uri="{FF2B5EF4-FFF2-40B4-BE49-F238E27FC236}">
                  <a16:creationId xmlns:a16="http://schemas.microsoft.com/office/drawing/2014/main" id="{FC919AC1-6424-4205-123C-85B0B34C0D78}"/>
                </a:ext>
              </a:extLst>
            </p:cNvPr>
            <p:cNvSpPr/>
            <p:nvPr/>
          </p:nvSpPr>
          <p:spPr>
            <a:xfrm>
              <a:off x="6272214" y="3143251"/>
              <a:ext cx="541338" cy="319088"/>
            </a:xfrm>
            <a:custGeom>
              <a:avLst/>
              <a:gdLst/>
              <a:ahLst/>
              <a:cxnLst/>
              <a:rect l="0" t="0" r="0" b="0"/>
              <a:pathLst>
                <a:path w="544" h="320" extrusionOk="0">
                  <a:moveTo>
                    <a:pt x="543" y="236"/>
                  </a:moveTo>
                  <a:cubicBezTo>
                    <a:pt x="478" y="7"/>
                    <a:pt x="478" y="7"/>
                    <a:pt x="478" y="7"/>
                  </a:cubicBezTo>
                  <a:cubicBezTo>
                    <a:pt x="477" y="4"/>
                    <a:pt x="475" y="2"/>
                    <a:pt x="472" y="1"/>
                  </a:cubicBezTo>
                  <a:cubicBezTo>
                    <a:pt x="469" y="0"/>
                    <a:pt x="466" y="0"/>
                    <a:pt x="464" y="2"/>
                  </a:cubicBezTo>
                  <a:cubicBezTo>
                    <a:pt x="399" y="38"/>
                    <a:pt x="399" y="38"/>
                    <a:pt x="399" y="38"/>
                  </a:cubicBezTo>
                  <a:cubicBezTo>
                    <a:pt x="394" y="41"/>
                    <a:pt x="393" y="46"/>
                    <a:pt x="395" y="51"/>
                  </a:cubicBezTo>
                  <a:cubicBezTo>
                    <a:pt x="398" y="55"/>
                    <a:pt x="404" y="57"/>
                    <a:pt x="408" y="5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523" y="235"/>
                    <a:pt x="523" y="235"/>
                    <a:pt x="523" y="235"/>
                  </a:cubicBezTo>
                  <a:cubicBezTo>
                    <a:pt x="423" y="296"/>
                    <a:pt x="423" y="296"/>
                    <a:pt x="423" y="296"/>
                  </a:cubicBezTo>
                  <a:cubicBezTo>
                    <a:pt x="399" y="100"/>
                    <a:pt x="399" y="100"/>
                    <a:pt x="399" y="100"/>
                  </a:cubicBezTo>
                  <a:cubicBezTo>
                    <a:pt x="398" y="95"/>
                    <a:pt x="394" y="92"/>
                    <a:pt x="389" y="92"/>
                  </a:cubicBezTo>
                  <a:cubicBezTo>
                    <a:pt x="383" y="93"/>
                    <a:pt x="380" y="98"/>
                    <a:pt x="380" y="103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281" y="265"/>
                    <a:pt x="281" y="265"/>
                    <a:pt x="281" y="265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26"/>
                    <a:pt x="277" y="222"/>
                    <a:pt x="272" y="222"/>
                  </a:cubicBezTo>
                  <a:cubicBezTo>
                    <a:pt x="267" y="222"/>
                    <a:pt x="262" y="226"/>
                    <a:pt x="262" y="231"/>
                  </a:cubicBezTo>
                  <a:cubicBezTo>
                    <a:pt x="262" y="265"/>
                    <a:pt x="262" y="265"/>
                    <a:pt x="262" y="265"/>
                  </a:cubicBezTo>
                  <a:cubicBezTo>
                    <a:pt x="139" y="298"/>
                    <a:pt x="139" y="298"/>
                    <a:pt x="139" y="298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4" y="98"/>
                    <a:pt x="160" y="93"/>
                    <a:pt x="155" y="92"/>
                  </a:cubicBezTo>
                  <a:cubicBezTo>
                    <a:pt x="150" y="92"/>
                    <a:pt x="145" y="95"/>
                    <a:pt x="145" y="100"/>
                  </a:cubicBezTo>
                  <a:cubicBezTo>
                    <a:pt x="120" y="296"/>
                    <a:pt x="120" y="296"/>
                    <a:pt x="120" y="29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40" y="57"/>
                    <a:pt x="146" y="55"/>
                    <a:pt x="148" y="51"/>
                  </a:cubicBezTo>
                  <a:cubicBezTo>
                    <a:pt x="151" y="46"/>
                    <a:pt x="149" y="41"/>
                    <a:pt x="145" y="38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0"/>
                    <a:pt x="74" y="0"/>
                    <a:pt x="72" y="1"/>
                  </a:cubicBezTo>
                  <a:cubicBezTo>
                    <a:pt x="69" y="2"/>
                    <a:pt x="67" y="4"/>
                    <a:pt x="66" y="7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0" y="241"/>
                    <a:pt x="1" y="245"/>
                    <a:pt x="5" y="247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4" y="319"/>
                    <a:pt x="124" y="320"/>
                    <a:pt x="124" y="320"/>
                  </a:cubicBezTo>
                  <a:cubicBezTo>
                    <a:pt x="124" y="320"/>
                    <a:pt x="125" y="320"/>
                    <a:pt x="125" y="320"/>
                  </a:cubicBezTo>
                  <a:cubicBezTo>
                    <a:pt x="125" y="320"/>
                    <a:pt x="125" y="320"/>
                    <a:pt x="126" y="320"/>
                  </a:cubicBezTo>
                  <a:cubicBezTo>
                    <a:pt x="126" y="320"/>
                    <a:pt x="126" y="320"/>
                    <a:pt x="126" y="320"/>
                  </a:cubicBezTo>
                  <a:cubicBezTo>
                    <a:pt x="127" y="320"/>
                    <a:pt x="127" y="320"/>
                    <a:pt x="128" y="320"/>
                  </a:cubicBezTo>
                  <a:cubicBezTo>
                    <a:pt x="128" y="320"/>
                    <a:pt x="128" y="320"/>
                    <a:pt x="128" y="320"/>
                  </a:cubicBezTo>
                  <a:cubicBezTo>
                    <a:pt x="128" y="320"/>
                    <a:pt x="129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272" y="281"/>
                    <a:pt x="272" y="281"/>
                    <a:pt x="272" y="281"/>
                  </a:cubicBezTo>
                  <a:cubicBezTo>
                    <a:pt x="413" y="320"/>
                    <a:pt x="413" y="320"/>
                    <a:pt x="413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5" y="320"/>
                    <a:pt x="416" y="320"/>
                  </a:cubicBezTo>
                  <a:cubicBezTo>
                    <a:pt x="416" y="320"/>
                    <a:pt x="416" y="320"/>
                    <a:pt x="416" y="320"/>
                  </a:cubicBezTo>
                  <a:cubicBezTo>
                    <a:pt x="416" y="320"/>
                    <a:pt x="417" y="320"/>
                    <a:pt x="417" y="320"/>
                  </a:cubicBezTo>
                  <a:cubicBezTo>
                    <a:pt x="418" y="320"/>
                    <a:pt x="418" y="320"/>
                    <a:pt x="418" y="320"/>
                  </a:cubicBezTo>
                  <a:cubicBezTo>
                    <a:pt x="418" y="320"/>
                    <a:pt x="419" y="320"/>
                    <a:pt x="419" y="320"/>
                  </a:cubicBezTo>
                  <a:cubicBezTo>
                    <a:pt x="419" y="320"/>
                    <a:pt x="419" y="320"/>
                    <a:pt x="419" y="320"/>
                  </a:cubicBezTo>
                  <a:cubicBezTo>
                    <a:pt x="420" y="320"/>
                    <a:pt x="420" y="319"/>
                    <a:pt x="420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539" y="247"/>
                    <a:pt x="539" y="247"/>
                    <a:pt x="539" y="247"/>
                  </a:cubicBezTo>
                  <a:cubicBezTo>
                    <a:pt x="542" y="245"/>
                    <a:pt x="544" y="241"/>
                    <a:pt x="543" y="2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Shape 221">
              <a:extLst>
                <a:ext uri="{FF2B5EF4-FFF2-40B4-BE49-F238E27FC236}">
                  <a16:creationId xmlns:a16="http://schemas.microsoft.com/office/drawing/2014/main" id="{918783C8-D843-2821-0AFC-50E2D951114B}"/>
                </a:ext>
              </a:extLst>
            </p:cNvPr>
            <p:cNvSpPr/>
            <p:nvPr/>
          </p:nvSpPr>
          <p:spPr>
            <a:xfrm>
              <a:off x="6429376" y="3040063"/>
              <a:ext cx="227013" cy="311150"/>
            </a:xfrm>
            <a:custGeom>
              <a:avLst/>
              <a:gdLst/>
              <a:ahLst/>
              <a:cxnLst/>
              <a:rect l="0" t="0" r="0" b="0"/>
              <a:pathLst>
                <a:path w="228" h="313" extrusionOk="0">
                  <a:moveTo>
                    <a:pt x="107" y="311"/>
                  </a:moveTo>
                  <a:cubicBezTo>
                    <a:pt x="109" y="312"/>
                    <a:pt x="112" y="313"/>
                    <a:pt x="114" y="313"/>
                  </a:cubicBezTo>
                  <a:cubicBezTo>
                    <a:pt x="116" y="313"/>
                    <a:pt x="118" y="312"/>
                    <a:pt x="120" y="311"/>
                  </a:cubicBezTo>
                  <a:cubicBezTo>
                    <a:pt x="125" y="307"/>
                    <a:pt x="228" y="212"/>
                    <a:pt x="228" y="114"/>
                  </a:cubicBezTo>
                  <a:cubicBezTo>
                    <a:pt x="228" y="50"/>
                    <a:pt x="178" y="0"/>
                    <a:pt x="114" y="0"/>
                  </a:cubicBezTo>
                  <a:cubicBezTo>
                    <a:pt x="50" y="0"/>
                    <a:pt x="0" y="50"/>
                    <a:pt x="0" y="114"/>
                  </a:cubicBezTo>
                  <a:cubicBezTo>
                    <a:pt x="0" y="210"/>
                    <a:pt x="103" y="307"/>
                    <a:pt x="107" y="311"/>
                  </a:cubicBezTo>
                  <a:close/>
                  <a:moveTo>
                    <a:pt x="114" y="18"/>
                  </a:moveTo>
                  <a:cubicBezTo>
                    <a:pt x="168" y="18"/>
                    <a:pt x="209" y="59"/>
                    <a:pt x="209" y="114"/>
                  </a:cubicBezTo>
                  <a:cubicBezTo>
                    <a:pt x="209" y="190"/>
                    <a:pt x="136" y="269"/>
                    <a:pt x="114" y="291"/>
                  </a:cubicBezTo>
                  <a:cubicBezTo>
                    <a:pt x="92" y="268"/>
                    <a:pt x="18" y="189"/>
                    <a:pt x="18" y="114"/>
                  </a:cubicBezTo>
                  <a:cubicBezTo>
                    <a:pt x="18" y="59"/>
                    <a:pt x="59" y="18"/>
                    <a:pt x="11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Shape 222">
              <a:extLst>
                <a:ext uri="{FF2B5EF4-FFF2-40B4-BE49-F238E27FC236}">
                  <a16:creationId xmlns:a16="http://schemas.microsoft.com/office/drawing/2014/main" id="{C2CD5EE9-5A3C-92F3-263E-D86E743379CE}"/>
                </a:ext>
              </a:extLst>
            </p:cNvPr>
            <p:cNvSpPr/>
            <p:nvPr/>
          </p:nvSpPr>
          <p:spPr>
            <a:xfrm>
              <a:off x="6480176" y="3090863"/>
              <a:ext cx="123825" cy="123825"/>
            </a:xfrm>
            <a:custGeom>
              <a:avLst/>
              <a:gdLst/>
              <a:ahLst/>
              <a:cxnLst/>
              <a:rect l="0" t="0" r="0" b="0"/>
              <a:pathLst>
                <a:path w="124" h="124" extrusionOk="0">
                  <a:moveTo>
                    <a:pt x="124" y="62"/>
                  </a:moveTo>
                  <a:cubicBezTo>
                    <a:pt x="124" y="28"/>
                    <a:pt x="96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lose/>
                  <a:moveTo>
                    <a:pt x="62" y="105"/>
                  </a:moveTo>
                  <a:cubicBezTo>
                    <a:pt x="38" y="105"/>
                    <a:pt x="19" y="86"/>
                    <a:pt x="19" y="62"/>
                  </a:cubicBezTo>
                  <a:cubicBezTo>
                    <a:pt x="19" y="38"/>
                    <a:pt x="38" y="19"/>
                    <a:pt x="62" y="19"/>
                  </a:cubicBezTo>
                  <a:cubicBezTo>
                    <a:pt x="86" y="19"/>
                    <a:pt x="105" y="38"/>
                    <a:pt x="105" y="62"/>
                  </a:cubicBezTo>
                  <a:cubicBezTo>
                    <a:pt x="105" y="86"/>
                    <a:pt x="86" y="105"/>
                    <a:pt x="62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Shape 234">
            <a:extLst>
              <a:ext uri="{FF2B5EF4-FFF2-40B4-BE49-F238E27FC236}">
                <a16:creationId xmlns:a16="http://schemas.microsoft.com/office/drawing/2014/main" id="{B829517E-DC84-E702-7339-523E0E0843D0}"/>
              </a:ext>
            </a:extLst>
          </p:cNvPr>
          <p:cNvGrpSpPr/>
          <p:nvPr/>
        </p:nvGrpSpPr>
        <p:grpSpPr>
          <a:xfrm>
            <a:off x="8405469" y="3127682"/>
            <a:ext cx="563033" cy="565151"/>
            <a:chOff x="6337301" y="2360613"/>
            <a:chExt cx="422275" cy="423863"/>
          </a:xfrm>
          <a:solidFill>
            <a:srgbClr val="D33266"/>
          </a:solidFill>
        </p:grpSpPr>
        <p:sp>
          <p:nvSpPr>
            <p:cNvPr id="404" name="Shape 235">
              <a:extLst>
                <a:ext uri="{FF2B5EF4-FFF2-40B4-BE49-F238E27FC236}">
                  <a16:creationId xmlns:a16="http://schemas.microsoft.com/office/drawing/2014/main" id="{9D9D694D-5137-73FF-73A4-5CAFC26BE534}"/>
                </a:ext>
              </a:extLst>
            </p:cNvPr>
            <p:cNvSpPr/>
            <p:nvPr/>
          </p:nvSpPr>
          <p:spPr>
            <a:xfrm>
              <a:off x="6337301" y="2360613"/>
              <a:ext cx="422275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6"/>
                    <a:pt x="4" y="150"/>
                    <a:pt x="9" y="150"/>
                  </a:cubicBezTo>
                  <a:cubicBezTo>
                    <a:pt x="14" y="150"/>
                    <a:pt x="19" y="146"/>
                    <a:pt x="19" y="14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0" y="19"/>
                    <a:pt x="2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1"/>
                    <a:pt x="406" y="23"/>
                  </a:cubicBezTo>
                  <a:cubicBezTo>
                    <a:pt x="406" y="403"/>
                    <a:pt x="406" y="403"/>
                    <a:pt x="406" y="403"/>
                  </a:cubicBezTo>
                  <a:cubicBezTo>
                    <a:pt x="406" y="405"/>
                    <a:pt x="404" y="406"/>
                    <a:pt x="402" y="406"/>
                  </a:cubicBezTo>
                  <a:cubicBezTo>
                    <a:pt x="284" y="406"/>
                    <a:pt x="284" y="406"/>
                    <a:pt x="284" y="406"/>
                  </a:cubicBezTo>
                  <a:cubicBezTo>
                    <a:pt x="279" y="406"/>
                    <a:pt x="275" y="411"/>
                    <a:pt x="275" y="416"/>
                  </a:cubicBezTo>
                  <a:cubicBezTo>
                    <a:pt x="275" y="421"/>
                    <a:pt x="279" y="425"/>
                    <a:pt x="284" y="425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15" y="425"/>
                    <a:pt x="425" y="415"/>
                    <a:pt x="425" y="403"/>
                  </a:cubicBezTo>
                  <a:cubicBezTo>
                    <a:pt x="425" y="23"/>
                    <a:pt x="425" y="23"/>
                    <a:pt x="425" y="23"/>
                  </a:cubicBezTo>
                  <a:cubicBezTo>
                    <a:pt x="425" y="10"/>
                    <a:pt x="415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Shape 236">
              <a:extLst>
                <a:ext uri="{FF2B5EF4-FFF2-40B4-BE49-F238E27FC236}">
                  <a16:creationId xmlns:a16="http://schemas.microsoft.com/office/drawing/2014/main" id="{8121F280-FDF9-4DDF-40FE-57104F641BE5}"/>
                </a:ext>
              </a:extLst>
            </p:cNvPr>
            <p:cNvSpPr/>
            <p:nvPr/>
          </p:nvSpPr>
          <p:spPr>
            <a:xfrm>
              <a:off x="6337301" y="2425701"/>
              <a:ext cx="357188" cy="358775"/>
            </a:xfrm>
            <a:custGeom>
              <a:avLst/>
              <a:gdLst/>
              <a:ahLst/>
              <a:cxnLst/>
              <a:rect l="0" t="0" r="0" b="0"/>
              <a:pathLst>
                <a:path w="359" h="359" extrusionOk="0">
                  <a:moveTo>
                    <a:pt x="341" y="32"/>
                  </a:moveTo>
                  <a:cubicBezTo>
                    <a:pt x="341" y="114"/>
                    <a:pt x="341" y="114"/>
                    <a:pt x="341" y="114"/>
                  </a:cubicBezTo>
                  <a:cubicBezTo>
                    <a:pt x="341" y="119"/>
                    <a:pt x="345" y="123"/>
                    <a:pt x="350" y="123"/>
                  </a:cubicBezTo>
                  <a:cubicBezTo>
                    <a:pt x="355" y="123"/>
                    <a:pt x="359" y="119"/>
                    <a:pt x="359" y="114"/>
                  </a:cubicBezTo>
                  <a:cubicBezTo>
                    <a:pt x="359" y="9"/>
                    <a:pt x="359" y="9"/>
                    <a:pt x="359" y="9"/>
                  </a:cubicBezTo>
                  <a:cubicBezTo>
                    <a:pt x="359" y="4"/>
                    <a:pt x="355" y="0"/>
                    <a:pt x="35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0" y="0"/>
                    <a:pt x="236" y="4"/>
                    <a:pt x="236" y="9"/>
                  </a:cubicBezTo>
                  <a:cubicBezTo>
                    <a:pt x="236" y="14"/>
                    <a:pt x="240" y="19"/>
                    <a:pt x="245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241" y="105"/>
                    <a:pt x="241" y="105"/>
                    <a:pt x="241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0" y="115"/>
                    <a:pt x="0" y="12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9"/>
                    <a:pt x="10" y="359"/>
                    <a:pt x="22" y="359"/>
                  </a:cubicBezTo>
                  <a:cubicBezTo>
                    <a:pt x="232" y="359"/>
                    <a:pt x="232" y="359"/>
                    <a:pt x="232" y="359"/>
                  </a:cubicBezTo>
                  <a:cubicBezTo>
                    <a:pt x="244" y="359"/>
                    <a:pt x="254" y="349"/>
                    <a:pt x="254" y="337"/>
                  </a:cubicBezTo>
                  <a:cubicBezTo>
                    <a:pt x="254" y="118"/>
                    <a:pt x="254" y="118"/>
                    <a:pt x="254" y="118"/>
                  </a:cubicBezTo>
                  <a:lnTo>
                    <a:pt x="341" y="32"/>
                  </a:lnTo>
                  <a:close/>
                  <a:moveTo>
                    <a:pt x="236" y="337"/>
                  </a:moveTo>
                  <a:cubicBezTo>
                    <a:pt x="236" y="339"/>
                    <a:pt x="234" y="340"/>
                    <a:pt x="232" y="340"/>
                  </a:cubicBezTo>
                  <a:cubicBezTo>
                    <a:pt x="22" y="340"/>
                    <a:pt x="22" y="340"/>
                    <a:pt x="22" y="340"/>
                  </a:cubicBezTo>
                  <a:cubicBezTo>
                    <a:pt x="20" y="340"/>
                    <a:pt x="19" y="339"/>
                    <a:pt x="19" y="337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19" y="125"/>
                    <a:pt x="20" y="123"/>
                    <a:pt x="22" y="123"/>
                  </a:cubicBezTo>
                  <a:cubicBezTo>
                    <a:pt x="236" y="123"/>
                    <a:pt x="236" y="123"/>
                    <a:pt x="236" y="123"/>
                  </a:cubicBezTo>
                  <a:lnTo>
                    <a:pt x="236" y="3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Shape 237">
            <a:extLst>
              <a:ext uri="{FF2B5EF4-FFF2-40B4-BE49-F238E27FC236}">
                <a16:creationId xmlns:a16="http://schemas.microsoft.com/office/drawing/2014/main" id="{767EB0E1-AF96-9EF4-859C-7369F70C924F}"/>
              </a:ext>
            </a:extLst>
          </p:cNvPr>
          <p:cNvGrpSpPr/>
          <p:nvPr/>
        </p:nvGrpSpPr>
        <p:grpSpPr>
          <a:xfrm>
            <a:off x="3987986" y="4852188"/>
            <a:ext cx="740833" cy="567268"/>
            <a:chOff x="3024189" y="3716338"/>
            <a:chExt cx="555625" cy="425451"/>
          </a:xfrm>
          <a:solidFill>
            <a:srgbClr val="D33266"/>
          </a:solidFill>
        </p:grpSpPr>
        <p:sp>
          <p:nvSpPr>
            <p:cNvPr id="407" name="Shape 238">
              <a:extLst>
                <a:ext uri="{FF2B5EF4-FFF2-40B4-BE49-F238E27FC236}">
                  <a16:creationId xmlns:a16="http://schemas.microsoft.com/office/drawing/2014/main" id="{C6C9D866-B4BD-BDFA-4D12-C74BB1B812BB}"/>
                </a:ext>
              </a:extLst>
            </p:cNvPr>
            <p:cNvSpPr/>
            <p:nvPr/>
          </p:nvSpPr>
          <p:spPr>
            <a:xfrm>
              <a:off x="3024189" y="3797301"/>
              <a:ext cx="344488" cy="344488"/>
            </a:xfrm>
            <a:custGeom>
              <a:avLst/>
              <a:gdLst/>
              <a:ahLst/>
              <a:cxnLst/>
              <a:rect l="0" t="0" r="0" b="0"/>
              <a:pathLst>
                <a:path w="346" h="346" extrusionOk="0">
                  <a:moveTo>
                    <a:pt x="330" y="143"/>
                  </a:moveTo>
                  <a:cubicBezTo>
                    <a:pt x="296" y="134"/>
                    <a:pt x="296" y="134"/>
                    <a:pt x="296" y="134"/>
                  </a:cubicBezTo>
                  <a:cubicBezTo>
                    <a:pt x="294" y="134"/>
                    <a:pt x="292" y="132"/>
                    <a:pt x="292" y="130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6" y="117"/>
                    <a:pt x="286" y="114"/>
                    <a:pt x="287" y="11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0" y="76"/>
                    <a:pt x="309" y="65"/>
                    <a:pt x="303" y="59"/>
                  </a:cubicBezTo>
                  <a:cubicBezTo>
                    <a:pt x="303" y="59"/>
                    <a:pt x="303" y="58"/>
                    <a:pt x="303" y="58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3" y="40"/>
                    <a:pt x="278" y="38"/>
                    <a:pt x="273" y="38"/>
                  </a:cubicBezTo>
                  <a:cubicBezTo>
                    <a:pt x="269" y="38"/>
                    <a:pt x="266" y="39"/>
                    <a:pt x="263" y="41"/>
                  </a:cubicBezTo>
                  <a:cubicBezTo>
                    <a:pt x="233" y="59"/>
                    <a:pt x="233" y="59"/>
                    <a:pt x="233" y="59"/>
                  </a:cubicBezTo>
                  <a:cubicBezTo>
                    <a:pt x="232" y="59"/>
                    <a:pt x="231" y="59"/>
                    <a:pt x="229" y="59"/>
                  </a:cubicBezTo>
                  <a:cubicBezTo>
                    <a:pt x="228" y="59"/>
                    <a:pt x="227" y="59"/>
                    <a:pt x="227" y="59"/>
                  </a:cubicBezTo>
                  <a:cubicBezTo>
                    <a:pt x="227" y="59"/>
                    <a:pt x="227" y="59"/>
                    <a:pt x="226" y="59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6" y="54"/>
                    <a:pt x="215" y="54"/>
                    <a:pt x="215" y="54"/>
                  </a:cubicBezTo>
                  <a:cubicBezTo>
                    <a:pt x="214" y="54"/>
                    <a:pt x="212" y="51"/>
                    <a:pt x="211" y="5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01" y="8"/>
                    <a:pt x="193" y="1"/>
                    <a:pt x="185" y="0"/>
                  </a:cubicBezTo>
                  <a:cubicBezTo>
                    <a:pt x="185" y="0"/>
                    <a:pt x="180" y="0"/>
                    <a:pt x="173" y="0"/>
                  </a:cubicBezTo>
                  <a:cubicBezTo>
                    <a:pt x="166" y="0"/>
                    <a:pt x="162" y="0"/>
                    <a:pt x="161" y="0"/>
                  </a:cubicBezTo>
                  <a:cubicBezTo>
                    <a:pt x="153" y="1"/>
                    <a:pt x="145" y="8"/>
                    <a:pt x="143" y="16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4" y="51"/>
                    <a:pt x="132" y="54"/>
                    <a:pt x="131" y="54"/>
                  </a:cubicBezTo>
                  <a:cubicBezTo>
                    <a:pt x="131" y="54"/>
                    <a:pt x="131" y="54"/>
                    <a:pt x="130" y="54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59"/>
                    <a:pt x="119" y="59"/>
                    <a:pt x="119" y="59"/>
                  </a:cubicBezTo>
                  <a:cubicBezTo>
                    <a:pt x="119" y="59"/>
                    <a:pt x="118" y="59"/>
                    <a:pt x="117" y="59"/>
                  </a:cubicBezTo>
                  <a:cubicBezTo>
                    <a:pt x="115" y="59"/>
                    <a:pt x="114" y="59"/>
                    <a:pt x="114" y="59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1" y="39"/>
                    <a:pt x="77" y="38"/>
                    <a:pt x="73" y="38"/>
                  </a:cubicBezTo>
                  <a:cubicBezTo>
                    <a:pt x="68" y="38"/>
                    <a:pt x="63" y="40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3" y="58"/>
                    <a:pt x="43" y="59"/>
                    <a:pt x="43" y="59"/>
                  </a:cubicBezTo>
                  <a:cubicBezTo>
                    <a:pt x="37" y="65"/>
                    <a:pt x="36" y="76"/>
                    <a:pt x="41" y="8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0" y="114"/>
                    <a:pt x="60" y="117"/>
                    <a:pt x="60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4" y="132"/>
                    <a:pt x="52" y="134"/>
                    <a:pt x="51" y="13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8" y="145"/>
                    <a:pt x="1" y="152"/>
                    <a:pt x="0" y="161"/>
                  </a:cubicBezTo>
                  <a:cubicBezTo>
                    <a:pt x="0" y="161"/>
                    <a:pt x="0" y="166"/>
                    <a:pt x="0" y="173"/>
                  </a:cubicBezTo>
                  <a:cubicBezTo>
                    <a:pt x="0" y="179"/>
                    <a:pt x="0" y="184"/>
                    <a:pt x="0" y="184"/>
                  </a:cubicBezTo>
                  <a:cubicBezTo>
                    <a:pt x="1" y="193"/>
                    <a:pt x="8" y="201"/>
                    <a:pt x="16" y="203"/>
                  </a:cubicBezTo>
                  <a:cubicBezTo>
                    <a:pt x="50" y="211"/>
                    <a:pt x="50" y="211"/>
                    <a:pt x="50" y="211"/>
                  </a:cubicBezTo>
                  <a:cubicBezTo>
                    <a:pt x="52" y="211"/>
                    <a:pt x="54" y="214"/>
                    <a:pt x="55" y="215"/>
                  </a:cubicBezTo>
                  <a:cubicBezTo>
                    <a:pt x="55" y="215"/>
                    <a:pt x="55" y="215"/>
                    <a:pt x="55" y="215"/>
                  </a:cubicBezTo>
                  <a:cubicBezTo>
                    <a:pt x="59" y="226"/>
                    <a:pt x="59" y="226"/>
                    <a:pt x="59" y="226"/>
                  </a:cubicBezTo>
                  <a:cubicBezTo>
                    <a:pt x="59" y="226"/>
                    <a:pt x="59" y="226"/>
                    <a:pt x="60" y="227"/>
                  </a:cubicBezTo>
                  <a:cubicBezTo>
                    <a:pt x="60" y="228"/>
                    <a:pt x="60" y="231"/>
                    <a:pt x="59" y="232"/>
                  </a:cubicBezTo>
                  <a:cubicBezTo>
                    <a:pt x="41" y="262"/>
                    <a:pt x="41" y="262"/>
                    <a:pt x="41" y="262"/>
                  </a:cubicBezTo>
                  <a:cubicBezTo>
                    <a:pt x="36" y="270"/>
                    <a:pt x="37" y="280"/>
                    <a:pt x="43" y="287"/>
                  </a:cubicBezTo>
                  <a:cubicBezTo>
                    <a:pt x="43" y="287"/>
                    <a:pt x="43" y="287"/>
                    <a:pt x="44" y="287"/>
                  </a:cubicBezTo>
                  <a:cubicBezTo>
                    <a:pt x="59" y="302"/>
                    <a:pt x="59" y="302"/>
                    <a:pt x="59" y="302"/>
                  </a:cubicBezTo>
                  <a:cubicBezTo>
                    <a:pt x="59" y="302"/>
                    <a:pt x="59" y="302"/>
                    <a:pt x="59" y="303"/>
                  </a:cubicBezTo>
                  <a:cubicBezTo>
                    <a:pt x="63" y="306"/>
                    <a:pt x="68" y="308"/>
                    <a:pt x="73" y="308"/>
                  </a:cubicBezTo>
                  <a:cubicBezTo>
                    <a:pt x="77" y="308"/>
                    <a:pt x="81" y="307"/>
                    <a:pt x="84" y="305"/>
                  </a:cubicBezTo>
                  <a:cubicBezTo>
                    <a:pt x="114" y="286"/>
                    <a:pt x="114" y="286"/>
                    <a:pt x="114" y="286"/>
                  </a:cubicBezTo>
                  <a:cubicBezTo>
                    <a:pt x="114" y="286"/>
                    <a:pt x="115" y="286"/>
                    <a:pt x="117" y="286"/>
                  </a:cubicBezTo>
                  <a:cubicBezTo>
                    <a:pt x="118" y="286"/>
                    <a:pt x="119" y="286"/>
                    <a:pt x="119" y="286"/>
                  </a:cubicBezTo>
                  <a:cubicBezTo>
                    <a:pt x="119" y="286"/>
                    <a:pt x="120" y="286"/>
                    <a:pt x="120" y="286"/>
                  </a:cubicBezTo>
                  <a:cubicBezTo>
                    <a:pt x="130" y="291"/>
                    <a:pt x="130" y="291"/>
                    <a:pt x="130" y="291"/>
                  </a:cubicBezTo>
                  <a:cubicBezTo>
                    <a:pt x="131" y="291"/>
                    <a:pt x="131" y="291"/>
                    <a:pt x="131" y="291"/>
                  </a:cubicBezTo>
                  <a:cubicBezTo>
                    <a:pt x="132" y="292"/>
                    <a:pt x="134" y="294"/>
                    <a:pt x="135" y="295"/>
                  </a:cubicBezTo>
                  <a:cubicBezTo>
                    <a:pt x="143" y="329"/>
                    <a:pt x="143" y="329"/>
                    <a:pt x="143" y="329"/>
                  </a:cubicBezTo>
                  <a:cubicBezTo>
                    <a:pt x="145" y="338"/>
                    <a:pt x="153" y="345"/>
                    <a:pt x="161" y="345"/>
                  </a:cubicBezTo>
                  <a:cubicBezTo>
                    <a:pt x="162" y="345"/>
                    <a:pt x="166" y="346"/>
                    <a:pt x="173" y="346"/>
                  </a:cubicBezTo>
                  <a:cubicBezTo>
                    <a:pt x="180" y="346"/>
                    <a:pt x="185" y="345"/>
                    <a:pt x="185" y="345"/>
                  </a:cubicBezTo>
                  <a:cubicBezTo>
                    <a:pt x="193" y="345"/>
                    <a:pt x="201" y="338"/>
                    <a:pt x="203" y="329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2" y="294"/>
                    <a:pt x="214" y="292"/>
                    <a:pt x="215" y="291"/>
                  </a:cubicBezTo>
                  <a:cubicBezTo>
                    <a:pt x="215" y="291"/>
                    <a:pt x="216" y="291"/>
                    <a:pt x="216" y="291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27" y="286"/>
                    <a:pt x="227" y="286"/>
                    <a:pt x="227" y="286"/>
                  </a:cubicBezTo>
                  <a:cubicBezTo>
                    <a:pt x="227" y="286"/>
                    <a:pt x="228" y="286"/>
                    <a:pt x="229" y="286"/>
                  </a:cubicBezTo>
                  <a:cubicBezTo>
                    <a:pt x="231" y="286"/>
                    <a:pt x="232" y="286"/>
                    <a:pt x="233" y="286"/>
                  </a:cubicBezTo>
                  <a:cubicBezTo>
                    <a:pt x="263" y="305"/>
                    <a:pt x="263" y="305"/>
                    <a:pt x="263" y="305"/>
                  </a:cubicBezTo>
                  <a:cubicBezTo>
                    <a:pt x="266" y="307"/>
                    <a:pt x="269" y="308"/>
                    <a:pt x="273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8" y="308"/>
                    <a:pt x="283" y="306"/>
                    <a:pt x="287" y="303"/>
                  </a:cubicBezTo>
                  <a:cubicBezTo>
                    <a:pt x="287" y="302"/>
                    <a:pt x="287" y="302"/>
                    <a:pt x="287" y="302"/>
                  </a:cubicBezTo>
                  <a:cubicBezTo>
                    <a:pt x="303" y="287"/>
                    <a:pt x="303" y="287"/>
                    <a:pt x="303" y="287"/>
                  </a:cubicBezTo>
                  <a:cubicBezTo>
                    <a:pt x="303" y="287"/>
                    <a:pt x="303" y="287"/>
                    <a:pt x="303" y="287"/>
                  </a:cubicBezTo>
                  <a:cubicBezTo>
                    <a:pt x="309" y="280"/>
                    <a:pt x="310" y="270"/>
                    <a:pt x="305" y="262"/>
                  </a:cubicBezTo>
                  <a:cubicBezTo>
                    <a:pt x="287" y="232"/>
                    <a:pt x="287" y="232"/>
                    <a:pt x="287" y="232"/>
                  </a:cubicBezTo>
                  <a:cubicBezTo>
                    <a:pt x="286" y="231"/>
                    <a:pt x="286" y="228"/>
                    <a:pt x="287" y="227"/>
                  </a:cubicBezTo>
                  <a:cubicBezTo>
                    <a:pt x="287" y="226"/>
                    <a:pt x="287" y="226"/>
                    <a:pt x="287" y="226"/>
                  </a:cubicBezTo>
                  <a:cubicBezTo>
                    <a:pt x="291" y="215"/>
                    <a:pt x="291" y="215"/>
                    <a:pt x="291" y="215"/>
                  </a:cubicBezTo>
                  <a:cubicBezTo>
                    <a:pt x="291" y="215"/>
                    <a:pt x="291" y="215"/>
                    <a:pt x="292" y="215"/>
                  </a:cubicBezTo>
                  <a:cubicBezTo>
                    <a:pt x="292" y="214"/>
                    <a:pt x="294" y="211"/>
                    <a:pt x="296" y="211"/>
                  </a:cubicBezTo>
                  <a:cubicBezTo>
                    <a:pt x="330" y="203"/>
                    <a:pt x="330" y="203"/>
                    <a:pt x="330" y="203"/>
                  </a:cubicBezTo>
                  <a:cubicBezTo>
                    <a:pt x="338" y="201"/>
                    <a:pt x="345" y="193"/>
                    <a:pt x="346" y="184"/>
                  </a:cubicBezTo>
                  <a:cubicBezTo>
                    <a:pt x="346" y="184"/>
                    <a:pt x="346" y="179"/>
                    <a:pt x="346" y="173"/>
                  </a:cubicBezTo>
                  <a:cubicBezTo>
                    <a:pt x="346" y="166"/>
                    <a:pt x="346" y="161"/>
                    <a:pt x="346" y="161"/>
                  </a:cubicBezTo>
                  <a:cubicBezTo>
                    <a:pt x="345" y="152"/>
                    <a:pt x="338" y="145"/>
                    <a:pt x="330" y="143"/>
                  </a:cubicBezTo>
                  <a:close/>
                  <a:moveTo>
                    <a:pt x="327" y="183"/>
                  </a:moveTo>
                  <a:cubicBezTo>
                    <a:pt x="327" y="183"/>
                    <a:pt x="326" y="184"/>
                    <a:pt x="325" y="185"/>
                  </a:cubicBezTo>
                  <a:cubicBezTo>
                    <a:pt x="291" y="193"/>
                    <a:pt x="291" y="193"/>
                    <a:pt x="291" y="193"/>
                  </a:cubicBezTo>
                  <a:cubicBezTo>
                    <a:pt x="284" y="195"/>
                    <a:pt x="277" y="201"/>
                    <a:pt x="274" y="208"/>
                  </a:cubicBezTo>
                  <a:cubicBezTo>
                    <a:pt x="270" y="219"/>
                    <a:pt x="270" y="219"/>
                    <a:pt x="270" y="219"/>
                  </a:cubicBezTo>
                  <a:cubicBezTo>
                    <a:pt x="266" y="226"/>
                    <a:pt x="267" y="235"/>
                    <a:pt x="271" y="242"/>
                  </a:cubicBezTo>
                  <a:cubicBezTo>
                    <a:pt x="289" y="272"/>
                    <a:pt x="289" y="272"/>
                    <a:pt x="289" y="272"/>
                  </a:cubicBezTo>
                  <a:cubicBezTo>
                    <a:pt x="289" y="272"/>
                    <a:pt x="289" y="274"/>
                    <a:pt x="289" y="274"/>
                  </a:cubicBezTo>
                  <a:cubicBezTo>
                    <a:pt x="275" y="289"/>
                    <a:pt x="275" y="289"/>
                    <a:pt x="275" y="289"/>
                  </a:cubicBezTo>
                  <a:cubicBezTo>
                    <a:pt x="274" y="289"/>
                    <a:pt x="274" y="289"/>
                    <a:pt x="273" y="289"/>
                  </a:cubicBezTo>
                  <a:cubicBezTo>
                    <a:pt x="273" y="289"/>
                    <a:pt x="273" y="289"/>
                    <a:pt x="273" y="289"/>
                  </a:cubicBezTo>
                  <a:cubicBezTo>
                    <a:pt x="273" y="289"/>
                    <a:pt x="272" y="289"/>
                    <a:pt x="272" y="289"/>
                  </a:cubicBezTo>
                  <a:cubicBezTo>
                    <a:pt x="242" y="271"/>
                    <a:pt x="242" y="271"/>
                    <a:pt x="242" y="271"/>
                  </a:cubicBezTo>
                  <a:cubicBezTo>
                    <a:pt x="239" y="268"/>
                    <a:pt x="234" y="267"/>
                    <a:pt x="229" y="267"/>
                  </a:cubicBezTo>
                  <a:cubicBezTo>
                    <a:pt x="226" y="267"/>
                    <a:pt x="222" y="268"/>
                    <a:pt x="219" y="269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02" y="276"/>
                    <a:pt x="195" y="283"/>
                    <a:pt x="193" y="291"/>
                  </a:cubicBezTo>
                  <a:cubicBezTo>
                    <a:pt x="185" y="325"/>
                    <a:pt x="185" y="325"/>
                    <a:pt x="185" y="325"/>
                  </a:cubicBezTo>
                  <a:cubicBezTo>
                    <a:pt x="185" y="326"/>
                    <a:pt x="184" y="327"/>
                    <a:pt x="183" y="327"/>
                  </a:cubicBezTo>
                  <a:cubicBezTo>
                    <a:pt x="183" y="327"/>
                    <a:pt x="179" y="327"/>
                    <a:pt x="173" y="327"/>
                  </a:cubicBezTo>
                  <a:cubicBezTo>
                    <a:pt x="167" y="327"/>
                    <a:pt x="163" y="327"/>
                    <a:pt x="163" y="327"/>
                  </a:cubicBezTo>
                  <a:cubicBezTo>
                    <a:pt x="163" y="327"/>
                    <a:pt x="161" y="326"/>
                    <a:pt x="161" y="325"/>
                  </a:cubicBezTo>
                  <a:cubicBezTo>
                    <a:pt x="153" y="291"/>
                    <a:pt x="153" y="291"/>
                    <a:pt x="153" y="291"/>
                  </a:cubicBezTo>
                  <a:cubicBezTo>
                    <a:pt x="151" y="283"/>
                    <a:pt x="145" y="276"/>
                    <a:pt x="137" y="273"/>
                  </a:cubicBezTo>
                  <a:cubicBezTo>
                    <a:pt x="127" y="269"/>
                    <a:pt x="127" y="269"/>
                    <a:pt x="127" y="269"/>
                  </a:cubicBezTo>
                  <a:cubicBezTo>
                    <a:pt x="124" y="268"/>
                    <a:pt x="121" y="267"/>
                    <a:pt x="117" y="267"/>
                  </a:cubicBezTo>
                  <a:cubicBezTo>
                    <a:pt x="112" y="267"/>
                    <a:pt x="107" y="268"/>
                    <a:pt x="104" y="271"/>
                  </a:cubicBezTo>
                  <a:cubicBezTo>
                    <a:pt x="74" y="289"/>
                    <a:pt x="74" y="289"/>
                    <a:pt x="74" y="289"/>
                  </a:cubicBezTo>
                  <a:cubicBezTo>
                    <a:pt x="74" y="289"/>
                    <a:pt x="74" y="289"/>
                    <a:pt x="73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7" y="274"/>
                    <a:pt x="57" y="272"/>
                    <a:pt x="57" y="272"/>
                  </a:cubicBezTo>
                  <a:cubicBezTo>
                    <a:pt x="75" y="242"/>
                    <a:pt x="75" y="242"/>
                    <a:pt x="75" y="242"/>
                  </a:cubicBezTo>
                  <a:cubicBezTo>
                    <a:pt x="79" y="235"/>
                    <a:pt x="80" y="226"/>
                    <a:pt x="77" y="219"/>
                  </a:cubicBezTo>
                  <a:cubicBezTo>
                    <a:pt x="72" y="208"/>
                    <a:pt x="72" y="208"/>
                    <a:pt x="72" y="208"/>
                  </a:cubicBezTo>
                  <a:cubicBezTo>
                    <a:pt x="70" y="201"/>
                    <a:pt x="62" y="195"/>
                    <a:pt x="55" y="193"/>
                  </a:cubicBezTo>
                  <a:cubicBezTo>
                    <a:pt x="21" y="185"/>
                    <a:pt x="21" y="185"/>
                    <a:pt x="21" y="185"/>
                  </a:cubicBezTo>
                  <a:cubicBezTo>
                    <a:pt x="20" y="184"/>
                    <a:pt x="19" y="183"/>
                    <a:pt x="19" y="183"/>
                  </a:cubicBezTo>
                  <a:cubicBezTo>
                    <a:pt x="19" y="183"/>
                    <a:pt x="19" y="179"/>
                    <a:pt x="19" y="173"/>
                  </a:cubicBezTo>
                  <a:cubicBezTo>
                    <a:pt x="19" y="167"/>
                    <a:pt x="19" y="163"/>
                    <a:pt x="19" y="163"/>
                  </a:cubicBezTo>
                  <a:cubicBezTo>
                    <a:pt x="19" y="162"/>
                    <a:pt x="20" y="161"/>
                    <a:pt x="21" y="161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62" y="151"/>
                    <a:pt x="70" y="144"/>
                    <a:pt x="72" y="13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80" y="120"/>
                    <a:pt x="79" y="110"/>
                    <a:pt x="75" y="10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2"/>
                    <a:pt x="57" y="7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6"/>
                    <a:pt x="73" y="56"/>
                  </a:cubicBezTo>
                  <a:cubicBezTo>
                    <a:pt x="74" y="56"/>
                    <a:pt x="74" y="56"/>
                    <a:pt x="74" y="57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7" y="77"/>
                    <a:pt x="112" y="78"/>
                    <a:pt x="117" y="78"/>
                  </a:cubicBezTo>
                  <a:cubicBezTo>
                    <a:pt x="121" y="78"/>
                    <a:pt x="124" y="77"/>
                    <a:pt x="127" y="76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45" y="69"/>
                    <a:pt x="151" y="62"/>
                    <a:pt x="153" y="5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20"/>
                    <a:pt x="163" y="19"/>
                    <a:pt x="163" y="19"/>
                  </a:cubicBezTo>
                  <a:cubicBezTo>
                    <a:pt x="163" y="19"/>
                    <a:pt x="167" y="18"/>
                    <a:pt x="173" y="18"/>
                  </a:cubicBezTo>
                  <a:cubicBezTo>
                    <a:pt x="179" y="18"/>
                    <a:pt x="183" y="19"/>
                    <a:pt x="183" y="19"/>
                  </a:cubicBezTo>
                  <a:cubicBezTo>
                    <a:pt x="184" y="19"/>
                    <a:pt x="185" y="20"/>
                    <a:pt x="185" y="20"/>
                  </a:cubicBezTo>
                  <a:cubicBezTo>
                    <a:pt x="193" y="54"/>
                    <a:pt x="193" y="54"/>
                    <a:pt x="193" y="54"/>
                  </a:cubicBezTo>
                  <a:cubicBezTo>
                    <a:pt x="195" y="62"/>
                    <a:pt x="202" y="69"/>
                    <a:pt x="209" y="72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22" y="77"/>
                    <a:pt x="226" y="78"/>
                    <a:pt x="229" y="78"/>
                  </a:cubicBezTo>
                  <a:cubicBezTo>
                    <a:pt x="234" y="78"/>
                    <a:pt x="239" y="77"/>
                    <a:pt x="242" y="75"/>
                  </a:cubicBezTo>
                  <a:cubicBezTo>
                    <a:pt x="272" y="57"/>
                    <a:pt x="272" y="57"/>
                    <a:pt x="272" y="57"/>
                  </a:cubicBezTo>
                  <a:cubicBezTo>
                    <a:pt x="272" y="56"/>
                    <a:pt x="273" y="56"/>
                    <a:pt x="273" y="56"/>
                  </a:cubicBezTo>
                  <a:cubicBezTo>
                    <a:pt x="274" y="56"/>
                    <a:pt x="274" y="57"/>
                    <a:pt x="275" y="5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89" y="72"/>
                    <a:pt x="289" y="73"/>
                    <a:pt x="289" y="73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67" y="110"/>
                    <a:pt x="266" y="120"/>
                    <a:pt x="270" y="127"/>
                  </a:cubicBezTo>
                  <a:cubicBezTo>
                    <a:pt x="274" y="137"/>
                    <a:pt x="274" y="137"/>
                    <a:pt x="274" y="137"/>
                  </a:cubicBezTo>
                  <a:cubicBezTo>
                    <a:pt x="277" y="144"/>
                    <a:pt x="284" y="151"/>
                    <a:pt x="291" y="152"/>
                  </a:cubicBezTo>
                  <a:cubicBezTo>
                    <a:pt x="325" y="161"/>
                    <a:pt x="325" y="161"/>
                    <a:pt x="325" y="161"/>
                  </a:cubicBezTo>
                  <a:cubicBezTo>
                    <a:pt x="326" y="161"/>
                    <a:pt x="327" y="162"/>
                    <a:pt x="327" y="163"/>
                  </a:cubicBezTo>
                  <a:cubicBezTo>
                    <a:pt x="327" y="163"/>
                    <a:pt x="328" y="167"/>
                    <a:pt x="328" y="173"/>
                  </a:cubicBezTo>
                  <a:cubicBezTo>
                    <a:pt x="328" y="179"/>
                    <a:pt x="327" y="183"/>
                    <a:pt x="327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Shape 239">
              <a:extLst>
                <a:ext uri="{FF2B5EF4-FFF2-40B4-BE49-F238E27FC236}">
                  <a16:creationId xmlns:a16="http://schemas.microsoft.com/office/drawing/2014/main" id="{B76EEABD-6B7E-933F-8096-796BFDD7BFFC}"/>
                </a:ext>
              </a:extLst>
            </p:cNvPr>
            <p:cNvSpPr/>
            <p:nvPr/>
          </p:nvSpPr>
          <p:spPr>
            <a:xfrm>
              <a:off x="3122614" y="3894138"/>
              <a:ext cx="149225" cy="149225"/>
            </a:xfrm>
            <a:custGeom>
              <a:avLst/>
              <a:gdLst/>
              <a:ahLst/>
              <a:cxnLst/>
              <a:rect l="0" t="0" r="0" b="0"/>
              <a:pathLst>
                <a:path w="150" h="150" extrusionOk="0">
                  <a:moveTo>
                    <a:pt x="75" y="0"/>
                  </a:moveTo>
                  <a:cubicBezTo>
                    <a:pt x="34" y="0"/>
                    <a:pt x="0" y="33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3"/>
                    <a:pt x="116" y="0"/>
                    <a:pt x="75" y="0"/>
                  </a:cubicBezTo>
                  <a:close/>
                  <a:moveTo>
                    <a:pt x="75" y="131"/>
                  </a:moveTo>
                  <a:cubicBezTo>
                    <a:pt x="44" y="131"/>
                    <a:pt x="19" y="106"/>
                    <a:pt x="19" y="75"/>
                  </a:cubicBezTo>
                  <a:cubicBezTo>
                    <a:pt x="19" y="44"/>
                    <a:pt x="44" y="19"/>
                    <a:pt x="75" y="19"/>
                  </a:cubicBezTo>
                  <a:cubicBezTo>
                    <a:pt x="106" y="19"/>
                    <a:pt x="131" y="44"/>
                    <a:pt x="131" y="75"/>
                  </a:cubicBezTo>
                  <a:cubicBezTo>
                    <a:pt x="131" y="106"/>
                    <a:pt x="106" y="131"/>
                    <a:pt x="75" y="1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Shape 240">
              <a:extLst>
                <a:ext uri="{FF2B5EF4-FFF2-40B4-BE49-F238E27FC236}">
                  <a16:creationId xmlns:a16="http://schemas.microsoft.com/office/drawing/2014/main" id="{6E4CB527-7404-0319-D90A-683D1BC57607}"/>
                </a:ext>
              </a:extLst>
            </p:cNvPr>
            <p:cNvSpPr/>
            <p:nvPr/>
          </p:nvSpPr>
          <p:spPr>
            <a:xfrm>
              <a:off x="3336926" y="3716338"/>
              <a:ext cx="242888" cy="241300"/>
            </a:xfrm>
            <a:custGeom>
              <a:avLst/>
              <a:gdLst/>
              <a:ahLst/>
              <a:cxnLst/>
              <a:rect l="0" t="0" r="0" b="0"/>
              <a:pathLst>
                <a:path w="244" h="242" extrusionOk="0">
                  <a:moveTo>
                    <a:pt x="234" y="125"/>
                  </a:moveTo>
                  <a:cubicBezTo>
                    <a:pt x="212" y="114"/>
                    <a:pt x="212" y="114"/>
                    <a:pt x="212" y="114"/>
                  </a:cubicBezTo>
                  <a:cubicBezTo>
                    <a:pt x="212" y="114"/>
                    <a:pt x="212" y="113"/>
                    <a:pt x="212" y="113"/>
                  </a:cubicBezTo>
                  <a:cubicBezTo>
                    <a:pt x="212" y="113"/>
                    <a:pt x="212" y="113"/>
                    <a:pt x="211" y="113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3"/>
                    <a:pt x="211" y="103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33" y="81"/>
                    <a:pt x="234" y="72"/>
                    <a:pt x="231" y="66"/>
                  </a:cubicBezTo>
                  <a:cubicBezTo>
                    <a:pt x="231" y="66"/>
                    <a:pt x="231" y="65"/>
                    <a:pt x="231" y="65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0" y="47"/>
                    <a:pt x="214" y="45"/>
                    <a:pt x="208" y="45"/>
                  </a:cubicBezTo>
                  <a:cubicBezTo>
                    <a:pt x="207" y="45"/>
                    <a:pt x="205" y="45"/>
                    <a:pt x="204" y="45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0" y="53"/>
                    <a:pt x="179" y="52"/>
                    <a:pt x="179" y="52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7"/>
                    <a:pt x="171" y="46"/>
                    <a:pt x="171" y="4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2" y="14"/>
                    <a:pt x="167" y="7"/>
                    <a:pt x="160" y="5"/>
                  </a:cubicBezTo>
                  <a:cubicBezTo>
                    <a:pt x="160" y="5"/>
                    <a:pt x="157" y="4"/>
                    <a:pt x="152" y="3"/>
                  </a:cubicBezTo>
                  <a:cubicBezTo>
                    <a:pt x="147" y="2"/>
                    <a:pt x="144" y="1"/>
                    <a:pt x="144" y="1"/>
                  </a:cubicBezTo>
                  <a:cubicBezTo>
                    <a:pt x="137" y="0"/>
                    <a:pt x="129" y="4"/>
                    <a:pt x="126" y="10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4"/>
                  </a:cubicBezTo>
                  <a:cubicBezTo>
                    <a:pt x="104" y="34"/>
                    <a:pt x="104" y="33"/>
                    <a:pt x="103" y="33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3" y="13"/>
                    <a:pt x="79" y="11"/>
                    <a:pt x="74" y="11"/>
                  </a:cubicBezTo>
                  <a:cubicBezTo>
                    <a:pt x="71" y="11"/>
                    <a:pt x="69" y="12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7" y="25"/>
                    <a:pt x="44" y="33"/>
                    <a:pt x="46" y="40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3" y="65"/>
                    <a:pt x="53" y="65"/>
                    <a:pt x="52" y="65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2"/>
                    <a:pt x="48" y="71"/>
                    <a:pt x="48" y="72"/>
                  </a:cubicBezTo>
                  <a:cubicBezTo>
                    <a:pt x="47" y="72"/>
                    <a:pt x="47" y="72"/>
                    <a:pt x="46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15" y="72"/>
                    <a:pt x="8" y="77"/>
                    <a:pt x="6" y="84"/>
                  </a:cubicBezTo>
                  <a:cubicBezTo>
                    <a:pt x="5" y="84"/>
                    <a:pt x="4" y="87"/>
                    <a:pt x="3" y="92"/>
                  </a:cubicBezTo>
                  <a:cubicBezTo>
                    <a:pt x="2" y="96"/>
                    <a:pt x="2" y="100"/>
                    <a:pt x="1" y="100"/>
                  </a:cubicBezTo>
                  <a:cubicBezTo>
                    <a:pt x="0" y="107"/>
                    <a:pt x="4" y="115"/>
                    <a:pt x="11" y="118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30"/>
                    <a:pt x="33" y="130"/>
                  </a:cubicBezTo>
                  <a:cubicBezTo>
                    <a:pt x="33" y="130"/>
                    <a:pt x="33" y="131"/>
                    <a:pt x="33" y="13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40"/>
                    <a:pt x="34" y="140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1" y="162"/>
                    <a:pt x="10" y="171"/>
                    <a:pt x="13" y="177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5" y="196"/>
                    <a:pt x="30" y="199"/>
                    <a:pt x="36" y="199"/>
                  </a:cubicBezTo>
                  <a:cubicBezTo>
                    <a:pt x="38" y="199"/>
                    <a:pt x="39" y="198"/>
                    <a:pt x="41" y="198"/>
                  </a:cubicBezTo>
                  <a:cubicBezTo>
                    <a:pt x="64" y="191"/>
                    <a:pt x="64" y="191"/>
                    <a:pt x="64" y="191"/>
                  </a:cubicBezTo>
                  <a:cubicBezTo>
                    <a:pt x="64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2" y="196"/>
                    <a:pt x="73" y="197"/>
                    <a:pt x="73" y="197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73" y="229"/>
                    <a:pt x="77" y="236"/>
                    <a:pt x="84" y="238"/>
                  </a:cubicBezTo>
                  <a:cubicBezTo>
                    <a:pt x="84" y="238"/>
                    <a:pt x="88" y="239"/>
                    <a:pt x="92" y="241"/>
                  </a:cubicBezTo>
                  <a:cubicBezTo>
                    <a:pt x="97" y="242"/>
                    <a:pt x="100" y="242"/>
                    <a:pt x="100" y="242"/>
                  </a:cubicBezTo>
                  <a:cubicBezTo>
                    <a:pt x="101" y="242"/>
                    <a:pt x="102" y="242"/>
                    <a:pt x="103" y="242"/>
                  </a:cubicBezTo>
                  <a:cubicBezTo>
                    <a:pt x="109" y="242"/>
                    <a:pt x="116" y="239"/>
                    <a:pt x="119" y="233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30" y="212"/>
                    <a:pt x="131" y="211"/>
                    <a:pt x="131" y="211"/>
                  </a:cubicBezTo>
                  <a:cubicBezTo>
                    <a:pt x="131" y="211"/>
                    <a:pt x="131" y="211"/>
                    <a:pt x="131" y="211"/>
                  </a:cubicBezTo>
                  <a:cubicBezTo>
                    <a:pt x="139" y="210"/>
                    <a:pt x="139" y="210"/>
                    <a:pt x="139" y="210"/>
                  </a:cubicBezTo>
                  <a:cubicBezTo>
                    <a:pt x="139" y="210"/>
                    <a:pt x="139" y="210"/>
                    <a:pt x="140" y="210"/>
                  </a:cubicBezTo>
                  <a:cubicBezTo>
                    <a:pt x="140" y="210"/>
                    <a:pt x="141" y="210"/>
                    <a:pt x="141" y="210"/>
                  </a:cubicBezTo>
                  <a:cubicBezTo>
                    <a:pt x="158" y="227"/>
                    <a:pt x="158" y="227"/>
                    <a:pt x="158" y="227"/>
                  </a:cubicBezTo>
                  <a:cubicBezTo>
                    <a:pt x="161" y="231"/>
                    <a:pt x="165" y="232"/>
                    <a:pt x="170" y="232"/>
                  </a:cubicBezTo>
                  <a:cubicBezTo>
                    <a:pt x="173" y="232"/>
                    <a:pt x="176" y="232"/>
                    <a:pt x="178" y="231"/>
                  </a:cubicBezTo>
                  <a:cubicBezTo>
                    <a:pt x="178" y="230"/>
                    <a:pt x="178" y="230"/>
                    <a:pt x="178" y="230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91" y="223"/>
                    <a:pt x="192" y="222"/>
                    <a:pt x="192" y="222"/>
                  </a:cubicBezTo>
                  <a:cubicBezTo>
                    <a:pt x="198" y="218"/>
                    <a:pt x="201" y="210"/>
                    <a:pt x="198" y="203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91" y="180"/>
                    <a:pt x="191" y="179"/>
                    <a:pt x="191" y="179"/>
                  </a:cubicBezTo>
                  <a:cubicBezTo>
                    <a:pt x="192" y="179"/>
                    <a:pt x="192" y="178"/>
                    <a:pt x="192" y="178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1"/>
                    <a:pt x="198" y="171"/>
                    <a:pt x="198" y="171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9" y="171"/>
                    <a:pt x="236" y="166"/>
                    <a:pt x="239" y="160"/>
                  </a:cubicBezTo>
                  <a:cubicBezTo>
                    <a:pt x="239" y="159"/>
                    <a:pt x="240" y="156"/>
                    <a:pt x="241" y="152"/>
                  </a:cubicBezTo>
                  <a:cubicBezTo>
                    <a:pt x="242" y="147"/>
                    <a:pt x="243" y="144"/>
                    <a:pt x="243" y="143"/>
                  </a:cubicBezTo>
                  <a:cubicBezTo>
                    <a:pt x="244" y="136"/>
                    <a:pt x="240" y="129"/>
                    <a:pt x="234" y="125"/>
                  </a:cubicBezTo>
                  <a:close/>
                  <a:moveTo>
                    <a:pt x="223" y="147"/>
                  </a:moveTo>
                  <a:cubicBezTo>
                    <a:pt x="222" y="149"/>
                    <a:pt x="222" y="151"/>
                    <a:pt x="221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2" y="152"/>
                    <a:pt x="185" y="156"/>
                    <a:pt x="181" y="161"/>
                  </a:cubicBezTo>
                  <a:cubicBezTo>
                    <a:pt x="177" y="167"/>
                    <a:pt x="177" y="167"/>
                    <a:pt x="177" y="167"/>
                  </a:cubicBezTo>
                  <a:cubicBezTo>
                    <a:pt x="173" y="172"/>
                    <a:pt x="171" y="180"/>
                    <a:pt x="173" y="185"/>
                  </a:cubicBezTo>
                  <a:cubicBezTo>
                    <a:pt x="180" y="207"/>
                    <a:pt x="180" y="207"/>
                    <a:pt x="180" y="207"/>
                  </a:cubicBezTo>
                  <a:cubicBezTo>
                    <a:pt x="170" y="213"/>
                    <a:pt x="170" y="213"/>
                    <a:pt x="170" y="213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0" y="193"/>
                    <a:pt x="142" y="190"/>
                    <a:pt x="136" y="191"/>
                  </a:cubicBezTo>
                  <a:cubicBezTo>
                    <a:pt x="129" y="192"/>
                    <a:pt x="129" y="192"/>
                    <a:pt x="129" y="192"/>
                  </a:cubicBezTo>
                  <a:cubicBezTo>
                    <a:pt x="122" y="193"/>
                    <a:pt x="116" y="197"/>
                    <a:pt x="113" y="203"/>
                  </a:cubicBezTo>
                  <a:cubicBezTo>
                    <a:pt x="102" y="224"/>
                    <a:pt x="102" y="224"/>
                    <a:pt x="102" y="224"/>
                  </a:cubicBezTo>
                  <a:cubicBezTo>
                    <a:pt x="101" y="223"/>
                    <a:pt x="99" y="223"/>
                    <a:pt x="97" y="222"/>
                  </a:cubicBezTo>
                  <a:cubicBezTo>
                    <a:pt x="94" y="222"/>
                    <a:pt x="92" y="221"/>
                    <a:pt x="91" y="221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2" y="191"/>
                    <a:pt x="88" y="184"/>
                    <a:pt x="83" y="181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2" y="173"/>
                    <a:pt x="64" y="171"/>
                    <a:pt x="58" y="173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1" y="149"/>
                    <a:pt x="54" y="142"/>
                    <a:pt x="52" y="136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2"/>
                    <a:pt x="46" y="116"/>
                    <a:pt x="41" y="113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1"/>
                    <a:pt x="21" y="99"/>
                    <a:pt x="21" y="96"/>
                  </a:cubicBezTo>
                  <a:cubicBezTo>
                    <a:pt x="22" y="94"/>
                    <a:pt x="23" y="92"/>
                    <a:pt x="23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3" y="91"/>
                    <a:pt x="59" y="87"/>
                    <a:pt x="63" y="82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71" y="71"/>
                    <a:pt x="73" y="64"/>
                    <a:pt x="71" y="58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4" y="51"/>
                    <a:pt x="102" y="53"/>
                    <a:pt x="108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22" y="50"/>
                    <a:pt x="128" y="46"/>
                    <a:pt x="131" y="4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3" y="20"/>
                    <a:pt x="145" y="20"/>
                    <a:pt x="147" y="21"/>
                  </a:cubicBezTo>
                  <a:cubicBezTo>
                    <a:pt x="150" y="21"/>
                    <a:pt x="152" y="22"/>
                    <a:pt x="153" y="22"/>
                  </a:cubicBezTo>
                  <a:cubicBezTo>
                    <a:pt x="153" y="46"/>
                    <a:pt x="153" y="46"/>
                    <a:pt x="153" y="46"/>
                  </a:cubicBezTo>
                  <a:cubicBezTo>
                    <a:pt x="153" y="52"/>
                    <a:pt x="156" y="59"/>
                    <a:pt x="161" y="62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72" y="71"/>
                    <a:pt x="180" y="72"/>
                    <a:pt x="186" y="70"/>
                  </a:cubicBezTo>
                  <a:cubicBezTo>
                    <a:pt x="208" y="64"/>
                    <a:pt x="208" y="64"/>
                    <a:pt x="208" y="64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3" y="94"/>
                    <a:pt x="191" y="101"/>
                    <a:pt x="192" y="108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4" y="121"/>
                    <a:pt x="198" y="128"/>
                    <a:pt x="203" y="13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2"/>
                    <a:pt x="224" y="144"/>
                    <a:pt x="223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Shape 241">
              <a:extLst>
                <a:ext uri="{FF2B5EF4-FFF2-40B4-BE49-F238E27FC236}">
                  <a16:creationId xmlns:a16="http://schemas.microsoft.com/office/drawing/2014/main" id="{6E95B683-E107-4803-1319-BFBF1941A130}"/>
                </a:ext>
              </a:extLst>
            </p:cNvPr>
            <p:cNvSpPr/>
            <p:nvPr/>
          </p:nvSpPr>
          <p:spPr>
            <a:xfrm>
              <a:off x="3416301" y="3797301"/>
              <a:ext cx="82550" cy="82550"/>
            </a:xfrm>
            <a:custGeom>
              <a:avLst/>
              <a:gdLst/>
              <a:ahLst/>
              <a:cxnLst/>
              <a:rect l="0" t="0" r="0" b="0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8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8"/>
                    <a:pt x="65" y="0"/>
                    <a:pt x="42" y="0"/>
                  </a:cubicBezTo>
                  <a:close/>
                  <a:moveTo>
                    <a:pt x="42" y="65"/>
                  </a:moveTo>
                  <a:cubicBezTo>
                    <a:pt x="29" y="65"/>
                    <a:pt x="19" y="55"/>
                    <a:pt x="19" y="42"/>
                  </a:cubicBezTo>
                  <a:cubicBezTo>
                    <a:pt x="19" y="29"/>
                    <a:pt x="29" y="18"/>
                    <a:pt x="42" y="18"/>
                  </a:cubicBezTo>
                  <a:cubicBezTo>
                    <a:pt x="55" y="18"/>
                    <a:pt x="66" y="29"/>
                    <a:pt x="66" y="42"/>
                  </a:cubicBezTo>
                  <a:cubicBezTo>
                    <a:pt x="66" y="55"/>
                    <a:pt x="55" y="65"/>
                    <a:pt x="4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Shape 246">
            <a:extLst>
              <a:ext uri="{FF2B5EF4-FFF2-40B4-BE49-F238E27FC236}">
                <a16:creationId xmlns:a16="http://schemas.microsoft.com/office/drawing/2014/main" id="{277478DA-919D-FBD2-DAB2-223D47D4EB5B}"/>
              </a:ext>
            </a:extLst>
          </p:cNvPr>
          <p:cNvGrpSpPr/>
          <p:nvPr/>
        </p:nvGrpSpPr>
        <p:grpSpPr>
          <a:xfrm>
            <a:off x="5101352" y="4854305"/>
            <a:ext cx="565151" cy="565151"/>
            <a:chOff x="3859214" y="3717926"/>
            <a:chExt cx="423863" cy="423863"/>
          </a:xfrm>
          <a:solidFill>
            <a:srgbClr val="D33266"/>
          </a:solidFill>
        </p:grpSpPr>
        <p:sp>
          <p:nvSpPr>
            <p:cNvPr id="412" name="Shape 247">
              <a:extLst>
                <a:ext uri="{FF2B5EF4-FFF2-40B4-BE49-F238E27FC236}">
                  <a16:creationId xmlns:a16="http://schemas.microsoft.com/office/drawing/2014/main" id="{4E3C7E04-B391-7E77-84AE-97BE73ACB8E4}"/>
                </a:ext>
              </a:extLst>
            </p:cNvPr>
            <p:cNvSpPr/>
            <p:nvPr/>
          </p:nvSpPr>
          <p:spPr>
            <a:xfrm>
              <a:off x="3924301" y="3978276"/>
              <a:ext cx="96838" cy="96838"/>
            </a:xfrm>
            <a:custGeom>
              <a:avLst/>
              <a:gdLst/>
              <a:ahLst/>
              <a:cxnLst/>
              <a:rect l="0" t="0" r="0" b="0"/>
              <a:pathLst>
                <a:path w="97" h="97" extrusionOk="0">
                  <a:moveTo>
                    <a:pt x="49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5"/>
                    <a:pt x="22" y="97"/>
                    <a:pt x="49" y="97"/>
                  </a:cubicBezTo>
                  <a:cubicBezTo>
                    <a:pt x="76" y="97"/>
                    <a:pt x="97" y="75"/>
                    <a:pt x="97" y="49"/>
                  </a:cubicBezTo>
                  <a:cubicBezTo>
                    <a:pt x="97" y="22"/>
                    <a:pt x="76" y="0"/>
                    <a:pt x="49" y="0"/>
                  </a:cubicBezTo>
                  <a:close/>
                  <a:moveTo>
                    <a:pt x="49" y="79"/>
                  </a:moveTo>
                  <a:cubicBezTo>
                    <a:pt x="32" y="79"/>
                    <a:pt x="19" y="65"/>
                    <a:pt x="19" y="49"/>
                  </a:cubicBezTo>
                  <a:cubicBezTo>
                    <a:pt x="19" y="32"/>
                    <a:pt x="32" y="19"/>
                    <a:pt x="49" y="19"/>
                  </a:cubicBezTo>
                  <a:cubicBezTo>
                    <a:pt x="65" y="19"/>
                    <a:pt x="79" y="32"/>
                    <a:pt x="79" y="49"/>
                  </a:cubicBezTo>
                  <a:cubicBezTo>
                    <a:pt x="79" y="65"/>
                    <a:pt x="65" y="79"/>
                    <a:pt x="49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Shape 248">
              <a:extLst>
                <a:ext uri="{FF2B5EF4-FFF2-40B4-BE49-F238E27FC236}">
                  <a16:creationId xmlns:a16="http://schemas.microsoft.com/office/drawing/2014/main" id="{BD2D536F-3524-300E-3D43-D8521E9CEBBF}"/>
                </a:ext>
              </a:extLst>
            </p:cNvPr>
            <p:cNvSpPr/>
            <p:nvPr/>
          </p:nvSpPr>
          <p:spPr>
            <a:xfrm>
              <a:off x="4043364" y="3765551"/>
              <a:ext cx="168275" cy="149225"/>
            </a:xfrm>
            <a:custGeom>
              <a:avLst/>
              <a:gdLst/>
              <a:ahLst/>
              <a:cxnLst/>
              <a:rect l="0" t="0" r="0" b="0"/>
              <a:pathLst>
                <a:path w="169" h="150" extrusionOk="0">
                  <a:moveTo>
                    <a:pt x="153" y="4"/>
                  </a:moveTo>
                  <a:cubicBezTo>
                    <a:pt x="5" y="134"/>
                    <a:pt x="5" y="134"/>
                    <a:pt x="5" y="134"/>
                  </a:cubicBezTo>
                  <a:cubicBezTo>
                    <a:pt x="1" y="137"/>
                    <a:pt x="0" y="143"/>
                    <a:pt x="4" y="147"/>
                  </a:cubicBezTo>
                  <a:cubicBezTo>
                    <a:pt x="6" y="149"/>
                    <a:pt x="8" y="150"/>
                    <a:pt x="11" y="150"/>
                  </a:cubicBezTo>
                  <a:cubicBezTo>
                    <a:pt x="13" y="150"/>
                    <a:pt x="15" y="149"/>
                    <a:pt x="17" y="14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9" y="14"/>
                    <a:pt x="169" y="8"/>
                    <a:pt x="166" y="5"/>
                  </a:cubicBezTo>
                  <a:cubicBezTo>
                    <a:pt x="163" y="1"/>
                    <a:pt x="157" y="0"/>
                    <a:pt x="15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Shape 249">
              <a:extLst>
                <a:ext uri="{FF2B5EF4-FFF2-40B4-BE49-F238E27FC236}">
                  <a16:creationId xmlns:a16="http://schemas.microsoft.com/office/drawing/2014/main" id="{8E96A4DF-ECC7-BB31-EE56-8E5DE5B133F8}"/>
                </a:ext>
              </a:extLst>
            </p:cNvPr>
            <p:cNvSpPr/>
            <p:nvPr/>
          </p:nvSpPr>
          <p:spPr>
            <a:xfrm>
              <a:off x="3859214" y="3717926"/>
              <a:ext cx="423863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24" y="85"/>
                  </a:moveTo>
                  <a:cubicBezTo>
                    <a:pt x="424" y="84"/>
                    <a:pt x="424" y="83"/>
                    <a:pt x="424" y="81"/>
                  </a:cubicBezTo>
                  <a:cubicBezTo>
                    <a:pt x="424" y="22"/>
                    <a:pt x="424" y="22"/>
                    <a:pt x="424" y="22"/>
                  </a:cubicBezTo>
                  <a:cubicBezTo>
                    <a:pt x="424" y="10"/>
                    <a:pt x="415" y="0"/>
                    <a:pt x="40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6" y="0"/>
                    <a:pt x="341" y="2"/>
                    <a:pt x="337" y="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57" y="154"/>
                    <a:pt x="145" y="152"/>
                    <a:pt x="136" y="152"/>
                  </a:cubicBezTo>
                  <a:cubicBezTo>
                    <a:pt x="61" y="152"/>
                    <a:pt x="0" y="213"/>
                    <a:pt x="0" y="289"/>
                  </a:cubicBezTo>
                  <a:cubicBezTo>
                    <a:pt x="0" y="364"/>
                    <a:pt x="61" y="425"/>
                    <a:pt x="136" y="425"/>
                  </a:cubicBezTo>
                  <a:cubicBezTo>
                    <a:pt x="218" y="425"/>
                    <a:pt x="267" y="360"/>
                    <a:pt x="267" y="298"/>
                  </a:cubicBezTo>
                  <a:cubicBezTo>
                    <a:pt x="267" y="280"/>
                    <a:pt x="263" y="262"/>
                    <a:pt x="258" y="249"/>
                  </a:cubicBezTo>
                  <a:cubicBezTo>
                    <a:pt x="314" y="221"/>
                    <a:pt x="314" y="221"/>
                    <a:pt x="314" y="221"/>
                  </a:cubicBezTo>
                  <a:cubicBezTo>
                    <a:pt x="318" y="219"/>
                    <a:pt x="320" y="216"/>
                    <a:pt x="320" y="212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56" y="163"/>
                    <a:pt x="356" y="163"/>
                    <a:pt x="356" y="163"/>
                  </a:cubicBezTo>
                  <a:cubicBezTo>
                    <a:pt x="356" y="163"/>
                    <a:pt x="357" y="163"/>
                    <a:pt x="357" y="163"/>
                  </a:cubicBezTo>
                  <a:cubicBezTo>
                    <a:pt x="358" y="163"/>
                    <a:pt x="358" y="163"/>
                    <a:pt x="358" y="163"/>
                  </a:cubicBezTo>
                  <a:cubicBezTo>
                    <a:pt x="369" y="162"/>
                    <a:pt x="372" y="157"/>
                    <a:pt x="372" y="148"/>
                  </a:cubicBezTo>
                  <a:cubicBezTo>
                    <a:pt x="372" y="147"/>
                    <a:pt x="372" y="147"/>
                    <a:pt x="372" y="147"/>
                  </a:cubicBezTo>
                  <a:cubicBezTo>
                    <a:pt x="372" y="147"/>
                    <a:pt x="372" y="147"/>
                    <a:pt x="372" y="147"/>
                  </a:cubicBezTo>
                  <a:cubicBezTo>
                    <a:pt x="372" y="97"/>
                    <a:pt x="372" y="97"/>
                    <a:pt x="372" y="97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10" y="97"/>
                    <a:pt x="411" y="97"/>
                    <a:pt x="412" y="98"/>
                  </a:cubicBezTo>
                  <a:cubicBezTo>
                    <a:pt x="413" y="98"/>
                    <a:pt x="418" y="98"/>
                    <a:pt x="421" y="95"/>
                  </a:cubicBezTo>
                  <a:cubicBezTo>
                    <a:pt x="425" y="92"/>
                    <a:pt x="425" y="88"/>
                    <a:pt x="424" y="85"/>
                  </a:cubicBezTo>
                  <a:close/>
                  <a:moveTo>
                    <a:pt x="406" y="79"/>
                  </a:moveTo>
                  <a:cubicBezTo>
                    <a:pt x="363" y="79"/>
                    <a:pt x="363" y="79"/>
                    <a:pt x="363" y="79"/>
                  </a:cubicBezTo>
                  <a:cubicBezTo>
                    <a:pt x="357" y="79"/>
                    <a:pt x="353" y="83"/>
                    <a:pt x="353" y="88"/>
                  </a:cubicBezTo>
                  <a:cubicBezTo>
                    <a:pt x="353" y="144"/>
                    <a:pt x="353" y="144"/>
                    <a:pt x="353" y="144"/>
                  </a:cubicBezTo>
                  <a:cubicBezTo>
                    <a:pt x="310" y="144"/>
                    <a:pt x="310" y="144"/>
                    <a:pt x="310" y="144"/>
                  </a:cubicBezTo>
                  <a:cubicBezTo>
                    <a:pt x="305" y="144"/>
                    <a:pt x="301" y="148"/>
                    <a:pt x="301" y="15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241" y="237"/>
                    <a:pt x="241" y="237"/>
                    <a:pt x="241" y="237"/>
                  </a:cubicBezTo>
                  <a:cubicBezTo>
                    <a:pt x="238" y="238"/>
                    <a:pt x="236" y="240"/>
                    <a:pt x="236" y="243"/>
                  </a:cubicBezTo>
                  <a:cubicBezTo>
                    <a:pt x="235" y="246"/>
                    <a:pt x="236" y="248"/>
                    <a:pt x="237" y="251"/>
                  </a:cubicBezTo>
                  <a:cubicBezTo>
                    <a:pt x="243" y="258"/>
                    <a:pt x="248" y="278"/>
                    <a:pt x="248" y="298"/>
                  </a:cubicBezTo>
                  <a:cubicBezTo>
                    <a:pt x="248" y="351"/>
                    <a:pt x="206" y="406"/>
                    <a:pt x="136" y="406"/>
                  </a:cubicBezTo>
                  <a:cubicBezTo>
                    <a:pt x="71" y="406"/>
                    <a:pt x="18" y="353"/>
                    <a:pt x="18" y="289"/>
                  </a:cubicBezTo>
                  <a:cubicBezTo>
                    <a:pt x="18" y="224"/>
                    <a:pt x="71" y="171"/>
                    <a:pt x="136" y="171"/>
                  </a:cubicBezTo>
                  <a:cubicBezTo>
                    <a:pt x="142" y="171"/>
                    <a:pt x="153" y="172"/>
                    <a:pt x="166" y="175"/>
                  </a:cubicBezTo>
                  <a:cubicBezTo>
                    <a:pt x="169" y="176"/>
                    <a:pt x="172" y="175"/>
                    <a:pt x="174" y="173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50" y="19"/>
                    <a:pt x="351" y="19"/>
                    <a:pt x="35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0"/>
                    <a:pt x="406" y="22"/>
                  </a:cubicBezTo>
                  <a:lnTo>
                    <a:pt x="406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Shape 250">
            <a:extLst>
              <a:ext uri="{FF2B5EF4-FFF2-40B4-BE49-F238E27FC236}">
                <a16:creationId xmlns:a16="http://schemas.microsoft.com/office/drawing/2014/main" id="{712D7008-0DDB-9C16-D93D-4618CBEA6EF7}"/>
              </a:ext>
            </a:extLst>
          </p:cNvPr>
          <p:cNvSpPr/>
          <p:nvPr/>
        </p:nvSpPr>
        <p:spPr>
          <a:xfrm>
            <a:off x="6138518" y="4854305"/>
            <a:ext cx="603251" cy="560917"/>
          </a:xfrm>
          <a:custGeom>
            <a:avLst/>
            <a:gdLst/>
            <a:ahLst/>
            <a:cxnLst/>
            <a:rect l="0" t="0" r="0" b="0"/>
            <a:pathLst>
              <a:path w="455" h="423" extrusionOk="0">
                <a:moveTo>
                  <a:pt x="429" y="25"/>
                </a:moveTo>
                <a:cubicBezTo>
                  <a:pt x="413" y="9"/>
                  <a:pt x="388" y="0"/>
                  <a:pt x="360" y="0"/>
                </a:cubicBezTo>
                <a:cubicBezTo>
                  <a:pt x="333" y="0"/>
                  <a:pt x="307" y="10"/>
                  <a:pt x="291" y="26"/>
                </a:cubicBezTo>
                <a:cubicBezTo>
                  <a:pt x="38" y="283"/>
                  <a:pt x="38" y="283"/>
                  <a:pt x="38" y="283"/>
                </a:cubicBezTo>
                <a:cubicBezTo>
                  <a:pt x="2" y="319"/>
                  <a:pt x="0" y="370"/>
                  <a:pt x="34" y="404"/>
                </a:cubicBezTo>
                <a:cubicBezTo>
                  <a:pt x="47" y="417"/>
                  <a:pt x="63" y="423"/>
                  <a:pt x="81" y="423"/>
                </a:cubicBezTo>
                <a:cubicBezTo>
                  <a:pt x="108" y="423"/>
                  <a:pt x="137" y="409"/>
                  <a:pt x="157" y="388"/>
                </a:cubicBezTo>
                <a:cubicBezTo>
                  <a:pt x="378" y="164"/>
                  <a:pt x="378" y="164"/>
                  <a:pt x="378" y="164"/>
                </a:cubicBezTo>
                <a:cubicBezTo>
                  <a:pt x="403" y="139"/>
                  <a:pt x="403" y="100"/>
                  <a:pt x="379" y="76"/>
                </a:cubicBezTo>
                <a:cubicBezTo>
                  <a:pt x="355" y="52"/>
                  <a:pt x="315" y="52"/>
                  <a:pt x="291" y="76"/>
                </a:cubicBezTo>
                <a:cubicBezTo>
                  <a:pt x="121" y="254"/>
                  <a:pt x="121" y="254"/>
                  <a:pt x="121" y="254"/>
                </a:cubicBezTo>
                <a:cubicBezTo>
                  <a:pt x="118" y="257"/>
                  <a:pt x="118" y="263"/>
                  <a:pt x="122" y="267"/>
                </a:cubicBezTo>
                <a:cubicBezTo>
                  <a:pt x="125" y="270"/>
                  <a:pt x="131" y="270"/>
                  <a:pt x="135" y="267"/>
                </a:cubicBezTo>
                <a:cubicBezTo>
                  <a:pt x="304" y="89"/>
                  <a:pt x="304" y="89"/>
                  <a:pt x="304" y="89"/>
                </a:cubicBezTo>
                <a:cubicBezTo>
                  <a:pt x="321" y="72"/>
                  <a:pt x="349" y="72"/>
                  <a:pt x="366" y="89"/>
                </a:cubicBezTo>
                <a:cubicBezTo>
                  <a:pt x="382" y="106"/>
                  <a:pt x="382" y="133"/>
                  <a:pt x="365" y="150"/>
                </a:cubicBezTo>
                <a:cubicBezTo>
                  <a:pt x="144" y="375"/>
                  <a:pt x="144" y="375"/>
                  <a:pt x="144" y="375"/>
                </a:cubicBezTo>
                <a:cubicBezTo>
                  <a:pt x="121" y="398"/>
                  <a:pt x="75" y="418"/>
                  <a:pt x="47" y="391"/>
                </a:cubicBezTo>
                <a:cubicBezTo>
                  <a:pt x="21" y="364"/>
                  <a:pt x="22" y="325"/>
                  <a:pt x="51" y="296"/>
                </a:cubicBezTo>
                <a:cubicBezTo>
                  <a:pt x="304" y="39"/>
                  <a:pt x="304" y="39"/>
                  <a:pt x="304" y="39"/>
                </a:cubicBezTo>
                <a:cubicBezTo>
                  <a:pt x="317" y="26"/>
                  <a:pt x="338" y="19"/>
                  <a:pt x="360" y="19"/>
                </a:cubicBezTo>
                <a:cubicBezTo>
                  <a:pt x="382" y="19"/>
                  <a:pt x="403" y="26"/>
                  <a:pt x="416" y="39"/>
                </a:cubicBezTo>
                <a:cubicBezTo>
                  <a:pt x="429" y="52"/>
                  <a:pt x="436" y="72"/>
                  <a:pt x="436" y="94"/>
                </a:cubicBezTo>
                <a:cubicBezTo>
                  <a:pt x="436" y="117"/>
                  <a:pt x="428" y="137"/>
                  <a:pt x="415" y="150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16" y="357"/>
                  <a:pt x="216" y="363"/>
                  <a:pt x="220" y="367"/>
                </a:cubicBezTo>
                <a:cubicBezTo>
                  <a:pt x="224" y="370"/>
                  <a:pt x="230" y="370"/>
                  <a:pt x="233" y="366"/>
                </a:cubicBezTo>
                <a:cubicBezTo>
                  <a:pt x="428" y="164"/>
                  <a:pt x="428" y="164"/>
                  <a:pt x="428" y="164"/>
                </a:cubicBezTo>
                <a:cubicBezTo>
                  <a:pt x="445" y="147"/>
                  <a:pt x="454" y="122"/>
                  <a:pt x="455" y="94"/>
                </a:cubicBezTo>
                <a:cubicBezTo>
                  <a:pt x="455" y="67"/>
                  <a:pt x="445" y="42"/>
                  <a:pt x="429" y="25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6" name="Shape 260">
            <a:extLst>
              <a:ext uri="{FF2B5EF4-FFF2-40B4-BE49-F238E27FC236}">
                <a16:creationId xmlns:a16="http://schemas.microsoft.com/office/drawing/2014/main" id="{48516A13-027C-9CA4-7098-9D1E421A2D6F}"/>
              </a:ext>
            </a:extLst>
          </p:cNvPr>
          <p:cNvGrpSpPr/>
          <p:nvPr/>
        </p:nvGrpSpPr>
        <p:grpSpPr>
          <a:xfrm>
            <a:off x="859551" y="4854304"/>
            <a:ext cx="666751" cy="565151"/>
            <a:chOff x="677863" y="3717925"/>
            <a:chExt cx="500063" cy="423863"/>
          </a:xfrm>
          <a:solidFill>
            <a:srgbClr val="D33266"/>
          </a:solidFill>
        </p:grpSpPr>
        <p:sp>
          <p:nvSpPr>
            <p:cNvPr id="417" name="Shape 261">
              <a:extLst>
                <a:ext uri="{FF2B5EF4-FFF2-40B4-BE49-F238E27FC236}">
                  <a16:creationId xmlns:a16="http://schemas.microsoft.com/office/drawing/2014/main" id="{8BB92017-B129-F98D-78BC-673C74E64A9E}"/>
                </a:ext>
              </a:extLst>
            </p:cNvPr>
            <p:cNvSpPr/>
            <p:nvPr/>
          </p:nvSpPr>
          <p:spPr>
            <a:xfrm>
              <a:off x="677863" y="3717925"/>
              <a:ext cx="500063" cy="423863"/>
            </a:xfrm>
            <a:custGeom>
              <a:avLst/>
              <a:gdLst/>
              <a:ahLst/>
              <a:cxnLst/>
              <a:rect l="0" t="0" r="0" b="0"/>
              <a:pathLst>
                <a:path w="503" h="425" extrusionOk="0">
                  <a:moveTo>
                    <a:pt x="498" y="146"/>
                  </a:moveTo>
                  <a:cubicBezTo>
                    <a:pt x="267" y="6"/>
                    <a:pt x="267" y="6"/>
                    <a:pt x="267" y="6"/>
                  </a:cubicBezTo>
                  <a:cubicBezTo>
                    <a:pt x="263" y="2"/>
                    <a:pt x="257" y="0"/>
                    <a:pt x="251" y="0"/>
                  </a:cubicBezTo>
                  <a:cubicBezTo>
                    <a:pt x="246" y="0"/>
                    <a:pt x="240" y="2"/>
                    <a:pt x="236" y="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" y="147"/>
                    <a:pt x="0" y="150"/>
                    <a:pt x="0" y="154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479" y="425"/>
                    <a:pt x="479" y="425"/>
                    <a:pt x="479" y="425"/>
                  </a:cubicBezTo>
                  <a:cubicBezTo>
                    <a:pt x="492" y="425"/>
                    <a:pt x="503" y="414"/>
                    <a:pt x="503" y="401"/>
                  </a:cubicBezTo>
                  <a:cubicBezTo>
                    <a:pt x="503" y="154"/>
                    <a:pt x="503" y="154"/>
                    <a:pt x="503" y="154"/>
                  </a:cubicBezTo>
                  <a:cubicBezTo>
                    <a:pt x="503" y="150"/>
                    <a:pt x="501" y="147"/>
                    <a:pt x="498" y="146"/>
                  </a:cubicBezTo>
                  <a:close/>
                  <a:moveTo>
                    <a:pt x="246" y="21"/>
                  </a:moveTo>
                  <a:cubicBezTo>
                    <a:pt x="247" y="21"/>
                    <a:pt x="248" y="21"/>
                    <a:pt x="248" y="20"/>
                  </a:cubicBezTo>
                  <a:cubicBezTo>
                    <a:pt x="249" y="19"/>
                    <a:pt x="251" y="19"/>
                    <a:pt x="251" y="19"/>
                  </a:cubicBezTo>
                  <a:cubicBezTo>
                    <a:pt x="252" y="19"/>
                    <a:pt x="253" y="19"/>
                    <a:pt x="255" y="20"/>
                  </a:cubicBezTo>
                  <a:cubicBezTo>
                    <a:pt x="255" y="21"/>
                    <a:pt x="256" y="21"/>
                    <a:pt x="256" y="21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319" y="250"/>
                    <a:pt x="319" y="250"/>
                    <a:pt x="319" y="250"/>
                  </a:cubicBezTo>
                  <a:cubicBezTo>
                    <a:pt x="314" y="253"/>
                    <a:pt x="313" y="259"/>
                    <a:pt x="315" y="263"/>
                  </a:cubicBezTo>
                  <a:cubicBezTo>
                    <a:pt x="317" y="266"/>
                    <a:pt x="320" y="268"/>
                    <a:pt x="323" y="268"/>
                  </a:cubicBezTo>
                  <a:cubicBezTo>
                    <a:pt x="325" y="268"/>
                    <a:pt x="327" y="267"/>
                    <a:pt x="328" y="266"/>
                  </a:cubicBezTo>
                  <a:cubicBezTo>
                    <a:pt x="484" y="173"/>
                    <a:pt x="484" y="173"/>
                    <a:pt x="484" y="173"/>
                  </a:cubicBezTo>
                  <a:cubicBezTo>
                    <a:pt x="484" y="396"/>
                    <a:pt x="484" y="396"/>
                    <a:pt x="484" y="396"/>
                  </a:cubicBezTo>
                  <a:cubicBezTo>
                    <a:pt x="267" y="251"/>
                    <a:pt x="267" y="251"/>
                    <a:pt x="267" y="251"/>
                  </a:cubicBezTo>
                  <a:cubicBezTo>
                    <a:pt x="259" y="245"/>
                    <a:pt x="244" y="245"/>
                    <a:pt x="236" y="251"/>
                  </a:cubicBezTo>
                  <a:cubicBezTo>
                    <a:pt x="18" y="396"/>
                    <a:pt x="18" y="396"/>
                    <a:pt x="18" y="396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74" y="266"/>
                    <a:pt x="174" y="266"/>
                    <a:pt x="174" y="266"/>
                  </a:cubicBezTo>
                  <a:cubicBezTo>
                    <a:pt x="176" y="267"/>
                    <a:pt x="178" y="268"/>
                    <a:pt x="179" y="268"/>
                  </a:cubicBezTo>
                  <a:cubicBezTo>
                    <a:pt x="182" y="268"/>
                    <a:pt x="186" y="266"/>
                    <a:pt x="187" y="263"/>
                  </a:cubicBezTo>
                  <a:cubicBezTo>
                    <a:pt x="190" y="259"/>
                    <a:pt x="188" y="253"/>
                    <a:pt x="184" y="250"/>
                  </a:cubicBezTo>
                  <a:cubicBezTo>
                    <a:pt x="25" y="155"/>
                    <a:pt x="25" y="155"/>
                    <a:pt x="25" y="155"/>
                  </a:cubicBezTo>
                  <a:lnTo>
                    <a:pt x="246" y="21"/>
                  </a:lnTo>
                  <a:close/>
                  <a:moveTo>
                    <a:pt x="466" y="406"/>
                  </a:moveTo>
                  <a:cubicBezTo>
                    <a:pt x="37" y="406"/>
                    <a:pt x="37" y="406"/>
                    <a:pt x="37" y="406"/>
                  </a:cubicBezTo>
                  <a:cubicBezTo>
                    <a:pt x="247" y="266"/>
                    <a:pt x="247" y="266"/>
                    <a:pt x="247" y="266"/>
                  </a:cubicBezTo>
                  <a:cubicBezTo>
                    <a:pt x="247" y="266"/>
                    <a:pt x="247" y="266"/>
                    <a:pt x="247" y="266"/>
                  </a:cubicBezTo>
                  <a:cubicBezTo>
                    <a:pt x="249" y="265"/>
                    <a:pt x="254" y="265"/>
                    <a:pt x="255" y="266"/>
                  </a:cubicBezTo>
                  <a:cubicBezTo>
                    <a:pt x="256" y="266"/>
                    <a:pt x="256" y="266"/>
                    <a:pt x="256" y="266"/>
                  </a:cubicBezTo>
                  <a:lnTo>
                    <a:pt x="466" y="4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Shape 262">
              <a:extLst>
                <a:ext uri="{FF2B5EF4-FFF2-40B4-BE49-F238E27FC236}">
                  <a16:creationId xmlns:a16="http://schemas.microsoft.com/office/drawing/2014/main" id="{6CFFA4A5-B0D7-1B9F-A0A1-4B28D1A25FAE}"/>
                </a:ext>
              </a:extLst>
            </p:cNvPr>
            <p:cNvSpPr/>
            <p:nvPr/>
          </p:nvSpPr>
          <p:spPr>
            <a:xfrm>
              <a:off x="755651" y="3875088"/>
              <a:ext cx="344488" cy="17463"/>
            </a:xfrm>
            <a:custGeom>
              <a:avLst/>
              <a:gdLst/>
              <a:ahLst/>
              <a:cxnLst/>
              <a:rect l="0" t="0" r="0" b="0"/>
              <a:pathLst>
                <a:path w="346" h="19" extrusionOk="0">
                  <a:moveTo>
                    <a:pt x="10" y="19"/>
                  </a:moveTo>
                  <a:cubicBezTo>
                    <a:pt x="337" y="19"/>
                    <a:pt x="337" y="19"/>
                    <a:pt x="337" y="19"/>
                  </a:cubicBezTo>
                  <a:cubicBezTo>
                    <a:pt x="342" y="19"/>
                    <a:pt x="346" y="15"/>
                    <a:pt x="346" y="9"/>
                  </a:cubicBezTo>
                  <a:cubicBezTo>
                    <a:pt x="346" y="4"/>
                    <a:pt x="342" y="0"/>
                    <a:pt x="33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Shape 263">
            <a:extLst>
              <a:ext uri="{FF2B5EF4-FFF2-40B4-BE49-F238E27FC236}">
                <a16:creationId xmlns:a16="http://schemas.microsoft.com/office/drawing/2014/main" id="{F440098B-0C38-DD93-C612-CB2D4E8AF757}"/>
              </a:ext>
            </a:extLst>
          </p:cNvPr>
          <p:cNvGrpSpPr/>
          <p:nvPr/>
        </p:nvGrpSpPr>
        <p:grpSpPr>
          <a:xfrm>
            <a:off x="10570818" y="4856421"/>
            <a:ext cx="556684" cy="560916"/>
            <a:chOff x="7961313" y="3719513"/>
            <a:chExt cx="417513" cy="420687"/>
          </a:xfrm>
          <a:solidFill>
            <a:srgbClr val="D33266"/>
          </a:solidFill>
        </p:grpSpPr>
        <p:sp>
          <p:nvSpPr>
            <p:cNvPr id="420" name="Shape 264">
              <a:extLst>
                <a:ext uri="{FF2B5EF4-FFF2-40B4-BE49-F238E27FC236}">
                  <a16:creationId xmlns:a16="http://schemas.microsoft.com/office/drawing/2014/main" id="{D9714979-052C-E709-057B-4B49F1F3AE24}"/>
                </a:ext>
              </a:extLst>
            </p:cNvPr>
            <p:cNvSpPr/>
            <p:nvPr/>
          </p:nvSpPr>
          <p:spPr>
            <a:xfrm>
              <a:off x="7961313" y="3719513"/>
              <a:ext cx="417513" cy="242888"/>
            </a:xfrm>
            <a:custGeom>
              <a:avLst/>
              <a:gdLst/>
              <a:ahLst/>
              <a:cxnLst/>
              <a:rect l="0" t="0" r="0" b="0"/>
              <a:pathLst>
                <a:path w="420" h="245" extrusionOk="0">
                  <a:moveTo>
                    <a:pt x="19" y="150"/>
                  </a:moveTo>
                  <a:cubicBezTo>
                    <a:pt x="171" y="236"/>
                    <a:pt x="171" y="236"/>
                    <a:pt x="171" y="236"/>
                  </a:cubicBezTo>
                  <a:cubicBezTo>
                    <a:pt x="181" y="242"/>
                    <a:pt x="195" y="245"/>
                    <a:pt x="210" y="245"/>
                  </a:cubicBezTo>
                  <a:cubicBezTo>
                    <a:pt x="225" y="245"/>
                    <a:pt x="239" y="242"/>
                    <a:pt x="249" y="236"/>
                  </a:cubicBezTo>
                  <a:cubicBezTo>
                    <a:pt x="401" y="150"/>
                    <a:pt x="401" y="150"/>
                    <a:pt x="401" y="150"/>
                  </a:cubicBezTo>
                  <a:cubicBezTo>
                    <a:pt x="413" y="144"/>
                    <a:pt x="420" y="133"/>
                    <a:pt x="420" y="123"/>
                  </a:cubicBezTo>
                  <a:cubicBezTo>
                    <a:pt x="420" y="112"/>
                    <a:pt x="413" y="102"/>
                    <a:pt x="401" y="95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39" y="3"/>
                    <a:pt x="225" y="0"/>
                    <a:pt x="210" y="0"/>
                  </a:cubicBezTo>
                  <a:cubicBezTo>
                    <a:pt x="195" y="0"/>
                    <a:pt x="181" y="3"/>
                    <a:pt x="171" y="9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7" y="102"/>
                    <a:pt x="0" y="112"/>
                    <a:pt x="0" y="123"/>
                  </a:cubicBezTo>
                  <a:cubicBezTo>
                    <a:pt x="0" y="133"/>
                    <a:pt x="7" y="144"/>
                    <a:pt x="19" y="150"/>
                  </a:cubicBezTo>
                  <a:close/>
                  <a:moveTo>
                    <a:pt x="29" y="111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88" y="21"/>
                    <a:pt x="199" y="19"/>
                    <a:pt x="210" y="19"/>
                  </a:cubicBezTo>
                  <a:cubicBezTo>
                    <a:pt x="221" y="19"/>
                    <a:pt x="232" y="21"/>
                    <a:pt x="240" y="26"/>
                  </a:cubicBezTo>
                  <a:cubicBezTo>
                    <a:pt x="391" y="111"/>
                    <a:pt x="391" y="111"/>
                    <a:pt x="391" y="111"/>
                  </a:cubicBezTo>
                  <a:cubicBezTo>
                    <a:pt x="398" y="115"/>
                    <a:pt x="401" y="119"/>
                    <a:pt x="401" y="123"/>
                  </a:cubicBezTo>
                  <a:cubicBezTo>
                    <a:pt x="401" y="127"/>
                    <a:pt x="398" y="131"/>
                    <a:pt x="391" y="134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32" y="224"/>
                    <a:pt x="221" y="226"/>
                    <a:pt x="210" y="226"/>
                  </a:cubicBezTo>
                  <a:cubicBezTo>
                    <a:pt x="199" y="226"/>
                    <a:pt x="188" y="224"/>
                    <a:pt x="180" y="220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2" y="131"/>
                    <a:pt x="19" y="127"/>
                    <a:pt x="19" y="123"/>
                  </a:cubicBezTo>
                  <a:cubicBezTo>
                    <a:pt x="19" y="119"/>
                    <a:pt x="22" y="115"/>
                    <a:pt x="29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Shape 265">
              <a:extLst>
                <a:ext uri="{FF2B5EF4-FFF2-40B4-BE49-F238E27FC236}">
                  <a16:creationId xmlns:a16="http://schemas.microsoft.com/office/drawing/2014/main" id="{A2D17562-D9A1-FEB7-4865-F408A4707C2D}"/>
                </a:ext>
              </a:extLst>
            </p:cNvPr>
            <p:cNvSpPr/>
            <p:nvPr/>
          </p:nvSpPr>
          <p:spPr>
            <a:xfrm>
              <a:off x="7961313" y="3900488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Shape 266">
              <a:extLst>
                <a:ext uri="{FF2B5EF4-FFF2-40B4-BE49-F238E27FC236}">
                  <a16:creationId xmlns:a16="http://schemas.microsoft.com/office/drawing/2014/main" id="{EC21C06C-751B-DD3A-96C7-465992C900F9}"/>
                </a:ext>
              </a:extLst>
            </p:cNvPr>
            <p:cNvSpPr/>
            <p:nvPr/>
          </p:nvSpPr>
          <p:spPr>
            <a:xfrm>
              <a:off x="7961313" y="3987800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Shape 277">
            <a:extLst>
              <a:ext uri="{FF2B5EF4-FFF2-40B4-BE49-F238E27FC236}">
                <a16:creationId xmlns:a16="http://schemas.microsoft.com/office/drawing/2014/main" id="{5D473A86-CE2C-F62A-FAEE-DEEB03F97DFC}"/>
              </a:ext>
            </a:extLst>
          </p:cNvPr>
          <p:cNvGrpSpPr/>
          <p:nvPr/>
        </p:nvGrpSpPr>
        <p:grpSpPr>
          <a:xfrm>
            <a:off x="9649683" y="4854304"/>
            <a:ext cx="391584" cy="565151"/>
            <a:chOff x="7197726" y="3717925"/>
            <a:chExt cx="293688" cy="423863"/>
          </a:xfrm>
          <a:solidFill>
            <a:srgbClr val="D33266"/>
          </a:solidFill>
        </p:grpSpPr>
        <p:sp>
          <p:nvSpPr>
            <p:cNvPr id="424" name="Shape 278">
              <a:extLst>
                <a:ext uri="{FF2B5EF4-FFF2-40B4-BE49-F238E27FC236}">
                  <a16:creationId xmlns:a16="http://schemas.microsoft.com/office/drawing/2014/main" id="{1F64B58B-7B0B-FC21-01CD-91B435780007}"/>
                </a:ext>
              </a:extLst>
            </p:cNvPr>
            <p:cNvSpPr/>
            <p:nvPr/>
          </p:nvSpPr>
          <p:spPr>
            <a:xfrm>
              <a:off x="7197726" y="3717925"/>
              <a:ext cx="293688" cy="354013"/>
            </a:xfrm>
            <a:custGeom>
              <a:avLst/>
              <a:gdLst/>
              <a:ahLst/>
              <a:cxnLst/>
              <a:rect l="0" t="0" r="0" b="0"/>
              <a:pathLst>
                <a:path w="294" h="356" extrusionOk="0">
                  <a:moveTo>
                    <a:pt x="248" y="40"/>
                  </a:moveTo>
                  <a:cubicBezTo>
                    <a:pt x="220" y="14"/>
                    <a:pt x="184" y="0"/>
                    <a:pt x="147" y="0"/>
                  </a:cubicBezTo>
                  <a:cubicBezTo>
                    <a:pt x="109" y="0"/>
                    <a:pt x="72" y="15"/>
                    <a:pt x="45" y="41"/>
                  </a:cubicBezTo>
                  <a:cubicBezTo>
                    <a:pt x="16" y="68"/>
                    <a:pt x="0" y="106"/>
                    <a:pt x="0" y="147"/>
                  </a:cubicBezTo>
                  <a:cubicBezTo>
                    <a:pt x="0" y="192"/>
                    <a:pt x="17" y="22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78" y="286"/>
                    <a:pt x="78" y="291"/>
                    <a:pt x="78" y="301"/>
                  </a:cubicBezTo>
                  <a:cubicBezTo>
                    <a:pt x="78" y="306"/>
                    <a:pt x="78" y="307"/>
                    <a:pt x="78" y="307"/>
                  </a:cubicBezTo>
                  <a:cubicBezTo>
                    <a:pt x="78" y="307"/>
                    <a:pt x="78" y="308"/>
                    <a:pt x="78" y="308"/>
                  </a:cubicBezTo>
                  <a:cubicBezTo>
                    <a:pt x="78" y="309"/>
                    <a:pt x="78" y="310"/>
                    <a:pt x="78" y="310"/>
                  </a:cubicBezTo>
                  <a:cubicBezTo>
                    <a:pt x="78" y="316"/>
                    <a:pt x="78" y="328"/>
                    <a:pt x="91" y="333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198" y="356"/>
                    <a:pt x="198" y="356"/>
                    <a:pt x="198" y="356"/>
                  </a:cubicBezTo>
                  <a:cubicBezTo>
                    <a:pt x="199" y="356"/>
                    <a:pt x="200" y="356"/>
                    <a:pt x="200" y="356"/>
                  </a:cubicBezTo>
                  <a:cubicBezTo>
                    <a:pt x="205" y="356"/>
                    <a:pt x="208" y="353"/>
                    <a:pt x="209" y="349"/>
                  </a:cubicBezTo>
                  <a:cubicBezTo>
                    <a:pt x="211" y="344"/>
                    <a:pt x="207" y="339"/>
                    <a:pt x="202" y="338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7" y="314"/>
                    <a:pt x="97" y="312"/>
                    <a:pt x="97" y="311"/>
                  </a:cubicBezTo>
                  <a:cubicBezTo>
                    <a:pt x="97" y="310"/>
                    <a:pt x="97" y="309"/>
                    <a:pt x="97" y="308"/>
                  </a:cubicBezTo>
                  <a:cubicBezTo>
                    <a:pt x="97" y="307"/>
                    <a:pt x="97" y="305"/>
                    <a:pt x="97" y="301"/>
                  </a:cubicBezTo>
                  <a:cubicBezTo>
                    <a:pt x="97" y="282"/>
                    <a:pt x="92" y="273"/>
                    <a:pt x="66" y="245"/>
                  </a:cubicBezTo>
                  <a:cubicBezTo>
                    <a:pt x="65" y="245"/>
                    <a:pt x="64" y="244"/>
                    <a:pt x="64" y="244"/>
                  </a:cubicBezTo>
                  <a:cubicBezTo>
                    <a:pt x="34" y="218"/>
                    <a:pt x="18" y="185"/>
                    <a:pt x="18" y="147"/>
                  </a:cubicBezTo>
                  <a:cubicBezTo>
                    <a:pt x="18" y="68"/>
                    <a:pt x="85" y="19"/>
                    <a:pt x="147" y="19"/>
                  </a:cubicBezTo>
                  <a:cubicBezTo>
                    <a:pt x="210" y="19"/>
                    <a:pt x="275" y="67"/>
                    <a:pt x="275" y="147"/>
                  </a:cubicBezTo>
                  <a:cubicBezTo>
                    <a:pt x="275" y="199"/>
                    <a:pt x="249" y="227"/>
                    <a:pt x="229" y="244"/>
                  </a:cubicBezTo>
                  <a:cubicBezTo>
                    <a:pt x="229" y="244"/>
                    <a:pt x="228" y="245"/>
                    <a:pt x="228" y="245"/>
                  </a:cubicBezTo>
                  <a:cubicBezTo>
                    <a:pt x="201" y="274"/>
                    <a:pt x="196" y="282"/>
                    <a:pt x="196" y="301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43" y="288"/>
                    <a:pt x="143" y="288"/>
                    <a:pt x="143" y="288"/>
                  </a:cubicBezTo>
                  <a:cubicBezTo>
                    <a:pt x="138" y="287"/>
                    <a:pt x="133" y="290"/>
                    <a:pt x="132" y="295"/>
                  </a:cubicBezTo>
                  <a:cubicBezTo>
                    <a:pt x="131" y="300"/>
                    <a:pt x="134" y="305"/>
                    <a:pt x="139" y="307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6" y="320"/>
                    <a:pt x="202" y="322"/>
                    <a:pt x="208" y="317"/>
                  </a:cubicBezTo>
                  <a:cubicBezTo>
                    <a:pt x="211" y="315"/>
                    <a:pt x="214" y="311"/>
                    <a:pt x="215" y="304"/>
                  </a:cubicBezTo>
                  <a:cubicBezTo>
                    <a:pt x="215" y="304"/>
                    <a:pt x="215" y="304"/>
                    <a:pt x="215" y="304"/>
                  </a:cubicBezTo>
                  <a:cubicBezTo>
                    <a:pt x="215" y="304"/>
                    <a:pt x="215" y="304"/>
                    <a:pt x="215" y="303"/>
                  </a:cubicBezTo>
                  <a:cubicBezTo>
                    <a:pt x="215" y="303"/>
                    <a:pt x="215" y="302"/>
                    <a:pt x="215" y="302"/>
                  </a:cubicBezTo>
                  <a:cubicBezTo>
                    <a:pt x="215" y="302"/>
                    <a:pt x="215" y="302"/>
                    <a:pt x="215" y="301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5" y="291"/>
                    <a:pt x="215" y="286"/>
                    <a:pt x="240" y="259"/>
                  </a:cubicBezTo>
                  <a:cubicBezTo>
                    <a:pt x="240" y="259"/>
                    <a:pt x="241" y="259"/>
                    <a:pt x="241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76" y="229"/>
                    <a:pt x="294" y="192"/>
                    <a:pt x="294" y="147"/>
                  </a:cubicBezTo>
                  <a:cubicBezTo>
                    <a:pt x="294" y="105"/>
                    <a:pt x="277" y="67"/>
                    <a:pt x="24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Shape 279">
              <a:extLst>
                <a:ext uri="{FF2B5EF4-FFF2-40B4-BE49-F238E27FC236}">
                  <a16:creationId xmlns:a16="http://schemas.microsoft.com/office/drawing/2014/main" id="{9CC1B89B-5C02-0F1B-A1C4-ED25F599C4BF}"/>
                </a:ext>
              </a:extLst>
            </p:cNvPr>
            <p:cNvSpPr/>
            <p:nvPr/>
          </p:nvSpPr>
          <p:spPr>
            <a:xfrm>
              <a:off x="7281863" y="4065588"/>
              <a:ext cx="123825" cy="42863"/>
            </a:xfrm>
            <a:custGeom>
              <a:avLst/>
              <a:gdLst/>
              <a:ahLst/>
              <a:cxnLst/>
              <a:rect l="0" t="0" r="0" b="0"/>
              <a:pathLst>
                <a:path w="125" h="43" extrusionOk="0">
                  <a:moveTo>
                    <a:pt x="117" y="25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2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3"/>
                    <a:pt x="114" y="43"/>
                    <a:pt x="115" y="43"/>
                  </a:cubicBezTo>
                  <a:cubicBezTo>
                    <a:pt x="119" y="43"/>
                    <a:pt x="123" y="40"/>
                    <a:pt x="124" y="36"/>
                  </a:cubicBezTo>
                  <a:cubicBezTo>
                    <a:pt x="125" y="31"/>
                    <a:pt x="122" y="26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Shape 280">
              <a:extLst>
                <a:ext uri="{FF2B5EF4-FFF2-40B4-BE49-F238E27FC236}">
                  <a16:creationId xmlns:a16="http://schemas.microsoft.com/office/drawing/2014/main" id="{4FCB2509-4698-3668-592B-84734B92BB95}"/>
                </a:ext>
              </a:extLst>
            </p:cNvPr>
            <p:cNvSpPr/>
            <p:nvPr/>
          </p:nvSpPr>
          <p:spPr>
            <a:xfrm>
              <a:off x="7288213" y="4102100"/>
              <a:ext cx="104775" cy="39688"/>
            </a:xfrm>
            <a:custGeom>
              <a:avLst/>
              <a:gdLst/>
              <a:ahLst/>
              <a:cxnLst/>
              <a:rect l="0" t="0" r="0" b="0"/>
              <a:pathLst>
                <a:path w="106" h="39" extrusionOk="0">
                  <a:moveTo>
                    <a:pt x="98" y="2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8"/>
                  </a:cubicBezTo>
                  <a:cubicBezTo>
                    <a:pt x="0" y="13"/>
                    <a:pt x="4" y="18"/>
                    <a:pt x="9" y="1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5" y="39"/>
                    <a:pt x="95" y="39"/>
                    <a:pt x="96" y="39"/>
                  </a:cubicBezTo>
                  <a:cubicBezTo>
                    <a:pt x="100" y="39"/>
                    <a:pt x="104" y="36"/>
                    <a:pt x="105" y="31"/>
                  </a:cubicBezTo>
                  <a:cubicBezTo>
                    <a:pt x="106" y="26"/>
                    <a:pt x="103" y="21"/>
                    <a:pt x="98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Shape 281">
            <a:extLst>
              <a:ext uri="{FF2B5EF4-FFF2-40B4-BE49-F238E27FC236}">
                <a16:creationId xmlns:a16="http://schemas.microsoft.com/office/drawing/2014/main" id="{B8B91516-BFBC-89C1-CC46-2F063E366337}"/>
              </a:ext>
            </a:extLst>
          </p:cNvPr>
          <p:cNvGrpSpPr/>
          <p:nvPr/>
        </p:nvGrpSpPr>
        <p:grpSpPr>
          <a:xfrm>
            <a:off x="8403351" y="4854304"/>
            <a:ext cx="740833" cy="565151"/>
            <a:chOff x="6335713" y="3717925"/>
            <a:chExt cx="555625" cy="423863"/>
          </a:xfrm>
          <a:solidFill>
            <a:srgbClr val="D33266"/>
          </a:solidFill>
        </p:grpSpPr>
        <p:sp>
          <p:nvSpPr>
            <p:cNvPr id="428" name="Shape 282">
              <a:extLst>
                <a:ext uri="{FF2B5EF4-FFF2-40B4-BE49-F238E27FC236}">
                  <a16:creationId xmlns:a16="http://schemas.microsoft.com/office/drawing/2014/main" id="{B0F4559F-3A28-5064-5427-214CC5784EBE}"/>
                </a:ext>
              </a:extLst>
            </p:cNvPr>
            <p:cNvSpPr/>
            <p:nvPr/>
          </p:nvSpPr>
          <p:spPr>
            <a:xfrm>
              <a:off x="6624638" y="3717925"/>
              <a:ext cx="266700" cy="369888"/>
            </a:xfrm>
            <a:custGeom>
              <a:avLst/>
              <a:gdLst/>
              <a:ahLst/>
              <a:cxnLst/>
              <a:rect l="0" t="0" r="0" b="0"/>
              <a:pathLst>
                <a:path w="267" h="372" extrusionOk="0">
                  <a:moveTo>
                    <a:pt x="244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91" y="5"/>
                    <a:pt x="85" y="12"/>
                  </a:cubicBezTo>
                  <a:cubicBezTo>
                    <a:pt x="85" y="12"/>
                    <a:pt x="77" y="20"/>
                    <a:pt x="67" y="30"/>
                  </a:cubicBezTo>
                  <a:cubicBezTo>
                    <a:pt x="63" y="33"/>
                    <a:pt x="64" y="39"/>
                    <a:pt x="67" y="43"/>
                  </a:cubicBezTo>
                  <a:cubicBezTo>
                    <a:pt x="71" y="47"/>
                    <a:pt x="77" y="47"/>
                    <a:pt x="80" y="43"/>
                  </a:cubicBezTo>
                  <a:cubicBezTo>
                    <a:pt x="90" y="33"/>
                    <a:pt x="98" y="25"/>
                    <a:pt x="98" y="25"/>
                  </a:cubicBezTo>
                  <a:cubicBezTo>
                    <a:pt x="101" y="22"/>
                    <a:pt x="109" y="19"/>
                    <a:pt x="113" y="19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6" y="19"/>
                    <a:pt x="248" y="20"/>
                    <a:pt x="248" y="22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8" y="159"/>
                    <a:pt x="245" y="166"/>
                    <a:pt x="241" y="170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5" y="354"/>
                    <a:pt x="53" y="354"/>
                    <a:pt x="51" y="353"/>
                  </a:cubicBezTo>
                  <a:cubicBezTo>
                    <a:pt x="17" y="318"/>
                    <a:pt x="17" y="318"/>
                    <a:pt x="17" y="318"/>
                  </a:cubicBezTo>
                  <a:cubicBezTo>
                    <a:pt x="13" y="314"/>
                    <a:pt x="7" y="314"/>
                    <a:pt x="3" y="318"/>
                  </a:cubicBezTo>
                  <a:cubicBezTo>
                    <a:pt x="0" y="321"/>
                    <a:pt x="0" y="327"/>
                    <a:pt x="3" y="331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2" y="370"/>
                    <a:pt x="48" y="372"/>
                    <a:pt x="54" y="372"/>
                  </a:cubicBezTo>
                  <a:cubicBezTo>
                    <a:pt x="60" y="372"/>
                    <a:pt x="66" y="370"/>
                    <a:pt x="70" y="366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62" y="176"/>
                    <a:pt x="267" y="164"/>
                    <a:pt x="267" y="154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7" y="10"/>
                    <a:pt x="257" y="0"/>
                    <a:pt x="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Shape 283">
              <a:extLst>
                <a:ext uri="{FF2B5EF4-FFF2-40B4-BE49-F238E27FC236}">
                  <a16:creationId xmlns:a16="http://schemas.microsoft.com/office/drawing/2014/main" id="{3DF12CB9-9CE4-32B0-1BD0-9F3E21A411DC}"/>
                </a:ext>
              </a:extLst>
            </p:cNvPr>
            <p:cNvSpPr/>
            <p:nvPr/>
          </p:nvSpPr>
          <p:spPr>
            <a:xfrm>
              <a:off x="6794501" y="3756025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58" y="29"/>
                  </a:move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lose/>
                  <a:moveTo>
                    <a:pt x="19" y="29"/>
                  </a:move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Shape 284">
              <a:extLst>
                <a:ext uri="{FF2B5EF4-FFF2-40B4-BE49-F238E27FC236}">
                  <a16:creationId xmlns:a16="http://schemas.microsoft.com/office/drawing/2014/main" id="{AFCA3D87-26F1-59E2-387B-8FD9429C2867}"/>
                </a:ext>
              </a:extLst>
            </p:cNvPr>
            <p:cNvSpPr/>
            <p:nvPr/>
          </p:nvSpPr>
          <p:spPr>
            <a:xfrm>
              <a:off x="6335713" y="3770313"/>
              <a:ext cx="371475" cy="371475"/>
            </a:xfrm>
            <a:custGeom>
              <a:avLst/>
              <a:gdLst/>
              <a:ahLst/>
              <a:cxnLst/>
              <a:rect l="0" t="0" r="0" b="0"/>
              <a:pathLst>
                <a:path w="374" h="373" extrusionOk="0">
                  <a:moveTo>
                    <a:pt x="374" y="154"/>
                  </a:moveTo>
                  <a:cubicBezTo>
                    <a:pt x="374" y="23"/>
                    <a:pt x="374" y="23"/>
                    <a:pt x="374" y="23"/>
                  </a:cubicBezTo>
                  <a:cubicBezTo>
                    <a:pt x="374" y="10"/>
                    <a:pt x="364" y="0"/>
                    <a:pt x="351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1" y="0"/>
                    <a:pt x="198" y="6"/>
                    <a:pt x="192" y="13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0" y="207"/>
                    <a:pt x="0" y="221"/>
                    <a:pt x="9" y="230"/>
                  </a:cubicBezTo>
                  <a:cubicBezTo>
                    <a:pt x="145" y="366"/>
                    <a:pt x="145" y="366"/>
                    <a:pt x="145" y="366"/>
                  </a:cubicBezTo>
                  <a:cubicBezTo>
                    <a:pt x="149" y="370"/>
                    <a:pt x="155" y="373"/>
                    <a:pt x="161" y="373"/>
                  </a:cubicBezTo>
                  <a:cubicBezTo>
                    <a:pt x="167" y="373"/>
                    <a:pt x="173" y="371"/>
                    <a:pt x="177" y="366"/>
                  </a:cubicBezTo>
                  <a:cubicBezTo>
                    <a:pt x="362" y="183"/>
                    <a:pt x="362" y="183"/>
                    <a:pt x="362" y="183"/>
                  </a:cubicBezTo>
                  <a:cubicBezTo>
                    <a:pt x="369" y="177"/>
                    <a:pt x="374" y="164"/>
                    <a:pt x="374" y="154"/>
                  </a:cubicBezTo>
                  <a:close/>
                  <a:moveTo>
                    <a:pt x="355" y="154"/>
                  </a:moveTo>
                  <a:cubicBezTo>
                    <a:pt x="355" y="159"/>
                    <a:pt x="352" y="167"/>
                    <a:pt x="348" y="170"/>
                  </a:cubicBezTo>
                  <a:cubicBezTo>
                    <a:pt x="164" y="353"/>
                    <a:pt x="164" y="353"/>
                    <a:pt x="164" y="353"/>
                  </a:cubicBezTo>
                  <a:cubicBezTo>
                    <a:pt x="163" y="354"/>
                    <a:pt x="162" y="354"/>
                    <a:pt x="161" y="354"/>
                  </a:cubicBezTo>
                  <a:cubicBezTo>
                    <a:pt x="161" y="354"/>
                    <a:pt x="159" y="354"/>
                    <a:pt x="158" y="353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0" y="215"/>
                    <a:pt x="20" y="212"/>
                    <a:pt x="22" y="211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8" y="22"/>
                    <a:pt x="216" y="19"/>
                    <a:pt x="220" y="19"/>
                  </a:cubicBezTo>
                  <a:cubicBezTo>
                    <a:pt x="351" y="19"/>
                    <a:pt x="351" y="19"/>
                    <a:pt x="351" y="19"/>
                  </a:cubicBezTo>
                  <a:cubicBezTo>
                    <a:pt x="353" y="19"/>
                    <a:pt x="355" y="21"/>
                    <a:pt x="355" y="23"/>
                  </a:cubicBezTo>
                  <a:lnTo>
                    <a:pt x="355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Shape 285">
              <a:extLst>
                <a:ext uri="{FF2B5EF4-FFF2-40B4-BE49-F238E27FC236}">
                  <a16:creationId xmlns:a16="http://schemas.microsoft.com/office/drawing/2014/main" id="{25F8F476-F69A-51AF-05CB-B7FB399D5FC5}"/>
                </a:ext>
              </a:extLst>
            </p:cNvPr>
            <p:cNvSpPr/>
            <p:nvPr/>
          </p:nvSpPr>
          <p:spPr>
            <a:xfrm>
              <a:off x="6610351" y="3810000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Shape 329">
            <a:extLst>
              <a:ext uri="{FF2B5EF4-FFF2-40B4-BE49-F238E27FC236}">
                <a16:creationId xmlns:a16="http://schemas.microsoft.com/office/drawing/2014/main" id="{3B322FB2-4B8E-1A65-D2DA-6A016F09B6A8}"/>
              </a:ext>
            </a:extLst>
          </p:cNvPr>
          <p:cNvGrpSpPr/>
          <p:nvPr/>
        </p:nvGrpSpPr>
        <p:grpSpPr>
          <a:xfrm>
            <a:off x="7426987" y="4102405"/>
            <a:ext cx="425450" cy="425450"/>
            <a:chOff x="1406525" y="3754438"/>
            <a:chExt cx="425450" cy="425450"/>
          </a:xfrm>
          <a:solidFill>
            <a:srgbClr val="D33266"/>
          </a:solidFill>
        </p:grpSpPr>
        <p:sp>
          <p:nvSpPr>
            <p:cNvPr id="433" name="Shape 330">
              <a:extLst>
                <a:ext uri="{FF2B5EF4-FFF2-40B4-BE49-F238E27FC236}">
                  <a16:creationId xmlns:a16="http://schemas.microsoft.com/office/drawing/2014/main" id="{AD8E8DD3-F26F-241C-CEE1-91F2905EA944}"/>
                </a:ext>
              </a:extLst>
            </p:cNvPr>
            <p:cNvSpPr/>
            <p:nvPr/>
          </p:nvSpPr>
          <p:spPr>
            <a:xfrm>
              <a:off x="1406525" y="3754438"/>
              <a:ext cx="425450" cy="425450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0"/>
                    <a:pt x="96" y="425"/>
                    <a:pt x="213" y="425"/>
                  </a:cubicBezTo>
                  <a:cubicBezTo>
                    <a:pt x="330" y="425"/>
                    <a:pt x="425" y="330"/>
                    <a:pt x="425" y="213"/>
                  </a:cubicBezTo>
                  <a:cubicBezTo>
                    <a:pt x="425" y="96"/>
                    <a:pt x="330" y="0"/>
                    <a:pt x="213" y="0"/>
                  </a:cubicBezTo>
                  <a:close/>
                  <a:moveTo>
                    <a:pt x="213" y="407"/>
                  </a:moveTo>
                  <a:cubicBezTo>
                    <a:pt x="106" y="407"/>
                    <a:pt x="19" y="320"/>
                    <a:pt x="19" y="213"/>
                  </a:cubicBezTo>
                  <a:cubicBezTo>
                    <a:pt x="19" y="106"/>
                    <a:pt x="106" y="19"/>
                    <a:pt x="213" y="19"/>
                  </a:cubicBezTo>
                  <a:cubicBezTo>
                    <a:pt x="320" y="19"/>
                    <a:pt x="407" y="106"/>
                    <a:pt x="407" y="213"/>
                  </a:cubicBezTo>
                  <a:cubicBezTo>
                    <a:pt x="407" y="320"/>
                    <a:pt x="320" y="407"/>
                    <a:pt x="213" y="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Shape 331">
              <a:extLst>
                <a:ext uri="{FF2B5EF4-FFF2-40B4-BE49-F238E27FC236}">
                  <a16:creationId xmlns:a16="http://schemas.microsoft.com/office/drawing/2014/main" id="{EED249EB-3FA5-E50B-750B-A04CA26C8FA7}"/>
                </a:ext>
              </a:extLst>
            </p:cNvPr>
            <p:cNvSpPr/>
            <p:nvPr/>
          </p:nvSpPr>
          <p:spPr>
            <a:xfrm>
              <a:off x="1519238" y="3919538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4" y="19"/>
                    <a:pt x="39" y="24"/>
                    <a:pt x="39" y="29"/>
                  </a:cubicBezTo>
                  <a:cubicBezTo>
                    <a:pt x="39" y="35"/>
                    <a:pt x="34" y="40"/>
                    <a:pt x="29" y="40"/>
                  </a:cubicBezTo>
                  <a:cubicBezTo>
                    <a:pt x="23" y="40"/>
                    <a:pt x="18" y="35"/>
                    <a:pt x="18" y="29"/>
                  </a:cubicBezTo>
                  <a:cubicBezTo>
                    <a:pt x="18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Shape 332">
              <a:extLst>
                <a:ext uri="{FF2B5EF4-FFF2-40B4-BE49-F238E27FC236}">
                  <a16:creationId xmlns:a16="http://schemas.microsoft.com/office/drawing/2014/main" id="{272F75A8-4129-73BC-F6E4-4B8932ADAD3A}"/>
                </a:ext>
              </a:extLst>
            </p:cNvPr>
            <p:cNvSpPr/>
            <p:nvPr/>
          </p:nvSpPr>
          <p:spPr>
            <a:xfrm>
              <a:off x="1663700" y="3919538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Shape 333">
              <a:extLst>
                <a:ext uri="{FF2B5EF4-FFF2-40B4-BE49-F238E27FC236}">
                  <a16:creationId xmlns:a16="http://schemas.microsoft.com/office/drawing/2014/main" id="{EC887E00-94A1-254A-2642-FA43CE1BAB28}"/>
                </a:ext>
              </a:extLst>
            </p:cNvPr>
            <p:cNvSpPr/>
            <p:nvPr/>
          </p:nvSpPr>
          <p:spPr>
            <a:xfrm>
              <a:off x="1520825" y="4041775"/>
              <a:ext cx="204788" cy="60325"/>
            </a:xfrm>
            <a:custGeom>
              <a:avLst/>
              <a:gdLst/>
              <a:ahLst/>
              <a:cxnLst/>
              <a:rect l="0" t="0" r="0" b="0"/>
              <a:pathLst>
                <a:path w="205" h="61" extrusionOk="0">
                  <a:moveTo>
                    <a:pt x="187" y="5"/>
                  </a:moveTo>
                  <a:cubicBezTo>
                    <a:pt x="166" y="29"/>
                    <a:pt x="135" y="42"/>
                    <a:pt x="103" y="42"/>
                  </a:cubicBezTo>
                  <a:cubicBezTo>
                    <a:pt x="70" y="42"/>
                    <a:pt x="39" y="28"/>
                    <a:pt x="17" y="4"/>
                  </a:cubicBezTo>
                  <a:cubicBezTo>
                    <a:pt x="14" y="0"/>
                    <a:pt x="8" y="0"/>
                    <a:pt x="4" y="3"/>
                  </a:cubicBezTo>
                  <a:cubicBezTo>
                    <a:pt x="0" y="7"/>
                    <a:pt x="0" y="13"/>
                    <a:pt x="4" y="16"/>
                  </a:cubicBezTo>
                  <a:cubicBezTo>
                    <a:pt x="29" y="45"/>
                    <a:pt x="65" y="61"/>
                    <a:pt x="103" y="61"/>
                  </a:cubicBezTo>
                  <a:cubicBezTo>
                    <a:pt x="140" y="61"/>
                    <a:pt x="176" y="45"/>
                    <a:pt x="201" y="18"/>
                  </a:cubicBezTo>
                  <a:cubicBezTo>
                    <a:pt x="205" y="14"/>
                    <a:pt x="205" y="8"/>
                    <a:pt x="201" y="4"/>
                  </a:cubicBezTo>
                  <a:cubicBezTo>
                    <a:pt x="197" y="1"/>
                    <a:pt x="191" y="1"/>
                    <a:pt x="18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Shape 334">
            <a:extLst>
              <a:ext uri="{FF2B5EF4-FFF2-40B4-BE49-F238E27FC236}">
                <a16:creationId xmlns:a16="http://schemas.microsoft.com/office/drawing/2014/main" id="{1790E502-352C-6826-C9A4-5644246D4B0B}"/>
              </a:ext>
            </a:extLst>
          </p:cNvPr>
          <p:cNvGrpSpPr/>
          <p:nvPr/>
        </p:nvGrpSpPr>
        <p:grpSpPr>
          <a:xfrm>
            <a:off x="871219" y="4102405"/>
            <a:ext cx="427038" cy="439738"/>
            <a:chOff x="671513" y="3740150"/>
            <a:chExt cx="427038" cy="439738"/>
          </a:xfrm>
          <a:solidFill>
            <a:srgbClr val="D33266"/>
          </a:solidFill>
        </p:grpSpPr>
        <p:sp>
          <p:nvSpPr>
            <p:cNvPr id="438" name="Shape 335">
              <a:extLst>
                <a:ext uri="{FF2B5EF4-FFF2-40B4-BE49-F238E27FC236}">
                  <a16:creationId xmlns:a16="http://schemas.microsoft.com/office/drawing/2014/main" id="{CED5EB09-DC59-DC43-9F05-DD4CFE0AA998}"/>
                </a:ext>
              </a:extLst>
            </p:cNvPr>
            <p:cNvSpPr/>
            <p:nvPr/>
          </p:nvSpPr>
          <p:spPr>
            <a:xfrm>
              <a:off x="801688" y="3795713"/>
              <a:ext cx="296863" cy="384175"/>
            </a:xfrm>
            <a:custGeom>
              <a:avLst/>
              <a:gdLst/>
              <a:ahLst/>
              <a:cxnLst/>
              <a:rect l="0" t="0" r="0" b="0"/>
              <a:pathLst>
                <a:path w="297" h="385" extrusionOk="0">
                  <a:moveTo>
                    <a:pt x="234" y="23"/>
                  </a:moveTo>
                  <a:cubicBezTo>
                    <a:pt x="230" y="19"/>
                    <a:pt x="230" y="19"/>
                    <a:pt x="230" y="19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92" y="19"/>
                    <a:pt x="297" y="14"/>
                    <a:pt x="297" y="9"/>
                  </a:cubicBezTo>
                  <a:cubicBezTo>
                    <a:pt x="297" y="4"/>
                    <a:pt x="292" y="0"/>
                    <a:pt x="287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3" y="0"/>
                    <a:pt x="199" y="4"/>
                    <a:pt x="199" y="9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93"/>
                    <a:pt x="203" y="97"/>
                    <a:pt x="209" y="97"/>
                  </a:cubicBezTo>
                  <a:cubicBezTo>
                    <a:pt x="214" y="97"/>
                    <a:pt x="218" y="93"/>
                    <a:pt x="218" y="88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58" y="73"/>
                    <a:pt x="278" y="121"/>
                    <a:pt x="278" y="173"/>
                  </a:cubicBezTo>
                  <a:cubicBezTo>
                    <a:pt x="278" y="225"/>
                    <a:pt x="258" y="273"/>
                    <a:pt x="221" y="310"/>
                  </a:cubicBezTo>
                  <a:cubicBezTo>
                    <a:pt x="167" y="364"/>
                    <a:pt x="85" y="381"/>
                    <a:pt x="14" y="353"/>
                  </a:cubicBezTo>
                  <a:cubicBezTo>
                    <a:pt x="9" y="352"/>
                    <a:pt x="4" y="354"/>
                    <a:pt x="2" y="359"/>
                  </a:cubicBezTo>
                  <a:cubicBezTo>
                    <a:pt x="0" y="364"/>
                    <a:pt x="2" y="369"/>
                    <a:pt x="7" y="371"/>
                  </a:cubicBezTo>
                  <a:cubicBezTo>
                    <a:pt x="32" y="381"/>
                    <a:pt x="58" y="385"/>
                    <a:pt x="84" y="385"/>
                  </a:cubicBezTo>
                  <a:cubicBezTo>
                    <a:pt x="139" y="385"/>
                    <a:pt x="194" y="364"/>
                    <a:pt x="234" y="323"/>
                  </a:cubicBezTo>
                  <a:cubicBezTo>
                    <a:pt x="275" y="283"/>
                    <a:pt x="297" y="230"/>
                    <a:pt x="297" y="173"/>
                  </a:cubicBezTo>
                  <a:cubicBezTo>
                    <a:pt x="297" y="116"/>
                    <a:pt x="275" y="63"/>
                    <a:pt x="23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Shape 336">
              <a:extLst>
                <a:ext uri="{FF2B5EF4-FFF2-40B4-BE49-F238E27FC236}">
                  <a16:creationId xmlns:a16="http://schemas.microsoft.com/office/drawing/2014/main" id="{4F48E9F5-95B0-D685-2C54-537F4DC3B1FB}"/>
                </a:ext>
              </a:extLst>
            </p:cNvPr>
            <p:cNvSpPr/>
            <p:nvPr/>
          </p:nvSpPr>
          <p:spPr>
            <a:xfrm>
              <a:off x="671513" y="3740150"/>
              <a:ext cx="293688" cy="401638"/>
            </a:xfrm>
            <a:custGeom>
              <a:avLst/>
              <a:gdLst/>
              <a:ahLst/>
              <a:cxnLst/>
              <a:rect l="0" t="0" r="0" b="0"/>
              <a:pathLst>
                <a:path w="294" h="401" extrusionOk="0">
                  <a:moveTo>
                    <a:pt x="90" y="304"/>
                  </a:moveTo>
                  <a:cubicBezTo>
                    <a:pt x="84" y="304"/>
                    <a:pt x="80" y="308"/>
                    <a:pt x="80" y="31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76" y="365"/>
                    <a:pt x="76" y="365"/>
                    <a:pt x="76" y="365"/>
                  </a:cubicBezTo>
                  <a:cubicBezTo>
                    <a:pt x="39" y="329"/>
                    <a:pt x="19" y="280"/>
                    <a:pt x="19" y="228"/>
                  </a:cubicBezTo>
                  <a:cubicBezTo>
                    <a:pt x="19" y="176"/>
                    <a:pt x="39" y="128"/>
                    <a:pt x="76" y="91"/>
                  </a:cubicBezTo>
                  <a:cubicBezTo>
                    <a:pt x="129" y="38"/>
                    <a:pt x="209" y="20"/>
                    <a:pt x="280" y="47"/>
                  </a:cubicBezTo>
                  <a:cubicBezTo>
                    <a:pt x="285" y="48"/>
                    <a:pt x="290" y="46"/>
                    <a:pt x="292" y="41"/>
                  </a:cubicBezTo>
                  <a:cubicBezTo>
                    <a:pt x="294" y="36"/>
                    <a:pt x="292" y="31"/>
                    <a:pt x="287" y="29"/>
                  </a:cubicBezTo>
                  <a:cubicBezTo>
                    <a:pt x="209" y="0"/>
                    <a:pt x="121" y="19"/>
                    <a:pt x="62" y="78"/>
                  </a:cubicBezTo>
                  <a:cubicBezTo>
                    <a:pt x="22" y="118"/>
                    <a:pt x="0" y="171"/>
                    <a:pt x="0" y="228"/>
                  </a:cubicBezTo>
                  <a:cubicBezTo>
                    <a:pt x="0" y="285"/>
                    <a:pt x="22" y="338"/>
                    <a:pt x="62" y="378"/>
                  </a:cubicBezTo>
                  <a:cubicBezTo>
                    <a:pt x="66" y="382"/>
                    <a:pt x="66" y="382"/>
                    <a:pt x="66" y="382"/>
                  </a:cubicBezTo>
                  <a:cubicBezTo>
                    <a:pt x="11" y="382"/>
                    <a:pt x="11" y="382"/>
                    <a:pt x="11" y="382"/>
                  </a:cubicBezTo>
                  <a:cubicBezTo>
                    <a:pt x="6" y="382"/>
                    <a:pt x="2" y="387"/>
                    <a:pt x="2" y="392"/>
                  </a:cubicBezTo>
                  <a:cubicBezTo>
                    <a:pt x="2" y="397"/>
                    <a:pt x="6" y="401"/>
                    <a:pt x="11" y="401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1"/>
                    <a:pt x="89" y="401"/>
                    <a:pt x="89" y="401"/>
                  </a:cubicBezTo>
                  <a:cubicBezTo>
                    <a:pt x="92" y="401"/>
                    <a:pt x="94" y="400"/>
                    <a:pt x="96" y="399"/>
                  </a:cubicBezTo>
                  <a:cubicBezTo>
                    <a:pt x="96" y="399"/>
                    <a:pt x="96" y="399"/>
                    <a:pt x="96" y="398"/>
                  </a:cubicBezTo>
                  <a:cubicBezTo>
                    <a:pt x="98" y="397"/>
                    <a:pt x="99" y="394"/>
                    <a:pt x="99" y="392"/>
                  </a:cubicBezTo>
                  <a:cubicBezTo>
                    <a:pt x="99" y="313"/>
                    <a:pt x="99" y="313"/>
                    <a:pt x="99" y="313"/>
                  </a:cubicBezTo>
                  <a:cubicBezTo>
                    <a:pt x="99" y="308"/>
                    <a:pt x="95" y="304"/>
                    <a:pt x="90" y="3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Shape 374">
            <a:extLst>
              <a:ext uri="{FF2B5EF4-FFF2-40B4-BE49-F238E27FC236}">
                <a16:creationId xmlns:a16="http://schemas.microsoft.com/office/drawing/2014/main" id="{D3090DE8-8B22-7AD5-9EF8-81815E7B373E}"/>
              </a:ext>
            </a:extLst>
          </p:cNvPr>
          <p:cNvSpPr/>
          <p:nvPr/>
        </p:nvSpPr>
        <p:spPr>
          <a:xfrm>
            <a:off x="5335482" y="4102405"/>
            <a:ext cx="425450" cy="425450"/>
          </a:xfrm>
          <a:custGeom>
            <a:avLst/>
            <a:gdLst/>
            <a:ahLst/>
            <a:cxnLst/>
            <a:rect l="0" t="0" r="0" b="0"/>
            <a:pathLst>
              <a:path w="425" h="425" extrusionOk="0">
                <a:moveTo>
                  <a:pt x="424" y="218"/>
                </a:moveTo>
                <a:cubicBezTo>
                  <a:pt x="425" y="216"/>
                  <a:pt x="425" y="214"/>
                  <a:pt x="425" y="213"/>
                </a:cubicBezTo>
                <a:cubicBezTo>
                  <a:pt x="425" y="95"/>
                  <a:pt x="329" y="0"/>
                  <a:pt x="212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0" y="214"/>
                  <a:pt x="0" y="216"/>
                  <a:pt x="0" y="218"/>
                </a:cubicBezTo>
                <a:cubicBezTo>
                  <a:pt x="0" y="218"/>
                  <a:pt x="0" y="219"/>
                  <a:pt x="0" y="219"/>
                </a:cubicBezTo>
                <a:cubicBezTo>
                  <a:pt x="0" y="220"/>
                  <a:pt x="0" y="220"/>
                  <a:pt x="0" y="221"/>
                </a:cubicBezTo>
                <a:cubicBezTo>
                  <a:pt x="4" y="334"/>
                  <a:pt x="98" y="425"/>
                  <a:pt x="212" y="425"/>
                </a:cubicBezTo>
                <a:cubicBezTo>
                  <a:pt x="326" y="425"/>
                  <a:pt x="420" y="334"/>
                  <a:pt x="424" y="221"/>
                </a:cubicBezTo>
                <a:cubicBezTo>
                  <a:pt x="425" y="220"/>
                  <a:pt x="425" y="220"/>
                  <a:pt x="425" y="219"/>
                </a:cubicBezTo>
                <a:cubicBezTo>
                  <a:pt x="425" y="219"/>
                  <a:pt x="425" y="218"/>
                  <a:pt x="424" y="218"/>
                </a:cubicBezTo>
                <a:close/>
                <a:moveTo>
                  <a:pt x="280" y="210"/>
                </a:moveTo>
                <a:cubicBezTo>
                  <a:pt x="280" y="187"/>
                  <a:pt x="279" y="165"/>
                  <a:pt x="277" y="143"/>
                </a:cubicBezTo>
                <a:cubicBezTo>
                  <a:pt x="295" y="140"/>
                  <a:pt x="312" y="135"/>
                  <a:pt x="328" y="128"/>
                </a:cubicBezTo>
                <a:cubicBezTo>
                  <a:pt x="336" y="153"/>
                  <a:pt x="340" y="181"/>
                  <a:pt x="340" y="210"/>
                </a:cubicBezTo>
                <a:lnTo>
                  <a:pt x="280" y="210"/>
                </a:lnTo>
                <a:close/>
                <a:moveTo>
                  <a:pt x="163" y="210"/>
                </a:moveTo>
                <a:cubicBezTo>
                  <a:pt x="163" y="187"/>
                  <a:pt x="164" y="166"/>
                  <a:pt x="166" y="147"/>
                </a:cubicBezTo>
                <a:cubicBezTo>
                  <a:pt x="181" y="149"/>
                  <a:pt x="196" y="150"/>
                  <a:pt x="212" y="150"/>
                </a:cubicBezTo>
                <a:cubicBezTo>
                  <a:pt x="228" y="150"/>
                  <a:pt x="244" y="149"/>
                  <a:pt x="259" y="147"/>
                </a:cubicBezTo>
                <a:cubicBezTo>
                  <a:pt x="261" y="166"/>
                  <a:pt x="262" y="187"/>
                  <a:pt x="262" y="210"/>
                </a:cubicBezTo>
                <a:lnTo>
                  <a:pt x="163" y="210"/>
                </a:lnTo>
                <a:close/>
                <a:moveTo>
                  <a:pt x="262" y="229"/>
                </a:moveTo>
                <a:cubicBezTo>
                  <a:pt x="261" y="246"/>
                  <a:pt x="260" y="263"/>
                  <a:pt x="259" y="279"/>
                </a:cubicBezTo>
                <a:cubicBezTo>
                  <a:pt x="244" y="276"/>
                  <a:pt x="228" y="275"/>
                  <a:pt x="212" y="275"/>
                </a:cubicBezTo>
                <a:cubicBezTo>
                  <a:pt x="196" y="275"/>
                  <a:pt x="181" y="276"/>
                  <a:pt x="166" y="279"/>
                </a:cubicBezTo>
                <a:cubicBezTo>
                  <a:pt x="164" y="263"/>
                  <a:pt x="163" y="246"/>
                  <a:pt x="163" y="229"/>
                </a:cubicBezTo>
                <a:lnTo>
                  <a:pt x="262" y="229"/>
                </a:lnTo>
                <a:close/>
                <a:moveTo>
                  <a:pt x="275" y="125"/>
                </a:moveTo>
                <a:cubicBezTo>
                  <a:pt x="269" y="84"/>
                  <a:pt x="260" y="49"/>
                  <a:pt x="247" y="26"/>
                </a:cubicBezTo>
                <a:cubicBezTo>
                  <a:pt x="278" y="39"/>
                  <a:pt x="304" y="70"/>
                  <a:pt x="321" y="111"/>
                </a:cubicBezTo>
                <a:cubicBezTo>
                  <a:pt x="307" y="116"/>
                  <a:pt x="291" y="121"/>
                  <a:pt x="275" y="125"/>
                </a:cubicBezTo>
                <a:close/>
                <a:moveTo>
                  <a:pt x="256" y="128"/>
                </a:moveTo>
                <a:cubicBezTo>
                  <a:pt x="242" y="130"/>
                  <a:pt x="227" y="131"/>
                  <a:pt x="212" y="131"/>
                </a:cubicBezTo>
                <a:cubicBezTo>
                  <a:pt x="197" y="131"/>
                  <a:pt x="182" y="130"/>
                  <a:pt x="168" y="128"/>
                </a:cubicBezTo>
                <a:cubicBezTo>
                  <a:pt x="177" y="59"/>
                  <a:pt x="197" y="19"/>
                  <a:pt x="212" y="19"/>
                </a:cubicBezTo>
                <a:cubicBezTo>
                  <a:pt x="227" y="19"/>
                  <a:pt x="247" y="59"/>
                  <a:pt x="256" y="128"/>
                </a:cubicBezTo>
                <a:close/>
                <a:moveTo>
                  <a:pt x="178" y="26"/>
                </a:moveTo>
                <a:cubicBezTo>
                  <a:pt x="164" y="49"/>
                  <a:pt x="155" y="84"/>
                  <a:pt x="150" y="125"/>
                </a:cubicBezTo>
                <a:cubicBezTo>
                  <a:pt x="133" y="121"/>
                  <a:pt x="118" y="116"/>
                  <a:pt x="103" y="111"/>
                </a:cubicBezTo>
                <a:cubicBezTo>
                  <a:pt x="120" y="70"/>
                  <a:pt x="146" y="39"/>
                  <a:pt x="178" y="26"/>
                </a:cubicBezTo>
                <a:close/>
                <a:moveTo>
                  <a:pt x="147" y="143"/>
                </a:moveTo>
                <a:cubicBezTo>
                  <a:pt x="145" y="165"/>
                  <a:pt x="144" y="187"/>
                  <a:pt x="144" y="210"/>
                </a:cubicBezTo>
                <a:cubicBezTo>
                  <a:pt x="84" y="210"/>
                  <a:pt x="84" y="210"/>
                  <a:pt x="84" y="210"/>
                </a:cubicBezTo>
                <a:cubicBezTo>
                  <a:pt x="84" y="181"/>
                  <a:pt x="89" y="153"/>
                  <a:pt x="97" y="128"/>
                </a:cubicBezTo>
                <a:cubicBezTo>
                  <a:pt x="113" y="135"/>
                  <a:pt x="130" y="140"/>
                  <a:pt x="147" y="143"/>
                </a:cubicBezTo>
                <a:close/>
                <a:moveTo>
                  <a:pt x="65" y="210"/>
                </a:moveTo>
                <a:cubicBezTo>
                  <a:pt x="19" y="210"/>
                  <a:pt x="19" y="210"/>
                  <a:pt x="19" y="210"/>
                </a:cubicBezTo>
                <a:cubicBezTo>
                  <a:pt x="19" y="171"/>
                  <a:pt x="31" y="134"/>
                  <a:pt x="52" y="104"/>
                </a:cubicBezTo>
                <a:cubicBezTo>
                  <a:pt x="61" y="110"/>
                  <a:pt x="70" y="116"/>
                  <a:pt x="80" y="121"/>
                </a:cubicBezTo>
                <a:cubicBezTo>
                  <a:pt x="71" y="148"/>
                  <a:pt x="66" y="178"/>
                  <a:pt x="65" y="210"/>
                </a:cubicBezTo>
                <a:close/>
                <a:moveTo>
                  <a:pt x="66" y="229"/>
                </a:moveTo>
                <a:cubicBezTo>
                  <a:pt x="67" y="256"/>
                  <a:pt x="72" y="281"/>
                  <a:pt x="80" y="305"/>
                </a:cubicBezTo>
                <a:cubicBezTo>
                  <a:pt x="70" y="310"/>
                  <a:pt x="61" y="315"/>
                  <a:pt x="52" y="321"/>
                </a:cubicBezTo>
                <a:cubicBezTo>
                  <a:pt x="34" y="294"/>
                  <a:pt x="22" y="263"/>
                  <a:pt x="19" y="229"/>
                </a:cubicBezTo>
                <a:lnTo>
                  <a:pt x="66" y="229"/>
                </a:lnTo>
                <a:close/>
                <a:moveTo>
                  <a:pt x="84" y="229"/>
                </a:moveTo>
                <a:cubicBezTo>
                  <a:pt x="144" y="229"/>
                  <a:pt x="144" y="229"/>
                  <a:pt x="144" y="229"/>
                </a:cubicBezTo>
                <a:cubicBezTo>
                  <a:pt x="144" y="247"/>
                  <a:pt x="146" y="265"/>
                  <a:pt x="147" y="282"/>
                </a:cubicBezTo>
                <a:cubicBezTo>
                  <a:pt x="130" y="285"/>
                  <a:pt x="113" y="290"/>
                  <a:pt x="97" y="297"/>
                </a:cubicBezTo>
                <a:cubicBezTo>
                  <a:pt x="90" y="276"/>
                  <a:pt x="86" y="253"/>
                  <a:pt x="84" y="229"/>
                </a:cubicBezTo>
                <a:close/>
                <a:moveTo>
                  <a:pt x="150" y="301"/>
                </a:moveTo>
                <a:cubicBezTo>
                  <a:pt x="155" y="341"/>
                  <a:pt x="164" y="377"/>
                  <a:pt x="178" y="399"/>
                </a:cubicBezTo>
                <a:cubicBezTo>
                  <a:pt x="146" y="386"/>
                  <a:pt x="120" y="355"/>
                  <a:pt x="103" y="315"/>
                </a:cubicBezTo>
                <a:cubicBezTo>
                  <a:pt x="118" y="309"/>
                  <a:pt x="133" y="304"/>
                  <a:pt x="150" y="301"/>
                </a:cubicBezTo>
                <a:close/>
                <a:moveTo>
                  <a:pt x="168" y="297"/>
                </a:moveTo>
                <a:cubicBezTo>
                  <a:pt x="182" y="295"/>
                  <a:pt x="197" y="294"/>
                  <a:pt x="212" y="294"/>
                </a:cubicBezTo>
                <a:cubicBezTo>
                  <a:pt x="227" y="294"/>
                  <a:pt x="242" y="295"/>
                  <a:pt x="256" y="297"/>
                </a:cubicBezTo>
                <a:cubicBezTo>
                  <a:pt x="247" y="366"/>
                  <a:pt x="227" y="406"/>
                  <a:pt x="212" y="406"/>
                </a:cubicBezTo>
                <a:cubicBezTo>
                  <a:pt x="197" y="406"/>
                  <a:pt x="177" y="366"/>
                  <a:pt x="168" y="297"/>
                </a:cubicBezTo>
                <a:close/>
                <a:moveTo>
                  <a:pt x="247" y="399"/>
                </a:moveTo>
                <a:cubicBezTo>
                  <a:pt x="260" y="377"/>
                  <a:pt x="269" y="341"/>
                  <a:pt x="275" y="301"/>
                </a:cubicBezTo>
                <a:cubicBezTo>
                  <a:pt x="291" y="304"/>
                  <a:pt x="307" y="309"/>
                  <a:pt x="321" y="315"/>
                </a:cubicBezTo>
                <a:cubicBezTo>
                  <a:pt x="304" y="355"/>
                  <a:pt x="278" y="386"/>
                  <a:pt x="247" y="399"/>
                </a:cubicBezTo>
                <a:close/>
                <a:moveTo>
                  <a:pt x="277" y="282"/>
                </a:moveTo>
                <a:cubicBezTo>
                  <a:pt x="279" y="265"/>
                  <a:pt x="280" y="247"/>
                  <a:pt x="280" y="229"/>
                </a:cubicBezTo>
                <a:cubicBezTo>
                  <a:pt x="340" y="229"/>
                  <a:pt x="340" y="229"/>
                  <a:pt x="340" y="229"/>
                </a:cubicBezTo>
                <a:cubicBezTo>
                  <a:pt x="339" y="253"/>
                  <a:pt x="334" y="276"/>
                  <a:pt x="328" y="297"/>
                </a:cubicBezTo>
                <a:cubicBezTo>
                  <a:pt x="312" y="290"/>
                  <a:pt x="295" y="285"/>
                  <a:pt x="277" y="282"/>
                </a:cubicBezTo>
                <a:close/>
                <a:moveTo>
                  <a:pt x="359" y="229"/>
                </a:moveTo>
                <a:cubicBezTo>
                  <a:pt x="405" y="229"/>
                  <a:pt x="405" y="229"/>
                  <a:pt x="405" y="229"/>
                </a:cubicBezTo>
                <a:cubicBezTo>
                  <a:pt x="402" y="263"/>
                  <a:pt x="391" y="294"/>
                  <a:pt x="373" y="321"/>
                </a:cubicBezTo>
                <a:cubicBezTo>
                  <a:pt x="364" y="315"/>
                  <a:pt x="354" y="310"/>
                  <a:pt x="345" y="305"/>
                </a:cubicBezTo>
                <a:cubicBezTo>
                  <a:pt x="352" y="281"/>
                  <a:pt x="357" y="256"/>
                  <a:pt x="359" y="229"/>
                </a:cubicBezTo>
                <a:close/>
                <a:moveTo>
                  <a:pt x="359" y="210"/>
                </a:moveTo>
                <a:cubicBezTo>
                  <a:pt x="359" y="178"/>
                  <a:pt x="354" y="148"/>
                  <a:pt x="345" y="121"/>
                </a:cubicBezTo>
                <a:cubicBezTo>
                  <a:pt x="354" y="116"/>
                  <a:pt x="364" y="110"/>
                  <a:pt x="373" y="104"/>
                </a:cubicBezTo>
                <a:cubicBezTo>
                  <a:pt x="393" y="134"/>
                  <a:pt x="405" y="171"/>
                  <a:pt x="406" y="210"/>
                </a:cubicBezTo>
                <a:lnTo>
                  <a:pt x="359" y="210"/>
                </a:lnTo>
                <a:close/>
                <a:moveTo>
                  <a:pt x="361" y="89"/>
                </a:moveTo>
                <a:cubicBezTo>
                  <a:pt x="354" y="94"/>
                  <a:pt x="346" y="99"/>
                  <a:pt x="338" y="103"/>
                </a:cubicBezTo>
                <a:cubicBezTo>
                  <a:pt x="327" y="77"/>
                  <a:pt x="313" y="55"/>
                  <a:pt x="295" y="38"/>
                </a:cubicBezTo>
                <a:cubicBezTo>
                  <a:pt x="321" y="50"/>
                  <a:pt x="343" y="68"/>
                  <a:pt x="361" y="89"/>
                </a:cubicBezTo>
                <a:close/>
                <a:moveTo>
                  <a:pt x="129" y="38"/>
                </a:moveTo>
                <a:cubicBezTo>
                  <a:pt x="112" y="55"/>
                  <a:pt x="97" y="77"/>
                  <a:pt x="86" y="103"/>
                </a:cubicBezTo>
                <a:cubicBezTo>
                  <a:pt x="78" y="99"/>
                  <a:pt x="70" y="94"/>
                  <a:pt x="63" y="89"/>
                </a:cubicBezTo>
                <a:cubicBezTo>
                  <a:pt x="81" y="68"/>
                  <a:pt x="103" y="50"/>
                  <a:pt x="129" y="38"/>
                </a:cubicBezTo>
                <a:close/>
                <a:moveTo>
                  <a:pt x="63" y="336"/>
                </a:moveTo>
                <a:cubicBezTo>
                  <a:pt x="70" y="331"/>
                  <a:pt x="78" y="327"/>
                  <a:pt x="86" y="322"/>
                </a:cubicBezTo>
                <a:cubicBezTo>
                  <a:pt x="97" y="348"/>
                  <a:pt x="112" y="370"/>
                  <a:pt x="129" y="387"/>
                </a:cubicBezTo>
                <a:cubicBezTo>
                  <a:pt x="103" y="375"/>
                  <a:pt x="81" y="358"/>
                  <a:pt x="63" y="336"/>
                </a:cubicBezTo>
                <a:close/>
                <a:moveTo>
                  <a:pt x="295" y="387"/>
                </a:moveTo>
                <a:cubicBezTo>
                  <a:pt x="313" y="370"/>
                  <a:pt x="327" y="348"/>
                  <a:pt x="338" y="322"/>
                </a:cubicBezTo>
                <a:cubicBezTo>
                  <a:pt x="346" y="327"/>
                  <a:pt x="354" y="331"/>
                  <a:pt x="361" y="336"/>
                </a:cubicBezTo>
                <a:cubicBezTo>
                  <a:pt x="343" y="358"/>
                  <a:pt x="321" y="375"/>
                  <a:pt x="295" y="387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1" name="Shape 386">
            <a:extLst>
              <a:ext uri="{FF2B5EF4-FFF2-40B4-BE49-F238E27FC236}">
                <a16:creationId xmlns:a16="http://schemas.microsoft.com/office/drawing/2014/main" id="{A04F7062-605E-12E9-B7EA-FC51BBB57E85}"/>
              </a:ext>
            </a:extLst>
          </p:cNvPr>
          <p:cNvGrpSpPr/>
          <p:nvPr/>
        </p:nvGrpSpPr>
        <p:grpSpPr>
          <a:xfrm>
            <a:off x="703446" y="3089579"/>
            <a:ext cx="636850" cy="639236"/>
            <a:chOff x="595313" y="3073400"/>
            <a:chExt cx="423863" cy="425451"/>
          </a:xfrm>
          <a:solidFill>
            <a:srgbClr val="D33266"/>
          </a:solidFill>
        </p:grpSpPr>
        <p:sp>
          <p:nvSpPr>
            <p:cNvPr id="442" name="Shape 387">
              <a:extLst>
                <a:ext uri="{FF2B5EF4-FFF2-40B4-BE49-F238E27FC236}">
                  <a16:creationId xmlns:a16="http://schemas.microsoft.com/office/drawing/2014/main" id="{17AFC85A-E798-BB6E-456B-0E159ED3EF3B}"/>
                </a:ext>
              </a:extLst>
            </p:cNvPr>
            <p:cNvSpPr/>
            <p:nvPr/>
          </p:nvSpPr>
          <p:spPr>
            <a:xfrm>
              <a:off x="595313" y="3113088"/>
              <a:ext cx="385763" cy="385763"/>
            </a:xfrm>
            <a:custGeom>
              <a:avLst/>
              <a:gdLst/>
              <a:ahLst/>
              <a:cxnLst/>
              <a:rect l="0" t="0" r="0" b="0"/>
              <a:pathLst>
                <a:path w="386" h="386" extrusionOk="0">
                  <a:moveTo>
                    <a:pt x="376" y="184"/>
                  </a:moveTo>
                  <a:cubicBezTo>
                    <a:pt x="202" y="184"/>
                    <a:pt x="202" y="184"/>
                    <a:pt x="202" y="184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5"/>
                    <a:pt x="198" y="0"/>
                    <a:pt x="193" y="0"/>
                  </a:cubicBezTo>
                  <a:cubicBezTo>
                    <a:pt x="87" y="0"/>
                    <a:pt x="0" y="87"/>
                    <a:pt x="0" y="193"/>
                  </a:cubicBezTo>
                  <a:cubicBezTo>
                    <a:pt x="0" y="303"/>
                    <a:pt x="83" y="386"/>
                    <a:pt x="193" y="386"/>
                  </a:cubicBezTo>
                  <a:cubicBezTo>
                    <a:pt x="242" y="386"/>
                    <a:pt x="291" y="365"/>
                    <a:pt x="328" y="329"/>
                  </a:cubicBezTo>
                  <a:cubicBezTo>
                    <a:pt x="365" y="292"/>
                    <a:pt x="386" y="244"/>
                    <a:pt x="386" y="193"/>
                  </a:cubicBezTo>
                  <a:cubicBezTo>
                    <a:pt x="386" y="188"/>
                    <a:pt x="381" y="184"/>
                    <a:pt x="376" y="184"/>
                  </a:cubicBezTo>
                  <a:close/>
                  <a:moveTo>
                    <a:pt x="193" y="367"/>
                  </a:moveTo>
                  <a:cubicBezTo>
                    <a:pt x="94" y="367"/>
                    <a:pt x="19" y="292"/>
                    <a:pt x="19" y="193"/>
                  </a:cubicBezTo>
                  <a:cubicBezTo>
                    <a:pt x="19" y="100"/>
                    <a:pt x="92" y="24"/>
                    <a:pt x="183" y="19"/>
                  </a:cubicBezTo>
                  <a:cubicBezTo>
                    <a:pt x="183" y="193"/>
                    <a:pt x="183" y="193"/>
                    <a:pt x="183" y="193"/>
                  </a:cubicBezTo>
                  <a:cubicBezTo>
                    <a:pt x="183" y="199"/>
                    <a:pt x="188" y="203"/>
                    <a:pt x="193" y="203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61" y="292"/>
                    <a:pt x="283" y="367"/>
                    <a:pt x="193" y="3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Shape 388">
              <a:extLst>
                <a:ext uri="{FF2B5EF4-FFF2-40B4-BE49-F238E27FC236}">
                  <a16:creationId xmlns:a16="http://schemas.microsoft.com/office/drawing/2014/main" id="{73217D28-A3C0-139A-71B2-99B7302C6B50}"/>
                </a:ext>
              </a:extLst>
            </p:cNvPr>
            <p:cNvSpPr/>
            <p:nvPr/>
          </p:nvSpPr>
          <p:spPr>
            <a:xfrm>
              <a:off x="817563" y="3073400"/>
              <a:ext cx="201613" cy="203200"/>
            </a:xfrm>
            <a:custGeom>
              <a:avLst/>
              <a:gdLst/>
              <a:ahLst/>
              <a:cxnLst/>
              <a:rect l="0" t="0" r="0" b="0"/>
              <a:pathLst>
                <a:path w="202" h="203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93" y="203"/>
                    <a:pt x="193" y="203"/>
                    <a:pt x="193" y="203"/>
                  </a:cubicBezTo>
                  <a:cubicBezTo>
                    <a:pt x="198" y="203"/>
                    <a:pt x="202" y="199"/>
                    <a:pt x="202" y="194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87"/>
                    <a:pt x="115" y="0"/>
                    <a:pt x="9" y="0"/>
                  </a:cubicBezTo>
                  <a:close/>
                  <a:moveTo>
                    <a:pt x="19" y="184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07" y="24"/>
                    <a:pt x="178" y="95"/>
                    <a:pt x="183" y="184"/>
                  </a:cubicBezTo>
                  <a:lnTo>
                    <a:pt x="19" y="1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Shape 399">
            <a:extLst>
              <a:ext uri="{FF2B5EF4-FFF2-40B4-BE49-F238E27FC236}">
                <a16:creationId xmlns:a16="http://schemas.microsoft.com/office/drawing/2014/main" id="{A13EA0D3-2BB1-B74C-27CC-86DD6E562488}"/>
              </a:ext>
            </a:extLst>
          </p:cNvPr>
          <p:cNvGrpSpPr/>
          <p:nvPr/>
        </p:nvGrpSpPr>
        <p:grpSpPr>
          <a:xfrm>
            <a:off x="2987858" y="2427977"/>
            <a:ext cx="557213" cy="425450"/>
            <a:chOff x="3032125" y="2392363"/>
            <a:chExt cx="557213" cy="425450"/>
          </a:xfrm>
          <a:solidFill>
            <a:srgbClr val="D33266"/>
          </a:solidFill>
        </p:grpSpPr>
        <p:sp>
          <p:nvSpPr>
            <p:cNvPr id="445" name="Shape 400">
              <a:extLst>
                <a:ext uri="{FF2B5EF4-FFF2-40B4-BE49-F238E27FC236}">
                  <a16:creationId xmlns:a16="http://schemas.microsoft.com/office/drawing/2014/main" id="{96062919-5CAF-2AEF-3B1C-FE526F23E920}"/>
                </a:ext>
              </a:extLst>
            </p:cNvPr>
            <p:cNvSpPr/>
            <p:nvPr/>
          </p:nvSpPr>
          <p:spPr>
            <a:xfrm>
              <a:off x="3346450" y="2573338"/>
              <a:ext cx="242888" cy="244475"/>
            </a:xfrm>
            <a:custGeom>
              <a:avLst/>
              <a:gdLst/>
              <a:ahLst/>
              <a:cxnLst/>
              <a:rect l="0" t="0" r="0" b="0"/>
              <a:pathLst>
                <a:path w="243" h="243" extrusionOk="0">
                  <a:moveTo>
                    <a:pt x="158" y="2"/>
                  </a:moveTo>
                  <a:cubicBezTo>
                    <a:pt x="153" y="0"/>
                    <a:pt x="148" y="3"/>
                    <a:pt x="146" y="8"/>
                  </a:cubicBezTo>
                  <a:cubicBezTo>
                    <a:pt x="145" y="13"/>
                    <a:pt x="147" y="18"/>
                    <a:pt x="152" y="20"/>
                  </a:cubicBezTo>
                  <a:cubicBezTo>
                    <a:pt x="203" y="36"/>
                    <a:pt x="224" y="58"/>
                    <a:pt x="224" y="96"/>
                  </a:cubicBezTo>
                  <a:cubicBezTo>
                    <a:pt x="224" y="129"/>
                    <a:pt x="194" y="154"/>
                    <a:pt x="176" y="167"/>
                  </a:cubicBezTo>
                  <a:cubicBezTo>
                    <a:pt x="173" y="168"/>
                    <a:pt x="172" y="171"/>
                    <a:pt x="172" y="174"/>
                  </a:cubicBezTo>
                  <a:cubicBezTo>
                    <a:pt x="172" y="220"/>
                    <a:pt x="172" y="220"/>
                    <a:pt x="172" y="220"/>
                  </a:cubicBezTo>
                  <a:cubicBezTo>
                    <a:pt x="162" y="216"/>
                    <a:pt x="148" y="209"/>
                    <a:pt x="136" y="194"/>
                  </a:cubicBezTo>
                  <a:cubicBezTo>
                    <a:pt x="134" y="192"/>
                    <a:pt x="130" y="191"/>
                    <a:pt x="127" y="191"/>
                  </a:cubicBezTo>
                  <a:cubicBezTo>
                    <a:pt x="123" y="192"/>
                    <a:pt x="119" y="193"/>
                    <a:pt x="115" y="194"/>
                  </a:cubicBezTo>
                  <a:cubicBezTo>
                    <a:pt x="109" y="196"/>
                    <a:pt x="102" y="198"/>
                    <a:pt x="96" y="198"/>
                  </a:cubicBezTo>
                  <a:cubicBezTo>
                    <a:pt x="63" y="198"/>
                    <a:pt x="40" y="191"/>
                    <a:pt x="16" y="173"/>
                  </a:cubicBezTo>
                  <a:cubicBezTo>
                    <a:pt x="12" y="170"/>
                    <a:pt x="6" y="171"/>
                    <a:pt x="3" y="175"/>
                  </a:cubicBezTo>
                  <a:cubicBezTo>
                    <a:pt x="0" y="180"/>
                    <a:pt x="1" y="185"/>
                    <a:pt x="5" y="189"/>
                  </a:cubicBezTo>
                  <a:cubicBezTo>
                    <a:pt x="32" y="208"/>
                    <a:pt x="59" y="217"/>
                    <a:pt x="96" y="217"/>
                  </a:cubicBezTo>
                  <a:cubicBezTo>
                    <a:pt x="105" y="217"/>
                    <a:pt x="113" y="214"/>
                    <a:pt x="120" y="212"/>
                  </a:cubicBezTo>
                  <a:cubicBezTo>
                    <a:pt x="122" y="212"/>
                    <a:pt x="124" y="211"/>
                    <a:pt x="126" y="211"/>
                  </a:cubicBezTo>
                  <a:cubicBezTo>
                    <a:pt x="150" y="236"/>
                    <a:pt x="178" y="242"/>
                    <a:pt x="179" y="243"/>
                  </a:cubicBezTo>
                  <a:cubicBezTo>
                    <a:pt x="180" y="243"/>
                    <a:pt x="181" y="243"/>
                    <a:pt x="181" y="243"/>
                  </a:cubicBezTo>
                  <a:cubicBezTo>
                    <a:pt x="183" y="243"/>
                    <a:pt x="185" y="242"/>
                    <a:pt x="187" y="241"/>
                  </a:cubicBezTo>
                  <a:cubicBezTo>
                    <a:pt x="189" y="239"/>
                    <a:pt x="191" y="236"/>
                    <a:pt x="191" y="233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224" y="155"/>
                    <a:pt x="243" y="125"/>
                    <a:pt x="243" y="96"/>
                  </a:cubicBezTo>
                  <a:cubicBezTo>
                    <a:pt x="243" y="36"/>
                    <a:pt x="194" y="13"/>
                    <a:pt x="15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Shape 401">
              <a:extLst>
                <a:ext uri="{FF2B5EF4-FFF2-40B4-BE49-F238E27FC236}">
                  <a16:creationId xmlns:a16="http://schemas.microsoft.com/office/drawing/2014/main" id="{D34814C8-D836-5E1A-B607-E056C0162660}"/>
                </a:ext>
              </a:extLst>
            </p:cNvPr>
            <p:cNvSpPr/>
            <p:nvPr/>
          </p:nvSpPr>
          <p:spPr>
            <a:xfrm>
              <a:off x="3032125" y="2392363"/>
              <a:ext cx="438150" cy="403225"/>
            </a:xfrm>
            <a:custGeom>
              <a:avLst/>
              <a:gdLst/>
              <a:ahLst/>
              <a:cxnLst/>
              <a:rect l="0" t="0" r="0" b="0"/>
              <a:pathLst>
                <a:path w="438" h="404" extrusionOk="0">
                  <a:moveTo>
                    <a:pt x="438" y="180"/>
                  </a:moveTo>
                  <a:cubicBezTo>
                    <a:pt x="438" y="131"/>
                    <a:pt x="416" y="85"/>
                    <a:pt x="376" y="52"/>
                  </a:cubicBezTo>
                  <a:cubicBezTo>
                    <a:pt x="336" y="18"/>
                    <a:pt x="281" y="0"/>
                    <a:pt x="221" y="0"/>
                  </a:cubicBezTo>
                  <a:cubicBezTo>
                    <a:pt x="97" y="0"/>
                    <a:pt x="0" y="79"/>
                    <a:pt x="0" y="180"/>
                  </a:cubicBezTo>
                  <a:cubicBezTo>
                    <a:pt x="0" y="228"/>
                    <a:pt x="27" y="272"/>
                    <a:pt x="79" y="309"/>
                  </a:cubicBezTo>
                  <a:cubicBezTo>
                    <a:pt x="79" y="394"/>
                    <a:pt x="79" y="394"/>
                    <a:pt x="79" y="394"/>
                  </a:cubicBezTo>
                  <a:cubicBezTo>
                    <a:pt x="79" y="398"/>
                    <a:pt x="80" y="401"/>
                    <a:pt x="83" y="402"/>
                  </a:cubicBezTo>
                  <a:cubicBezTo>
                    <a:pt x="84" y="403"/>
                    <a:pt x="86" y="404"/>
                    <a:pt x="88" y="404"/>
                  </a:cubicBezTo>
                  <a:cubicBezTo>
                    <a:pt x="89" y="404"/>
                    <a:pt x="91" y="403"/>
                    <a:pt x="92" y="403"/>
                  </a:cubicBezTo>
                  <a:cubicBezTo>
                    <a:pt x="94" y="402"/>
                    <a:pt x="138" y="382"/>
                    <a:pt x="177" y="340"/>
                  </a:cubicBezTo>
                  <a:cubicBezTo>
                    <a:pt x="193" y="343"/>
                    <a:pt x="211" y="346"/>
                    <a:pt x="228" y="346"/>
                  </a:cubicBezTo>
                  <a:cubicBezTo>
                    <a:pt x="354" y="346"/>
                    <a:pt x="438" y="279"/>
                    <a:pt x="438" y="180"/>
                  </a:cubicBezTo>
                  <a:close/>
                  <a:moveTo>
                    <a:pt x="228" y="327"/>
                  </a:moveTo>
                  <a:cubicBezTo>
                    <a:pt x="211" y="327"/>
                    <a:pt x="192" y="324"/>
                    <a:pt x="175" y="321"/>
                  </a:cubicBezTo>
                  <a:cubicBezTo>
                    <a:pt x="172" y="320"/>
                    <a:pt x="168" y="322"/>
                    <a:pt x="166" y="324"/>
                  </a:cubicBezTo>
                  <a:cubicBezTo>
                    <a:pt x="142" y="351"/>
                    <a:pt x="114" y="370"/>
                    <a:pt x="97" y="379"/>
                  </a:cubicBezTo>
                  <a:cubicBezTo>
                    <a:pt x="97" y="304"/>
                    <a:pt x="97" y="304"/>
                    <a:pt x="97" y="304"/>
                  </a:cubicBezTo>
                  <a:cubicBezTo>
                    <a:pt x="97" y="301"/>
                    <a:pt x="96" y="298"/>
                    <a:pt x="93" y="296"/>
                  </a:cubicBezTo>
                  <a:cubicBezTo>
                    <a:pt x="59" y="273"/>
                    <a:pt x="19" y="234"/>
                    <a:pt x="19" y="180"/>
                  </a:cubicBezTo>
                  <a:cubicBezTo>
                    <a:pt x="19" y="89"/>
                    <a:pt x="108" y="19"/>
                    <a:pt x="221" y="19"/>
                  </a:cubicBezTo>
                  <a:cubicBezTo>
                    <a:pt x="334" y="19"/>
                    <a:pt x="419" y="88"/>
                    <a:pt x="419" y="180"/>
                  </a:cubicBezTo>
                  <a:cubicBezTo>
                    <a:pt x="419" y="268"/>
                    <a:pt x="342" y="327"/>
                    <a:pt x="228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Shape 402">
              <a:extLst>
                <a:ext uri="{FF2B5EF4-FFF2-40B4-BE49-F238E27FC236}">
                  <a16:creationId xmlns:a16="http://schemas.microsoft.com/office/drawing/2014/main" id="{A3056917-C350-3EF7-00D9-C9F4F08D7E0E}"/>
                </a:ext>
              </a:extLst>
            </p:cNvPr>
            <p:cNvSpPr/>
            <p:nvPr/>
          </p:nvSpPr>
          <p:spPr>
            <a:xfrm>
              <a:off x="3222625" y="2543175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Shape 403">
              <a:extLst>
                <a:ext uri="{FF2B5EF4-FFF2-40B4-BE49-F238E27FC236}">
                  <a16:creationId xmlns:a16="http://schemas.microsoft.com/office/drawing/2014/main" id="{C1244FAD-6544-5D53-C46E-EBBAD49A4131}"/>
                </a:ext>
              </a:extLst>
            </p:cNvPr>
            <p:cNvSpPr/>
            <p:nvPr/>
          </p:nvSpPr>
          <p:spPr>
            <a:xfrm>
              <a:off x="3314700" y="2543175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4"/>
                    <a:pt x="18" y="29"/>
                  </a:cubicBezTo>
                  <a:cubicBezTo>
                    <a:pt x="18" y="23"/>
                    <a:pt x="23" y="18"/>
                    <a:pt x="29" y="18"/>
                  </a:cubicBezTo>
                  <a:cubicBezTo>
                    <a:pt x="34" y="18"/>
                    <a:pt x="39" y="23"/>
                    <a:pt x="39" y="29"/>
                  </a:cubicBezTo>
                  <a:cubicBezTo>
                    <a:pt x="39" y="34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Shape 404">
              <a:extLst>
                <a:ext uri="{FF2B5EF4-FFF2-40B4-BE49-F238E27FC236}">
                  <a16:creationId xmlns:a16="http://schemas.microsoft.com/office/drawing/2014/main" id="{F6B5BE54-DAC9-9006-0CEA-1F4F989BE5C2}"/>
                </a:ext>
              </a:extLst>
            </p:cNvPr>
            <p:cNvSpPr/>
            <p:nvPr/>
          </p:nvSpPr>
          <p:spPr>
            <a:xfrm>
              <a:off x="3130550" y="2544763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4" y="39"/>
                    <a:pt x="19" y="34"/>
                    <a:pt x="19" y="29"/>
                  </a:cubicBezTo>
                  <a:cubicBezTo>
                    <a:pt x="19" y="23"/>
                    <a:pt x="24" y="18"/>
                    <a:pt x="29" y="18"/>
                  </a:cubicBezTo>
                  <a:cubicBezTo>
                    <a:pt x="35" y="18"/>
                    <a:pt x="40" y="23"/>
                    <a:pt x="40" y="29"/>
                  </a:cubicBezTo>
                  <a:cubicBezTo>
                    <a:pt x="40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Shape 416">
            <a:extLst>
              <a:ext uri="{FF2B5EF4-FFF2-40B4-BE49-F238E27FC236}">
                <a16:creationId xmlns:a16="http://schemas.microsoft.com/office/drawing/2014/main" id="{1BFF6CE1-5635-531C-970D-8A91EC7471E6}"/>
              </a:ext>
            </a:extLst>
          </p:cNvPr>
          <p:cNvGrpSpPr/>
          <p:nvPr/>
        </p:nvGrpSpPr>
        <p:grpSpPr>
          <a:xfrm>
            <a:off x="9683212" y="4102405"/>
            <a:ext cx="319088" cy="425450"/>
            <a:chOff x="1525588" y="2392363"/>
            <a:chExt cx="319088" cy="425450"/>
          </a:xfrm>
          <a:solidFill>
            <a:srgbClr val="D33266"/>
          </a:solidFill>
        </p:grpSpPr>
        <p:sp>
          <p:nvSpPr>
            <p:cNvPr id="451" name="Shape 417">
              <a:extLst>
                <a:ext uri="{FF2B5EF4-FFF2-40B4-BE49-F238E27FC236}">
                  <a16:creationId xmlns:a16="http://schemas.microsoft.com/office/drawing/2014/main" id="{ADDEE302-F5C6-1079-E3B4-9C7DFBA08B88}"/>
                </a:ext>
              </a:extLst>
            </p:cNvPr>
            <p:cNvSpPr/>
            <p:nvPr/>
          </p:nvSpPr>
          <p:spPr>
            <a:xfrm>
              <a:off x="1525588" y="2392363"/>
              <a:ext cx="319088" cy="425450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160" y="0"/>
                  </a:moveTo>
                  <a:cubicBezTo>
                    <a:pt x="72" y="0"/>
                    <a:pt x="0" y="72"/>
                    <a:pt x="0" y="160"/>
                  </a:cubicBezTo>
                  <a:cubicBezTo>
                    <a:pt x="0" y="292"/>
                    <a:pt x="148" y="417"/>
                    <a:pt x="154" y="423"/>
                  </a:cubicBezTo>
                  <a:cubicBezTo>
                    <a:pt x="156" y="424"/>
                    <a:pt x="158" y="425"/>
                    <a:pt x="160" y="425"/>
                  </a:cubicBezTo>
                  <a:cubicBezTo>
                    <a:pt x="162" y="425"/>
                    <a:pt x="165" y="424"/>
                    <a:pt x="166" y="423"/>
                  </a:cubicBezTo>
                  <a:cubicBezTo>
                    <a:pt x="173" y="417"/>
                    <a:pt x="320" y="294"/>
                    <a:pt x="320" y="160"/>
                  </a:cubicBezTo>
                  <a:cubicBezTo>
                    <a:pt x="320" y="72"/>
                    <a:pt x="249" y="0"/>
                    <a:pt x="160" y="0"/>
                  </a:cubicBezTo>
                  <a:close/>
                  <a:moveTo>
                    <a:pt x="160" y="403"/>
                  </a:moveTo>
                  <a:cubicBezTo>
                    <a:pt x="133" y="378"/>
                    <a:pt x="19" y="269"/>
                    <a:pt x="19" y="160"/>
                  </a:cubicBezTo>
                  <a:cubicBezTo>
                    <a:pt x="19" y="82"/>
                    <a:pt x="82" y="19"/>
                    <a:pt x="160" y="19"/>
                  </a:cubicBezTo>
                  <a:cubicBezTo>
                    <a:pt x="238" y="19"/>
                    <a:pt x="302" y="82"/>
                    <a:pt x="302" y="160"/>
                  </a:cubicBezTo>
                  <a:cubicBezTo>
                    <a:pt x="302" y="270"/>
                    <a:pt x="188" y="378"/>
                    <a:pt x="160" y="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Shape 418">
              <a:extLst>
                <a:ext uri="{FF2B5EF4-FFF2-40B4-BE49-F238E27FC236}">
                  <a16:creationId xmlns:a16="http://schemas.microsoft.com/office/drawing/2014/main" id="{648640F1-84E3-D892-7E6D-AE81ED0C3C49}"/>
                </a:ext>
              </a:extLst>
            </p:cNvPr>
            <p:cNvSpPr/>
            <p:nvPr/>
          </p:nvSpPr>
          <p:spPr>
            <a:xfrm>
              <a:off x="1603375" y="2470150"/>
              <a:ext cx="163513" cy="163513"/>
            </a:xfrm>
            <a:custGeom>
              <a:avLst/>
              <a:gdLst/>
              <a:ahLst/>
              <a:cxnLst/>
              <a:rect l="0" t="0" r="0" b="0"/>
              <a:pathLst>
                <a:path w="163" h="163" extrusionOk="0">
                  <a:moveTo>
                    <a:pt x="81" y="0"/>
                  </a:moveTo>
                  <a:cubicBezTo>
                    <a:pt x="36" y="0"/>
                    <a:pt x="0" y="37"/>
                    <a:pt x="0" y="82"/>
                  </a:cubicBezTo>
                  <a:cubicBezTo>
                    <a:pt x="0" y="127"/>
                    <a:pt x="36" y="163"/>
                    <a:pt x="81" y="163"/>
                  </a:cubicBezTo>
                  <a:cubicBezTo>
                    <a:pt x="126" y="163"/>
                    <a:pt x="163" y="127"/>
                    <a:pt x="163" y="82"/>
                  </a:cubicBezTo>
                  <a:cubicBezTo>
                    <a:pt x="163" y="37"/>
                    <a:pt x="126" y="0"/>
                    <a:pt x="81" y="0"/>
                  </a:cubicBezTo>
                  <a:close/>
                  <a:moveTo>
                    <a:pt x="81" y="145"/>
                  </a:moveTo>
                  <a:cubicBezTo>
                    <a:pt x="47" y="145"/>
                    <a:pt x="19" y="116"/>
                    <a:pt x="19" y="82"/>
                  </a:cubicBezTo>
                  <a:cubicBezTo>
                    <a:pt x="19" y="47"/>
                    <a:pt x="47" y="19"/>
                    <a:pt x="81" y="19"/>
                  </a:cubicBezTo>
                  <a:cubicBezTo>
                    <a:pt x="116" y="19"/>
                    <a:pt x="144" y="47"/>
                    <a:pt x="144" y="82"/>
                  </a:cubicBezTo>
                  <a:cubicBezTo>
                    <a:pt x="144" y="116"/>
                    <a:pt x="116" y="145"/>
                    <a:pt x="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Shape 429">
            <a:extLst>
              <a:ext uri="{FF2B5EF4-FFF2-40B4-BE49-F238E27FC236}">
                <a16:creationId xmlns:a16="http://schemas.microsoft.com/office/drawing/2014/main" id="{6D0E8F8E-5ADF-4347-14A4-7C7AC6C5CB36}"/>
              </a:ext>
            </a:extLst>
          </p:cNvPr>
          <p:cNvSpPr/>
          <p:nvPr/>
        </p:nvSpPr>
        <p:spPr>
          <a:xfrm>
            <a:off x="2963518" y="4922038"/>
            <a:ext cx="476250" cy="425450"/>
          </a:xfrm>
          <a:custGeom>
            <a:avLst/>
            <a:gdLst/>
            <a:ahLst/>
            <a:cxnLst/>
            <a:rect l="0" t="0" r="0" b="0"/>
            <a:pathLst>
              <a:path w="476" h="425" extrusionOk="0">
                <a:moveTo>
                  <a:pt x="475" y="413"/>
                </a:moveTo>
                <a:cubicBezTo>
                  <a:pt x="459" y="354"/>
                  <a:pt x="396" y="340"/>
                  <a:pt x="363" y="333"/>
                </a:cubicBezTo>
                <a:cubicBezTo>
                  <a:pt x="355" y="331"/>
                  <a:pt x="349" y="330"/>
                  <a:pt x="346" y="328"/>
                </a:cubicBezTo>
                <a:cubicBezTo>
                  <a:pt x="323" y="318"/>
                  <a:pt x="308" y="303"/>
                  <a:pt x="303" y="284"/>
                </a:cubicBezTo>
                <a:cubicBezTo>
                  <a:pt x="325" y="264"/>
                  <a:pt x="344" y="234"/>
                  <a:pt x="355" y="201"/>
                </a:cubicBezTo>
                <a:cubicBezTo>
                  <a:pt x="366" y="186"/>
                  <a:pt x="373" y="170"/>
                  <a:pt x="373" y="156"/>
                </a:cubicBezTo>
                <a:cubicBezTo>
                  <a:pt x="373" y="147"/>
                  <a:pt x="370" y="140"/>
                  <a:pt x="364" y="133"/>
                </a:cubicBezTo>
                <a:cubicBezTo>
                  <a:pt x="361" y="59"/>
                  <a:pt x="307" y="1"/>
                  <a:pt x="241" y="0"/>
                </a:cubicBezTo>
                <a:cubicBezTo>
                  <a:pt x="240" y="0"/>
                  <a:pt x="239" y="0"/>
                  <a:pt x="239" y="0"/>
                </a:cubicBezTo>
                <a:cubicBezTo>
                  <a:pt x="174" y="0"/>
                  <a:pt x="121" y="57"/>
                  <a:pt x="115" y="130"/>
                </a:cubicBezTo>
                <a:cubicBezTo>
                  <a:pt x="107" y="136"/>
                  <a:pt x="103" y="145"/>
                  <a:pt x="103" y="156"/>
                </a:cubicBezTo>
                <a:cubicBezTo>
                  <a:pt x="103" y="172"/>
                  <a:pt x="112" y="191"/>
                  <a:pt x="127" y="209"/>
                </a:cubicBezTo>
                <a:cubicBezTo>
                  <a:pt x="138" y="238"/>
                  <a:pt x="154" y="263"/>
                  <a:pt x="173" y="281"/>
                </a:cubicBezTo>
                <a:cubicBezTo>
                  <a:pt x="168" y="301"/>
                  <a:pt x="153" y="316"/>
                  <a:pt x="130" y="326"/>
                </a:cubicBezTo>
                <a:cubicBezTo>
                  <a:pt x="128" y="327"/>
                  <a:pt x="121" y="328"/>
                  <a:pt x="114" y="330"/>
                </a:cubicBezTo>
                <a:cubicBezTo>
                  <a:pt x="80" y="338"/>
                  <a:pt x="17" y="353"/>
                  <a:pt x="1" y="413"/>
                </a:cubicBezTo>
                <a:cubicBezTo>
                  <a:pt x="0" y="418"/>
                  <a:pt x="3" y="423"/>
                  <a:pt x="8" y="424"/>
                </a:cubicBezTo>
                <a:cubicBezTo>
                  <a:pt x="13" y="425"/>
                  <a:pt x="18" y="422"/>
                  <a:pt x="19" y="417"/>
                </a:cubicBezTo>
                <a:cubicBezTo>
                  <a:pt x="33" y="369"/>
                  <a:pt x="86" y="356"/>
                  <a:pt x="119" y="348"/>
                </a:cubicBezTo>
                <a:cubicBezTo>
                  <a:pt x="127" y="346"/>
                  <a:pt x="134" y="345"/>
                  <a:pt x="138" y="343"/>
                </a:cubicBezTo>
                <a:cubicBezTo>
                  <a:pt x="176" y="326"/>
                  <a:pt x="189" y="299"/>
                  <a:pt x="193" y="279"/>
                </a:cubicBezTo>
                <a:cubicBezTo>
                  <a:pt x="193" y="276"/>
                  <a:pt x="192" y="273"/>
                  <a:pt x="190" y="271"/>
                </a:cubicBezTo>
                <a:cubicBezTo>
                  <a:pt x="171" y="254"/>
                  <a:pt x="154" y="229"/>
                  <a:pt x="144" y="201"/>
                </a:cubicBezTo>
                <a:cubicBezTo>
                  <a:pt x="144" y="200"/>
                  <a:pt x="143" y="199"/>
                  <a:pt x="142" y="198"/>
                </a:cubicBezTo>
                <a:cubicBezTo>
                  <a:pt x="129" y="183"/>
                  <a:pt x="122" y="168"/>
                  <a:pt x="122" y="156"/>
                </a:cubicBezTo>
                <a:cubicBezTo>
                  <a:pt x="122" y="150"/>
                  <a:pt x="124" y="146"/>
                  <a:pt x="129" y="143"/>
                </a:cubicBezTo>
                <a:cubicBezTo>
                  <a:pt x="132" y="141"/>
                  <a:pt x="134" y="138"/>
                  <a:pt x="134" y="135"/>
                </a:cubicBezTo>
                <a:cubicBezTo>
                  <a:pt x="137" y="70"/>
                  <a:pt x="183" y="19"/>
                  <a:pt x="239" y="18"/>
                </a:cubicBezTo>
                <a:cubicBezTo>
                  <a:pt x="239" y="18"/>
                  <a:pt x="240" y="18"/>
                  <a:pt x="240" y="18"/>
                </a:cubicBezTo>
                <a:cubicBezTo>
                  <a:pt x="240" y="18"/>
                  <a:pt x="241" y="18"/>
                  <a:pt x="241" y="18"/>
                </a:cubicBezTo>
                <a:cubicBezTo>
                  <a:pt x="298" y="19"/>
                  <a:pt x="344" y="72"/>
                  <a:pt x="346" y="138"/>
                </a:cubicBezTo>
                <a:cubicBezTo>
                  <a:pt x="346" y="140"/>
                  <a:pt x="347" y="143"/>
                  <a:pt x="349" y="145"/>
                </a:cubicBezTo>
                <a:cubicBezTo>
                  <a:pt x="353" y="148"/>
                  <a:pt x="354" y="151"/>
                  <a:pt x="354" y="156"/>
                </a:cubicBezTo>
                <a:cubicBezTo>
                  <a:pt x="354" y="166"/>
                  <a:pt x="349" y="179"/>
                  <a:pt x="339" y="191"/>
                </a:cubicBezTo>
                <a:cubicBezTo>
                  <a:pt x="338" y="192"/>
                  <a:pt x="338" y="193"/>
                  <a:pt x="337" y="194"/>
                </a:cubicBezTo>
                <a:cubicBezTo>
                  <a:pt x="327" y="227"/>
                  <a:pt x="309" y="256"/>
                  <a:pt x="287" y="273"/>
                </a:cubicBezTo>
                <a:cubicBezTo>
                  <a:pt x="284" y="275"/>
                  <a:pt x="283" y="279"/>
                  <a:pt x="283" y="282"/>
                </a:cubicBezTo>
                <a:cubicBezTo>
                  <a:pt x="287" y="302"/>
                  <a:pt x="300" y="329"/>
                  <a:pt x="338" y="346"/>
                </a:cubicBezTo>
                <a:cubicBezTo>
                  <a:pt x="343" y="348"/>
                  <a:pt x="350" y="349"/>
                  <a:pt x="359" y="351"/>
                </a:cubicBezTo>
                <a:cubicBezTo>
                  <a:pt x="390" y="358"/>
                  <a:pt x="444" y="369"/>
                  <a:pt x="457" y="417"/>
                </a:cubicBezTo>
                <a:cubicBezTo>
                  <a:pt x="458" y="422"/>
                  <a:pt x="462" y="424"/>
                  <a:pt x="466" y="424"/>
                </a:cubicBezTo>
                <a:cubicBezTo>
                  <a:pt x="466" y="424"/>
                  <a:pt x="467" y="424"/>
                  <a:pt x="468" y="424"/>
                </a:cubicBezTo>
                <a:cubicBezTo>
                  <a:pt x="473" y="423"/>
                  <a:pt x="476" y="418"/>
                  <a:pt x="475" y="413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Shape 455">
            <a:extLst>
              <a:ext uri="{FF2B5EF4-FFF2-40B4-BE49-F238E27FC236}">
                <a16:creationId xmlns:a16="http://schemas.microsoft.com/office/drawing/2014/main" id="{F624534C-0202-FCD1-24AA-B1FE34855669}"/>
              </a:ext>
            </a:extLst>
          </p:cNvPr>
          <p:cNvGrpSpPr/>
          <p:nvPr/>
        </p:nvGrpSpPr>
        <p:grpSpPr>
          <a:xfrm>
            <a:off x="8395748" y="2295782"/>
            <a:ext cx="428625" cy="425450"/>
            <a:chOff x="4657725" y="1027113"/>
            <a:chExt cx="428625" cy="425450"/>
          </a:xfrm>
          <a:solidFill>
            <a:srgbClr val="D33266"/>
          </a:solidFill>
        </p:grpSpPr>
        <p:sp>
          <p:nvSpPr>
            <p:cNvPr id="455" name="Shape 456">
              <a:extLst>
                <a:ext uri="{FF2B5EF4-FFF2-40B4-BE49-F238E27FC236}">
                  <a16:creationId xmlns:a16="http://schemas.microsoft.com/office/drawing/2014/main" id="{ED409B46-C3C9-C264-DC81-EAA599B41398}"/>
                </a:ext>
              </a:extLst>
            </p:cNvPr>
            <p:cNvSpPr/>
            <p:nvPr/>
          </p:nvSpPr>
          <p:spPr>
            <a:xfrm>
              <a:off x="4697413" y="1068388"/>
              <a:ext cx="201613" cy="201613"/>
            </a:xfrm>
            <a:custGeom>
              <a:avLst/>
              <a:gdLst/>
              <a:ahLst/>
              <a:cxnLst/>
              <a:rect l="0" t="0" r="0" b="0"/>
              <a:pathLst>
                <a:path w="202" h="202" extrusionOk="0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7" y="202"/>
                    <a:pt x="202" y="156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01" y="183"/>
                  </a:moveTo>
                  <a:cubicBezTo>
                    <a:pt x="56" y="183"/>
                    <a:pt x="19" y="146"/>
                    <a:pt x="19" y="101"/>
                  </a:cubicBezTo>
                  <a:cubicBezTo>
                    <a:pt x="19" y="55"/>
                    <a:pt x="56" y="18"/>
                    <a:pt x="101" y="18"/>
                  </a:cubicBezTo>
                  <a:cubicBezTo>
                    <a:pt x="147" y="18"/>
                    <a:pt x="183" y="55"/>
                    <a:pt x="183" y="101"/>
                  </a:cubicBezTo>
                  <a:cubicBezTo>
                    <a:pt x="183" y="146"/>
                    <a:pt x="147" y="183"/>
                    <a:pt x="10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Shape 457">
              <a:extLst>
                <a:ext uri="{FF2B5EF4-FFF2-40B4-BE49-F238E27FC236}">
                  <a16:creationId xmlns:a16="http://schemas.microsoft.com/office/drawing/2014/main" id="{137987EF-C698-47F1-1361-1C22B7865310}"/>
                </a:ext>
              </a:extLst>
            </p:cNvPr>
            <p:cNvSpPr/>
            <p:nvPr/>
          </p:nvSpPr>
          <p:spPr>
            <a:xfrm>
              <a:off x="4657725" y="1027113"/>
              <a:ext cx="428625" cy="425450"/>
            </a:xfrm>
            <a:custGeom>
              <a:avLst/>
              <a:gdLst/>
              <a:ahLst/>
              <a:cxnLst/>
              <a:rect l="0" t="0" r="0" b="0"/>
              <a:pathLst>
                <a:path w="427" h="425" extrusionOk="0">
                  <a:moveTo>
                    <a:pt x="416" y="376"/>
                  </a:moveTo>
                  <a:cubicBezTo>
                    <a:pt x="305" y="264"/>
                    <a:pt x="305" y="264"/>
                    <a:pt x="305" y="264"/>
                  </a:cubicBezTo>
                  <a:cubicBezTo>
                    <a:pt x="299" y="259"/>
                    <a:pt x="292" y="256"/>
                    <a:pt x="284" y="256"/>
                  </a:cubicBezTo>
                  <a:cubicBezTo>
                    <a:pt x="280" y="256"/>
                    <a:pt x="276" y="257"/>
                    <a:pt x="272" y="259"/>
                  </a:cubicBezTo>
                  <a:cubicBezTo>
                    <a:pt x="246" y="233"/>
                    <a:pt x="246" y="233"/>
                    <a:pt x="246" y="233"/>
                  </a:cubicBezTo>
                  <a:cubicBezTo>
                    <a:pt x="267" y="208"/>
                    <a:pt x="281" y="176"/>
                    <a:pt x="281" y="141"/>
                  </a:cubicBezTo>
                  <a:cubicBezTo>
                    <a:pt x="281" y="63"/>
                    <a:pt x="218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1"/>
                    <a:pt x="140" y="281"/>
                  </a:cubicBezTo>
                  <a:cubicBezTo>
                    <a:pt x="175" y="281"/>
                    <a:pt x="208" y="268"/>
                    <a:pt x="232" y="246"/>
                  </a:cubicBezTo>
                  <a:cubicBezTo>
                    <a:pt x="258" y="272"/>
                    <a:pt x="258" y="272"/>
                    <a:pt x="258" y="272"/>
                  </a:cubicBezTo>
                  <a:cubicBezTo>
                    <a:pt x="256" y="276"/>
                    <a:pt x="255" y="280"/>
                    <a:pt x="255" y="285"/>
                  </a:cubicBezTo>
                  <a:cubicBezTo>
                    <a:pt x="255" y="293"/>
                    <a:pt x="258" y="300"/>
                    <a:pt x="264" y="305"/>
                  </a:cubicBezTo>
                  <a:cubicBezTo>
                    <a:pt x="375" y="417"/>
                    <a:pt x="375" y="417"/>
                    <a:pt x="375" y="417"/>
                  </a:cubicBezTo>
                  <a:cubicBezTo>
                    <a:pt x="381" y="422"/>
                    <a:pt x="388" y="425"/>
                    <a:pt x="396" y="425"/>
                  </a:cubicBezTo>
                  <a:cubicBezTo>
                    <a:pt x="403" y="425"/>
                    <a:pt x="411" y="422"/>
                    <a:pt x="416" y="417"/>
                  </a:cubicBezTo>
                  <a:cubicBezTo>
                    <a:pt x="427" y="405"/>
                    <a:pt x="427" y="387"/>
                    <a:pt x="416" y="376"/>
                  </a:cubicBezTo>
                  <a:close/>
                  <a:moveTo>
                    <a:pt x="140" y="262"/>
                  </a:moveTo>
                  <a:cubicBezTo>
                    <a:pt x="73" y="262"/>
                    <a:pt x="18" y="208"/>
                    <a:pt x="18" y="141"/>
                  </a:cubicBezTo>
                  <a:cubicBezTo>
                    <a:pt x="18" y="74"/>
                    <a:pt x="73" y="19"/>
                    <a:pt x="140" y="19"/>
                  </a:cubicBezTo>
                  <a:cubicBezTo>
                    <a:pt x="207" y="19"/>
                    <a:pt x="262" y="74"/>
                    <a:pt x="262" y="141"/>
                  </a:cubicBezTo>
                  <a:cubicBezTo>
                    <a:pt x="262" y="208"/>
                    <a:pt x="207" y="262"/>
                    <a:pt x="140" y="262"/>
                  </a:cubicBezTo>
                  <a:close/>
                  <a:moveTo>
                    <a:pt x="403" y="403"/>
                  </a:moveTo>
                  <a:cubicBezTo>
                    <a:pt x="399" y="407"/>
                    <a:pt x="392" y="407"/>
                    <a:pt x="388" y="403"/>
                  </a:cubicBezTo>
                  <a:cubicBezTo>
                    <a:pt x="277" y="292"/>
                    <a:pt x="277" y="292"/>
                    <a:pt x="277" y="292"/>
                  </a:cubicBezTo>
                  <a:cubicBezTo>
                    <a:pt x="275" y="290"/>
                    <a:pt x="274" y="288"/>
                    <a:pt x="274" y="285"/>
                  </a:cubicBezTo>
                  <a:cubicBezTo>
                    <a:pt x="274" y="282"/>
                    <a:pt x="275" y="280"/>
                    <a:pt x="277" y="278"/>
                  </a:cubicBezTo>
                  <a:cubicBezTo>
                    <a:pt x="279" y="276"/>
                    <a:pt x="282" y="275"/>
                    <a:pt x="284" y="275"/>
                  </a:cubicBezTo>
                  <a:cubicBezTo>
                    <a:pt x="287" y="275"/>
                    <a:pt x="290" y="276"/>
                    <a:pt x="292" y="278"/>
                  </a:cubicBezTo>
                  <a:cubicBezTo>
                    <a:pt x="403" y="389"/>
                    <a:pt x="403" y="389"/>
                    <a:pt x="403" y="389"/>
                  </a:cubicBezTo>
                  <a:cubicBezTo>
                    <a:pt x="407" y="393"/>
                    <a:pt x="407" y="399"/>
                    <a:pt x="403" y="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Shape 463">
            <a:extLst>
              <a:ext uri="{FF2B5EF4-FFF2-40B4-BE49-F238E27FC236}">
                <a16:creationId xmlns:a16="http://schemas.microsoft.com/office/drawing/2014/main" id="{E4A0121D-2863-02A4-51F3-D13C893F18C2}"/>
              </a:ext>
            </a:extLst>
          </p:cNvPr>
          <p:cNvSpPr/>
          <p:nvPr/>
        </p:nvSpPr>
        <p:spPr>
          <a:xfrm>
            <a:off x="1938521" y="4922038"/>
            <a:ext cx="476250" cy="425450"/>
          </a:xfrm>
          <a:custGeom>
            <a:avLst/>
            <a:gdLst/>
            <a:ahLst/>
            <a:cxnLst/>
            <a:rect l="0" t="0" r="0" b="0"/>
            <a:pathLst>
              <a:path w="476" h="425" extrusionOk="0">
                <a:moveTo>
                  <a:pt x="475" y="413"/>
                </a:moveTo>
                <a:cubicBezTo>
                  <a:pt x="459" y="354"/>
                  <a:pt x="397" y="340"/>
                  <a:pt x="363" y="333"/>
                </a:cubicBezTo>
                <a:cubicBezTo>
                  <a:pt x="356" y="331"/>
                  <a:pt x="349" y="330"/>
                  <a:pt x="346" y="328"/>
                </a:cubicBezTo>
                <a:cubicBezTo>
                  <a:pt x="326" y="320"/>
                  <a:pt x="312" y="307"/>
                  <a:pt x="306" y="291"/>
                </a:cubicBezTo>
                <a:cubicBezTo>
                  <a:pt x="366" y="294"/>
                  <a:pt x="394" y="270"/>
                  <a:pt x="395" y="269"/>
                </a:cubicBezTo>
                <a:cubicBezTo>
                  <a:pt x="398" y="267"/>
                  <a:pt x="399" y="264"/>
                  <a:pt x="398" y="261"/>
                </a:cubicBezTo>
                <a:cubicBezTo>
                  <a:pt x="398" y="258"/>
                  <a:pt x="396" y="255"/>
                  <a:pt x="394" y="254"/>
                </a:cubicBezTo>
                <a:cubicBezTo>
                  <a:pt x="359" y="234"/>
                  <a:pt x="359" y="164"/>
                  <a:pt x="359" y="138"/>
                </a:cubicBezTo>
                <a:cubicBezTo>
                  <a:pt x="359" y="101"/>
                  <a:pt x="347" y="67"/>
                  <a:pt x="326" y="41"/>
                </a:cubicBezTo>
                <a:cubicBezTo>
                  <a:pt x="304" y="15"/>
                  <a:pt x="274" y="0"/>
                  <a:pt x="242" y="0"/>
                </a:cubicBezTo>
                <a:cubicBezTo>
                  <a:pt x="241" y="0"/>
                  <a:pt x="240" y="0"/>
                  <a:pt x="239" y="0"/>
                </a:cubicBezTo>
                <a:cubicBezTo>
                  <a:pt x="172" y="0"/>
                  <a:pt x="118" y="61"/>
                  <a:pt x="118" y="135"/>
                </a:cubicBezTo>
                <a:cubicBezTo>
                  <a:pt x="118" y="161"/>
                  <a:pt x="118" y="231"/>
                  <a:pt x="83" y="251"/>
                </a:cubicBezTo>
                <a:cubicBezTo>
                  <a:pt x="80" y="252"/>
                  <a:pt x="79" y="255"/>
                  <a:pt x="78" y="258"/>
                </a:cubicBezTo>
                <a:cubicBezTo>
                  <a:pt x="78" y="261"/>
                  <a:pt x="79" y="264"/>
                  <a:pt x="82" y="266"/>
                </a:cubicBezTo>
                <a:cubicBezTo>
                  <a:pt x="84" y="268"/>
                  <a:pt x="122" y="297"/>
                  <a:pt x="170" y="290"/>
                </a:cubicBezTo>
                <a:cubicBezTo>
                  <a:pt x="163" y="305"/>
                  <a:pt x="150" y="317"/>
                  <a:pt x="131" y="326"/>
                </a:cubicBezTo>
                <a:cubicBezTo>
                  <a:pt x="128" y="327"/>
                  <a:pt x="122" y="328"/>
                  <a:pt x="115" y="330"/>
                </a:cubicBezTo>
                <a:cubicBezTo>
                  <a:pt x="81" y="338"/>
                  <a:pt x="18" y="353"/>
                  <a:pt x="2" y="413"/>
                </a:cubicBezTo>
                <a:cubicBezTo>
                  <a:pt x="0" y="418"/>
                  <a:pt x="3" y="423"/>
                  <a:pt x="8" y="424"/>
                </a:cubicBezTo>
                <a:cubicBezTo>
                  <a:pt x="13" y="425"/>
                  <a:pt x="18" y="422"/>
                  <a:pt x="20" y="417"/>
                </a:cubicBezTo>
                <a:cubicBezTo>
                  <a:pt x="33" y="369"/>
                  <a:pt x="87" y="356"/>
                  <a:pt x="119" y="348"/>
                </a:cubicBezTo>
                <a:cubicBezTo>
                  <a:pt x="127" y="346"/>
                  <a:pt x="134" y="345"/>
                  <a:pt x="138" y="343"/>
                </a:cubicBezTo>
                <a:cubicBezTo>
                  <a:pt x="177" y="326"/>
                  <a:pt x="189" y="299"/>
                  <a:pt x="193" y="279"/>
                </a:cubicBezTo>
                <a:cubicBezTo>
                  <a:pt x="194" y="276"/>
                  <a:pt x="193" y="273"/>
                  <a:pt x="190" y="271"/>
                </a:cubicBezTo>
                <a:cubicBezTo>
                  <a:pt x="188" y="269"/>
                  <a:pt x="184" y="268"/>
                  <a:pt x="181" y="269"/>
                </a:cubicBezTo>
                <a:cubicBezTo>
                  <a:pt x="149" y="279"/>
                  <a:pt x="119" y="267"/>
                  <a:pt x="104" y="258"/>
                </a:cubicBezTo>
                <a:cubicBezTo>
                  <a:pt x="136" y="228"/>
                  <a:pt x="136" y="164"/>
                  <a:pt x="136" y="135"/>
                </a:cubicBezTo>
                <a:cubicBezTo>
                  <a:pt x="136" y="71"/>
                  <a:pt x="183" y="19"/>
                  <a:pt x="239" y="18"/>
                </a:cubicBezTo>
                <a:cubicBezTo>
                  <a:pt x="240" y="18"/>
                  <a:pt x="240" y="18"/>
                  <a:pt x="240" y="18"/>
                </a:cubicBezTo>
                <a:cubicBezTo>
                  <a:pt x="240" y="18"/>
                  <a:pt x="241" y="18"/>
                  <a:pt x="241" y="18"/>
                </a:cubicBezTo>
                <a:cubicBezTo>
                  <a:pt x="298" y="19"/>
                  <a:pt x="340" y="70"/>
                  <a:pt x="340" y="138"/>
                </a:cubicBezTo>
                <a:cubicBezTo>
                  <a:pt x="340" y="166"/>
                  <a:pt x="340" y="230"/>
                  <a:pt x="373" y="261"/>
                </a:cubicBezTo>
                <a:cubicBezTo>
                  <a:pt x="360" y="268"/>
                  <a:pt x="334" y="276"/>
                  <a:pt x="294" y="271"/>
                </a:cubicBezTo>
                <a:cubicBezTo>
                  <a:pt x="291" y="271"/>
                  <a:pt x="288" y="272"/>
                  <a:pt x="286" y="274"/>
                </a:cubicBezTo>
                <a:cubicBezTo>
                  <a:pt x="284" y="276"/>
                  <a:pt x="283" y="279"/>
                  <a:pt x="284" y="282"/>
                </a:cubicBezTo>
                <a:cubicBezTo>
                  <a:pt x="287" y="302"/>
                  <a:pt x="300" y="329"/>
                  <a:pt x="339" y="346"/>
                </a:cubicBezTo>
                <a:cubicBezTo>
                  <a:pt x="343" y="348"/>
                  <a:pt x="350" y="349"/>
                  <a:pt x="359" y="351"/>
                </a:cubicBezTo>
                <a:cubicBezTo>
                  <a:pt x="391" y="358"/>
                  <a:pt x="444" y="369"/>
                  <a:pt x="457" y="417"/>
                </a:cubicBezTo>
                <a:cubicBezTo>
                  <a:pt x="458" y="422"/>
                  <a:pt x="462" y="424"/>
                  <a:pt x="466" y="424"/>
                </a:cubicBezTo>
                <a:cubicBezTo>
                  <a:pt x="467" y="424"/>
                  <a:pt x="468" y="424"/>
                  <a:pt x="468" y="424"/>
                </a:cubicBezTo>
                <a:cubicBezTo>
                  <a:pt x="473" y="423"/>
                  <a:pt x="476" y="418"/>
                  <a:pt x="475" y="413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79">
            <a:extLst>
              <a:ext uri="{FF2B5EF4-FFF2-40B4-BE49-F238E27FC236}">
                <a16:creationId xmlns:a16="http://schemas.microsoft.com/office/drawing/2014/main" id="{E1DDE5E9-7BF4-AF4A-12F3-FBFF65FB715F}"/>
              </a:ext>
            </a:extLst>
          </p:cNvPr>
          <p:cNvSpPr/>
          <p:nvPr/>
        </p:nvSpPr>
        <p:spPr>
          <a:xfrm>
            <a:off x="829291" y="5763315"/>
            <a:ext cx="314325" cy="433388"/>
          </a:xfrm>
          <a:custGeom>
            <a:avLst/>
            <a:gdLst/>
            <a:ahLst/>
            <a:cxnLst/>
            <a:rect l="0" t="0" r="0" b="0"/>
            <a:pathLst>
              <a:path w="257" h="353" extrusionOk="0">
                <a:moveTo>
                  <a:pt x="129" y="208"/>
                </a:moveTo>
                <a:cubicBezTo>
                  <a:pt x="111" y="208"/>
                  <a:pt x="96" y="223"/>
                  <a:pt x="96" y="241"/>
                </a:cubicBezTo>
                <a:cubicBezTo>
                  <a:pt x="96" y="249"/>
                  <a:pt x="100" y="256"/>
                  <a:pt x="105" y="262"/>
                </a:cubicBezTo>
                <a:cubicBezTo>
                  <a:pt x="105" y="263"/>
                  <a:pt x="104" y="264"/>
                  <a:pt x="104" y="265"/>
                </a:cubicBezTo>
                <a:cubicBezTo>
                  <a:pt x="104" y="278"/>
                  <a:pt x="115" y="289"/>
                  <a:pt x="129" y="289"/>
                </a:cubicBezTo>
                <a:cubicBezTo>
                  <a:pt x="142" y="289"/>
                  <a:pt x="153" y="278"/>
                  <a:pt x="153" y="265"/>
                </a:cubicBezTo>
                <a:cubicBezTo>
                  <a:pt x="153" y="264"/>
                  <a:pt x="152" y="263"/>
                  <a:pt x="152" y="262"/>
                </a:cubicBezTo>
                <a:cubicBezTo>
                  <a:pt x="157" y="256"/>
                  <a:pt x="161" y="249"/>
                  <a:pt x="161" y="241"/>
                </a:cubicBezTo>
                <a:cubicBezTo>
                  <a:pt x="161" y="223"/>
                  <a:pt x="146" y="208"/>
                  <a:pt x="129" y="208"/>
                </a:cubicBezTo>
                <a:moveTo>
                  <a:pt x="137" y="254"/>
                </a:moveTo>
                <a:cubicBezTo>
                  <a:pt x="137" y="265"/>
                  <a:pt x="137" y="265"/>
                  <a:pt x="137" y="265"/>
                </a:cubicBezTo>
                <a:cubicBezTo>
                  <a:pt x="137" y="269"/>
                  <a:pt x="133" y="273"/>
                  <a:pt x="129" y="273"/>
                </a:cubicBezTo>
                <a:cubicBezTo>
                  <a:pt x="124" y="273"/>
                  <a:pt x="120" y="269"/>
                  <a:pt x="120" y="265"/>
                </a:cubicBezTo>
                <a:cubicBezTo>
                  <a:pt x="120" y="254"/>
                  <a:pt x="120" y="254"/>
                  <a:pt x="120" y="254"/>
                </a:cubicBezTo>
                <a:cubicBezTo>
                  <a:pt x="116" y="252"/>
                  <a:pt x="112" y="247"/>
                  <a:pt x="112" y="241"/>
                </a:cubicBezTo>
                <a:cubicBezTo>
                  <a:pt x="112" y="232"/>
                  <a:pt x="120" y="225"/>
                  <a:pt x="129" y="225"/>
                </a:cubicBezTo>
                <a:cubicBezTo>
                  <a:pt x="137" y="225"/>
                  <a:pt x="145" y="232"/>
                  <a:pt x="145" y="241"/>
                </a:cubicBezTo>
                <a:cubicBezTo>
                  <a:pt x="145" y="247"/>
                  <a:pt x="141" y="252"/>
                  <a:pt x="137" y="254"/>
                </a:cubicBezTo>
                <a:moveTo>
                  <a:pt x="225" y="144"/>
                </a:moveTo>
                <a:cubicBezTo>
                  <a:pt x="225" y="96"/>
                  <a:pt x="225" y="96"/>
                  <a:pt x="225" y="96"/>
                </a:cubicBezTo>
                <a:cubicBezTo>
                  <a:pt x="225" y="43"/>
                  <a:pt x="182" y="0"/>
                  <a:pt x="129" y="0"/>
                </a:cubicBezTo>
                <a:cubicBezTo>
                  <a:pt x="75" y="0"/>
                  <a:pt x="32" y="43"/>
                  <a:pt x="32" y="96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14" y="144"/>
                  <a:pt x="0" y="159"/>
                  <a:pt x="0" y="176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225" y="353"/>
                  <a:pt x="225" y="353"/>
                  <a:pt x="225" y="353"/>
                </a:cubicBezTo>
                <a:cubicBezTo>
                  <a:pt x="243" y="353"/>
                  <a:pt x="257" y="339"/>
                  <a:pt x="257" y="321"/>
                </a:cubicBezTo>
                <a:cubicBezTo>
                  <a:pt x="257" y="176"/>
                  <a:pt x="257" y="176"/>
                  <a:pt x="257" y="176"/>
                </a:cubicBezTo>
                <a:cubicBezTo>
                  <a:pt x="257" y="159"/>
                  <a:pt x="243" y="144"/>
                  <a:pt x="225" y="144"/>
                </a:cubicBezTo>
                <a:moveTo>
                  <a:pt x="48" y="96"/>
                </a:moveTo>
                <a:cubicBezTo>
                  <a:pt x="48" y="52"/>
                  <a:pt x="84" y="16"/>
                  <a:pt x="129" y="16"/>
                </a:cubicBezTo>
                <a:cubicBezTo>
                  <a:pt x="173" y="16"/>
                  <a:pt x="209" y="52"/>
                  <a:pt x="209" y="96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96"/>
                </a:lnTo>
                <a:close/>
                <a:moveTo>
                  <a:pt x="241" y="321"/>
                </a:moveTo>
                <a:cubicBezTo>
                  <a:pt x="241" y="330"/>
                  <a:pt x="234" y="337"/>
                  <a:pt x="225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68"/>
                  <a:pt x="23" y="160"/>
                  <a:pt x="32" y="160"/>
                </a:cubicBezTo>
                <a:cubicBezTo>
                  <a:pt x="225" y="160"/>
                  <a:pt x="225" y="160"/>
                  <a:pt x="225" y="160"/>
                </a:cubicBezTo>
                <a:cubicBezTo>
                  <a:pt x="234" y="160"/>
                  <a:pt x="241" y="168"/>
                  <a:pt x="241" y="176"/>
                </a:cubicBezTo>
                <a:lnTo>
                  <a:pt x="241" y="321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91">
            <a:extLst>
              <a:ext uri="{FF2B5EF4-FFF2-40B4-BE49-F238E27FC236}">
                <a16:creationId xmlns:a16="http://schemas.microsoft.com/office/drawing/2014/main" id="{13D01BB8-E634-6BB1-4CAF-7E2C6A5AF9C1}"/>
              </a:ext>
            </a:extLst>
          </p:cNvPr>
          <p:cNvSpPr/>
          <p:nvPr/>
        </p:nvSpPr>
        <p:spPr>
          <a:xfrm>
            <a:off x="3721584" y="5655136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92">
            <a:extLst>
              <a:ext uri="{FF2B5EF4-FFF2-40B4-BE49-F238E27FC236}">
                <a16:creationId xmlns:a16="http://schemas.microsoft.com/office/drawing/2014/main" id="{C673D236-CFBC-B954-2F6D-66DEDA01028B}"/>
              </a:ext>
            </a:extLst>
          </p:cNvPr>
          <p:cNvSpPr/>
          <p:nvPr/>
        </p:nvSpPr>
        <p:spPr>
          <a:xfrm>
            <a:off x="3023843" y="5841103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289" h="289" extrusionOk="0">
                <a:moveTo>
                  <a:pt x="156" y="145"/>
                </a:moveTo>
                <a:cubicBezTo>
                  <a:pt x="287" y="14"/>
                  <a:pt x="287" y="14"/>
                  <a:pt x="287" y="14"/>
                </a:cubicBezTo>
                <a:cubicBezTo>
                  <a:pt x="288" y="12"/>
                  <a:pt x="289" y="10"/>
                  <a:pt x="289" y="8"/>
                </a:cubicBezTo>
                <a:cubicBezTo>
                  <a:pt x="289" y="4"/>
                  <a:pt x="285" y="0"/>
                  <a:pt x="281" y="0"/>
                </a:cubicBezTo>
                <a:cubicBezTo>
                  <a:pt x="279" y="0"/>
                  <a:pt x="277" y="1"/>
                  <a:pt x="275" y="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"/>
                  <a:pt x="1" y="12"/>
                  <a:pt x="2" y="14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2" y="276"/>
                  <a:pt x="2" y="276"/>
                  <a:pt x="2" y="276"/>
                </a:cubicBezTo>
                <a:cubicBezTo>
                  <a:pt x="1" y="277"/>
                  <a:pt x="0" y="279"/>
                  <a:pt x="0" y="281"/>
                </a:cubicBezTo>
                <a:cubicBezTo>
                  <a:pt x="0" y="286"/>
                  <a:pt x="4" y="289"/>
                  <a:pt x="8" y="289"/>
                </a:cubicBezTo>
                <a:cubicBezTo>
                  <a:pt x="10" y="289"/>
                  <a:pt x="12" y="288"/>
                  <a:pt x="14" y="287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275" y="287"/>
                  <a:pt x="275" y="287"/>
                  <a:pt x="275" y="287"/>
                </a:cubicBezTo>
                <a:cubicBezTo>
                  <a:pt x="277" y="288"/>
                  <a:pt x="279" y="289"/>
                  <a:pt x="281" y="289"/>
                </a:cubicBezTo>
                <a:cubicBezTo>
                  <a:pt x="285" y="289"/>
                  <a:pt x="289" y="286"/>
                  <a:pt x="289" y="281"/>
                </a:cubicBezTo>
                <a:cubicBezTo>
                  <a:pt x="289" y="279"/>
                  <a:pt x="288" y="277"/>
                  <a:pt x="287" y="276"/>
                </a:cubicBezTo>
                <a:lnTo>
                  <a:pt x="156" y="145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Shape 497">
            <a:extLst>
              <a:ext uri="{FF2B5EF4-FFF2-40B4-BE49-F238E27FC236}">
                <a16:creationId xmlns:a16="http://schemas.microsoft.com/office/drawing/2014/main" id="{999E7416-F635-114F-8310-8B94E3ED58EF}"/>
              </a:ext>
            </a:extLst>
          </p:cNvPr>
          <p:cNvSpPr/>
          <p:nvPr/>
        </p:nvSpPr>
        <p:spPr>
          <a:xfrm>
            <a:off x="1502752" y="5817485"/>
            <a:ext cx="433388" cy="354013"/>
          </a:xfrm>
          <a:custGeom>
            <a:avLst/>
            <a:gdLst/>
            <a:ahLst/>
            <a:cxnLst/>
            <a:rect l="0" t="0" r="0" b="0"/>
            <a:pathLst>
              <a:path w="353" h="289" extrusionOk="0">
                <a:moveTo>
                  <a:pt x="56" y="176"/>
                </a:moveTo>
                <a:cubicBezTo>
                  <a:pt x="8" y="176"/>
                  <a:pt x="8" y="176"/>
                  <a:pt x="8" y="176"/>
                </a:cubicBezTo>
                <a:cubicBezTo>
                  <a:pt x="4" y="176"/>
                  <a:pt x="0" y="180"/>
                  <a:pt x="0" y="184"/>
                </a:cubicBezTo>
                <a:cubicBezTo>
                  <a:pt x="0" y="281"/>
                  <a:pt x="0" y="281"/>
                  <a:pt x="0" y="281"/>
                </a:cubicBezTo>
                <a:cubicBezTo>
                  <a:pt x="0" y="285"/>
                  <a:pt x="4" y="289"/>
                  <a:pt x="8" y="289"/>
                </a:cubicBezTo>
                <a:cubicBezTo>
                  <a:pt x="56" y="289"/>
                  <a:pt x="56" y="289"/>
                  <a:pt x="56" y="289"/>
                </a:cubicBezTo>
                <a:cubicBezTo>
                  <a:pt x="61" y="289"/>
                  <a:pt x="64" y="285"/>
                  <a:pt x="64" y="281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64" y="180"/>
                  <a:pt x="61" y="176"/>
                  <a:pt x="56" y="176"/>
                </a:cubicBezTo>
                <a:moveTo>
                  <a:pt x="48" y="272"/>
                </a:moveTo>
                <a:cubicBezTo>
                  <a:pt x="16" y="272"/>
                  <a:pt x="16" y="272"/>
                  <a:pt x="16" y="272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48" y="192"/>
                  <a:pt x="48" y="192"/>
                  <a:pt x="48" y="192"/>
                </a:cubicBezTo>
                <a:lnTo>
                  <a:pt x="48" y="272"/>
                </a:lnTo>
                <a:close/>
                <a:moveTo>
                  <a:pt x="249" y="128"/>
                </a:moveTo>
                <a:cubicBezTo>
                  <a:pt x="201" y="128"/>
                  <a:pt x="201" y="128"/>
                  <a:pt x="201" y="128"/>
                </a:cubicBezTo>
                <a:cubicBezTo>
                  <a:pt x="196" y="128"/>
                  <a:pt x="193" y="132"/>
                  <a:pt x="193" y="136"/>
                </a:cubicBezTo>
                <a:cubicBezTo>
                  <a:pt x="193" y="281"/>
                  <a:pt x="193" y="281"/>
                  <a:pt x="193" y="281"/>
                </a:cubicBezTo>
                <a:cubicBezTo>
                  <a:pt x="193" y="285"/>
                  <a:pt x="196" y="289"/>
                  <a:pt x="201" y="289"/>
                </a:cubicBezTo>
                <a:cubicBezTo>
                  <a:pt x="249" y="289"/>
                  <a:pt x="249" y="289"/>
                  <a:pt x="249" y="289"/>
                </a:cubicBezTo>
                <a:cubicBezTo>
                  <a:pt x="254" y="289"/>
                  <a:pt x="257" y="285"/>
                  <a:pt x="257" y="281"/>
                </a:cubicBezTo>
                <a:cubicBezTo>
                  <a:pt x="257" y="136"/>
                  <a:pt x="257" y="136"/>
                  <a:pt x="257" y="136"/>
                </a:cubicBezTo>
                <a:cubicBezTo>
                  <a:pt x="257" y="132"/>
                  <a:pt x="254" y="128"/>
                  <a:pt x="249" y="128"/>
                </a:cubicBezTo>
                <a:moveTo>
                  <a:pt x="241" y="272"/>
                </a:moveTo>
                <a:cubicBezTo>
                  <a:pt x="209" y="272"/>
                  <a:pt x="209" y="272"/>
                  <a:pt x="209" y="272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41" y="144"/>
                  <a:pt x="241" y="144"/>
                  <a:pt x="241" y="144"/>
                </a:cubicBezTo>
                <a:lnTo>
                  <a:pt x="241" y="272"/>
                </a:lnTo>
                <a:close/>
                <a:moveTo>
                  <a:pt x="153" y="32"/>
                </a:moveTo>
                <a:cubicBezTo>
                  <a:pt x="105" y="32"/>
                  <a:pt x="105" y="32"/>
                  <a:pt x="105" y="32"/>
                </a:cubicBezTo>
                <a:cubicBezTo>
                  <a:pt x="100" y="32"/>
                  <a:pt x="97" y="35"/>
                  <a:pt x="97" y="40"/>
                </a:cubicBezTo>
                <a:cubicBezTo>
                  <a:pt x="97" y="281"/>
                  <a:pt x="97" y="281"/>
                  <a:pt x="97" y="281"/>
                </a:cubicBezTo>
                <a:cubicBezTo>
                  <a:pt x="97" y="285"/>
                  <a:pt x="100" y="289"/>
                  <a:pt x="105" y="289"/>
                </a:cubicBezTo>
                <a:cubicBezTo>
                  <a:pt x="153" y="289"/>
                  <a:pt x="153" y="289"/>
                  <a:pt x="153" y="289"/>
                </a:cubicBezTo>
                <a:cubicBezTo>
                  <a:pt x="157" y="289"/>
                  <a:pt x="161" y="285"/>
                  <a:pt x="161" y="281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61" y="35"/>
                  <a:pt x="157" y="32"/>
                  <a:pt x="153" y="32"/>
                </a:cubicBezTo>
                <a:moveTo>
                  <a:pt x="145" y="272"/>
                </a:moveTo>
                <a:cubicBezTo>
                  <a:pt x="113" y="272"/>
                  <a:pt x="113" y="272"/>
                  <a:pt x="113" y="272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45" y="48"/>
                  <a:pt x="145" y="48"/>
                  <a:pt x="145" y="48"/>
                </a:cubicBezTo>
                <a:lnTo>
                  <a:pt x="145" y="272"/>
                </a:lnTo>
                <a:close/>
                <a:moveTo>
                  <a:pt x="345" y="0"/>
                </a:moveTo>
                <a:cubicBezTo>
                  <a:pt x="297" y="0"/>
                  <a:pt x="297" y="0"/>
                  <a:pt x="297" y="0"/>
                </a:cubicBezTo>
                <a:cubicBezTo>
                  <a:pt x="293" y="0"/>
                  <a:pt x="289" y="3"/>
                  <a:pt x="289" y="8"/>
                </a:cubicBezTo>
                <a:cubicBezTo>
                  <a:pt x="289" y="281"/>
                  <a:pt x="289" y="281"/>
                  <a:pt x="289" y="281"/>
                </a:cubicBezTo>
                <a:cubicBezTo>
                  <a:pt x="289" y="285"/>
                  <a:pt x="293" y="289"/>
                  <a:pt x="297" y="289"/>
                </a:cubicBezTo>
                <a:cubicBezTo>
                  <a:pt x="345" y="289"/>
                  <a:pt x="345" y="289"/>
                  <a:pt x="345" y="289"/>
                </a:cubicBezTo>
                <a:cubicBezTo>
                  <a:pt x="350" y="289"/>
                  <a:pt x="353" y="285"/>
                  <a:pt x="353" y="281"/>
                </a:cubicBezTo>
                <a:cubicBezTo>
                  <a:pt x="353" y="8"/>
                  <a:pt x="353" y="8"/>
                  <a:pt x="353" y="8"/>
                </a:cubicBezTo>
                <a:cubicBezTo>
                  <a:pt x="353" y="3"/>
                  <a:pt x="350" y="0"/>
                  <a:pt x="345" y="0"/>
                </a:cubicBezTo>
                <a:moveTo>
                  <a:pt x="337" y="272"/>
                </a:moveTo>
                <a:cubicBezTo>
                  <a:pt x="305" y="272"/>
                  <a:pt x="305" y="272"/>
                  <a:pt x="305" y="272"/>
                </a:cubicBezTo>
                <a:cubicBezTo>
                  <a:pt x="305" y="16"/>
                  <a:pt x="305" y="16"/>
                  <a:pt x="305" y="16"/>
                </a:cubicBezTo>
                <a:cubicBezTo>
                  <a:pt x="337" y="16"/>
                  <a:pt x="337" y="16"/>
                  <a:pt x="337" y="16"/>
                </a:cubicBezTo>
                <a:lnTo>
                  <a:pt x="337" y="272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505">
            <a:extLst>
              <a:ext uri="{FF2B5EF4-FFF2-40B4-BE49-F238E27FC236}">
                <a16:creationId xmlns:a16="http://schemas.microsoft.com/office/drawing/2014/main" id="{20BC5982-1DB4-F82F-00F1-ED4E9B56313D}"/>
              </a:ext>
            </a:extLst>
          </p:cNvPr>
          <p:cNvSpPr/>
          <p:nvPr/>
        </p:nvSpPr>
        <p:spPr>
          <a:xfrm>
            <a:off x="9450860" y="3101921"/>
            <a:ext cx="632884" cy="579563"/>
          </a:xfrm>
          <a:custGeom>
            <a:avLst/>
            <a:gdLst/>
            <a:ahLst/>
            <a:cxnLst/>
            <a:rect l="0" t="0" r="0" b="0"/>
            <a:pathLst>
              <a:path w="353" h="322" extrusionOk="0">
                <a:moveTo>
                  <a:pt x="353" y="109"/>
                </a:moveTo>
                <a:cubicBezTo>
                  <a:pt x="353" y="49"/>
                  <a:pt x="296" y="0"/>
                  <a:pt x="225" y="0"/>
                </a:cubicBezTo>
                <a:cubicBezTo>
                  <a:pt x="172" y="0"/>
                  <a:pt x="126" y="28"/>
                  <a:pt x="107" y="66"/>
                </a:cubicBezTo>
                <a:cubicBezTo>
                  <a:pt x="113" y="65"/>
                  <a:pt x="119" y="65"/>
                  <a:pt x="126" y="65"/>
                </a:cubicBezTo>
                <a:cubicBezTo>
                  <a:pt x="145" y="36"/>
                  <a:pt x="182" y="17"/>
                  <a:pt x="225" y="17"/>
                </a:cubicBezTo>
                <a:cubicBezTo>
                  <a:pt x="287" y="17"/>
                  <a:pt x="337" y="58"/>
                  <a:pt x="337" y="109"/>
                </a:cubicBezTo>
                <a:cubicBezTo>
                  <a:pt x="337" y="134"/>
                  <a:pt x="325" y="157"/>
                  <a:pt x="303" y="175"/>
                </a:cubicBezTo>
                <a:cubicBezTo>
                  <a:pt x="298" y="179"/>
                  <a:pt x="296" y="185"/>
                  <a:pt x="298" y="191"/>
                </a:cubicBezTo>
                <a:cubicBezTo>
                  <a:pt x="305" y="215"/>
                  <a:pt x="305" y="215"/>
                  <a:pt x="305" y="215"/>
                </a:cubicBezTo>
                <a:cubicBezTo>
                  <a:pt x="272" y="202"/>
                  <a:pt x="272" y="202"/>
                  <a:pt x="272" y="202"/>
                </a:cubicBezTo>
                <a:cubicBezTo>
                  <a:pt x="271" y="207"/>
                  <a:pt x="270" y="213"/>
                  <a:pt x="268" y="218"/>
                </a:cubicBezTo>
                <a:cubicBezTo>
                  <a:pt x="329" y="241"/>
                  <a:pt x="329" y="241"/>
                  <a:pt x="329" y="241"/>
                </a:cubicBezTo>
                <a:cubicBezTo>
                  <a:pt x="314" y="187"/>
                  <a:pt x="314" y="187"/>
                  <a:pt x="314" y="187"/>
                </a:cubicBezTo>
                <a:cubicBezTo>
                  <a:pt x="338" y="167"/>
                  <a:pt x="353" y="140"/>
                  <a:pt x="353" y="109"/>
                </a:cubicBezTo>
                <a:moveTo>
                  <a:pt x="128" y="81"/>
                </a:moveTo>
                <a:cubicBezTo>
                  <a:pt x="57" y="81"/>
                  <a:pt x="0" y="129"/>
                  <a:pt x="0" y="189"/>
                </a:cubicBezTo>
                <a:cubicBezTo>
                  <a:pt x="0" y="220"/>
                  <a:pt x="15" y="248"/>
                  <a:pt x="39" y="267"/>
                </a:cubicBezTo>
                <a:cubicBezTo>
                  <a:pt x="24" y="322"/>
                  <a:pt x="24" y="322"/>
                  <a:pt x="24" y="322"/>
                </a:cubicBezTo>
                <a:cubicBezTo>
                  <a:pt x="96" y="294"/>
                  <a:pt x="96" y="294"/>
                  <a:pt x="96" y="294"/>
                </a:cubicBezTo>
                <a:cubicBezTo>
                  <a:pt x="106" y="296"/>
                  <a:pt x="117" y="298"/>
                  <a:pt x="128" y="298"/>
                </a:cubicBezTo>
                <a:cubicBezTo>
                  <a:pt x="199" y="298"/>
                  <a:pt x="257" y="249"/>
                  <a:pt x="257" y="189"/>
                </a:cubicBezTo>
                <a:cubicBezTo>
                  <a:pt x="257" y="129"/>
                  <a:pt x="199" y="81"/>
                  <a:pt x="128" y="81"/>
                </a:cubicBezTo>
                <a:moveTo>
                  <a:pt x="128" y="281"/>
                </a:moveTo>
                <a:cubicBezTo>
                  <a:pt x="119" y="281"/>
                  <a:pt x="109" y="280"/>
                  <a:pt x="99" y="278"/>
                </a:cubicBezTo>
                <a:cubicBezTo>
                  <a:pt x="98" y="278"/>
                  <a:pt x="97" y="278"/>
                  <a:pt x="96" y="278"/>
                </a:cubicBezTo>
                <a:cubicBezTo>
                  <a:pt x="94" y="278"/>
                  <a:pt x="92" y="278"/>
                  <a:pt x="90" y="279"/>
                </a:cubicBezTo>
                <a:cubicBezTo>
                  <a:pt x="48" y="295"/>
                  <a:pt x="48" y="295"/>
                  <a:pt x="48" y="295"/>
                </a:cubicBezTo>
                <a:cubicBezTo>
                  <a:pt x="55" y="272"/>
                  <a:pt x="55" y="272"/>
                  <a:pt x="55" y="272"/>
                </a:cubicBezTo>
                <a:cubicBezTo>
                  <a:pt x="57" y="266"/>
                  <a:pt x="55" y="259"/>
                  <a:pt x="50" y="255"/>
                </a:cubicBezTo>
                <a:cubicBezTo>
                  <a:pt x="28" y="237"/>
                  <a:pt x="16" y="214"/>
                  <a:pt x="16" y="189"/>
                </a:cubicBezTo>
                <a:cubicBezTo>
                  <a:pt x="16" y="138"/>
                  <a:pt x="66" y="97"/>
                  <a:pt x="128" y="97"/>
                </a:cubicBezTo>
                <a:cubicBezTo>
                  <a:pt x="190" y="97"/>
                  <a:pt x="241" y="138"/>
                  <a:pt x="241" y="189"/>
                </a:cubicBezTo>
                <a:cubicBezTo>
                  <a:pt x="241" y="240"/>
                  <a:pt x="190" y="281"/>
                  <a:pt x="128" y="281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Shape 518">
            <a:extLst>
              <a:ext uri="{FF2B5EF4-FFF2-40B4-BE49-F238E27FC236}">
                <a16:creationId xmlns:a16="http://schemas.microsoft.com/office/drawing/2014/main" id="{B409ABB9-4973-45B7-3143-71B64F25EF2B}"/>
              </a:ext>
            </a:extLst>
          </p:cNvPr>
          <p:cNvSpPr/>
          <p:nvPr/>
        </p:nvSpPr>
        <p:spPr>
          <a:xfrm>
            <a:off x="2295276" y="5738110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28" y="193"/>
                </a:moveTo>
                <a:cubicBezTo>
                  <a:pt x="124" y="193"/>
                  <a:pt x="120" y="196"/>
                  <a:pt x="120" y="201"/>
                </a:cubicBezTo>
                <a:cubicBezTo>
                  <a:pt x="120" y="203"/>
                  <a:pt x="121" y="205"/>
                  <a:pt x="122" y="206"/>
                </a:cubicBezTo>
                <a:cubicBezTo>
                  <a:pt x="170" y="255"/>
                  <a:pt x="170" y="255"/>
                  <a:pt x="170" y="255"/>
                </a:cubicBezTo>
                <a:cubicBezTo>
                  <a:pt x="172" y="256"/>
                  <a:pt x="174" y="257"/>
                  <a:pt x="176" y="257"/>
                </a:cubicBezTo>
                <a:cubicBezTo>
                  <a:pt x="178" y="257"/>
                  <a:pt x="180" y="256"/>
                  <a:pt x="182" y="255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1" y="205"/>
                  <a:pt x="232" y="203"/>
                  <a:pt x="232" y="201"/>
                </a:cubicBezTo>
                <a:cubicBezTo>
                  <a:pt x="232" y="196"/>
                  <a:pt x="229" y="193"/>
                  <a:pt x="224" y="193"/>
                </a:cubicBezTo>
                <a:cubicBezTo>
                  <a:pt x="222" y="193"/>
                  <a:pt x="220" y="194"/>
                  <a:pt x="219" y="195"/>
                </a:cubicBezTo>
                <a:cubicBezTo>
                  <a:pt x="184" y="230"/>
                  <a:pt x="184" y="230"/>
                  <a:pt x="184" y="230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4"/>
                  <a:pt x="181" y="0"/>
                  <a:pt x="176" y="0"/>
                </a:cubicBezTo>
                <a:cubicBezTo>
                  <a:pt x="172" y="0"/>
                  <a:pt x="168" y="4"/>
                  <a:pt x="168" y="8"/>
                </a:cubicBezTo>
                <a:cubicBezTo>
                  <a:pt x="168" y="230"/>
                  <a:pt x="168" y="230"/>
                  <a:pt x="168" y="230"/>
                </a:cubicBezTo>
                <a:cubicBezTo>
                  <a:pt x="134" y="195"/>
                  <a:pt x="134" y="195"/>
                  <a:pt x="134" y="195"/>
                </a:cubicBezTo>
                <a:cubicBezTo>
                  <a:pt x="132" y="194"/>
                  <a:pt x="130" y="193"/>
                  <a:pt x="128" y="193"/>
                </a:cubicBezTo>
                <a:moveTo>
                  <a:pt x="337" y="80"/>
                </a:moveTo>
                <a:cubicBezTo>
                  <a:pt x="208" y="80"/>
                  <a:pt x="208" y="80"/>
                  <a:pt x="208" y="80"/>
                </a:cubicBezTo>
                <a:cubicBezTo>
                  <a:pt x="204" y="80"/>
                  <a:pt x="200" y="84"/>
                  <a:pt x="200" y="88"/>
                </a:cubicBezTo>
                <a:cubicBezTo>
                  <a:pt x="200" y="93"/>
                  <a:pt x="204" y="96"/>
                  <a:pt x="208" y="96"/>
                </a:cubicBezTo>
                <a:cubicBezTo>
                  <a:pt x="337" y="96"/>
                  <a:pt x="337" y="96"/>
                  <a:pt x="337" y="96"/>
                </a:cubicBezTo>
                <a:cubicBezTo>
                  <a:pt x="337" y="129"/>
                  <a:pt x="337" y="129"/>
                  <a:pt x="337" y="129"/>
                </a:cubicBezTo>
                <a:cubicBezTo>
                  <a:pt x="208" y="129"/>
                  <a:pt x="208" y="129"/>
                  <a:pt x="208" y="129"/>
                </a:cubicBezTo>
                <a:cubicBezTo>
                  <a:pt x="204" y="129"/>
                  <a:pt x="200" y="132"/>
                  <a:pt x="200" y="137"/>
                </a:cubicBezTo>
                <a:cubicBezTo>
                  <a:pt x="200" y="141"/>
                  <a:pt x="204" y="145"/>
                  <a:pt x="208" y="145"/>
                </a:cubicBezTo>
                <a:cubicBezTo>
                  <a:pt x="305" y="145"/>
                  <a:pt x="305" y="145"/>
                  <a:pt x="305" y="145"/>
                </a:cubicBezTo>
                <a:cubicBezTo>
                  <a:pt x="305" y="337"/>
                  <a:pt x="305" y="337"/>
                  <a:pt x="305" y="337"/>
                </a:cubicBezTo>
                <a:cubicBezTo>
                  <a:pt x="48" y="337"/>
                  <a:pt x="48" y="337"/>
                  <a:pt x="48" y="337"/>
                </a:cubicBezTo>
                <a:cubicBezTo>
                  <a:pt x="48" y="145"/>
                  <a:pt x="48" y="145"/>
                  <a:pt x="48" y="145"/>
                </a:cubicBezTo>
                <a:cubicBezTo>
                  <a:pt x="144" y="145"/>
                  <a:pt x="144" y="145"/>
                  <a:pt x="144" y="145"/>
                </a:cubicBezTo>
                <a:cubicBezTo>
                  <a:pt x="148" y="145"/>
                  <a:pt x="152" y="141"/>
                  <a:pt x="152" y="137"/>
                </a:cubicBezTo>
                <a:cubicBezTo>
                  <a:pt x="152" y="132"/>
                  <a:pt x="148" y="129"/>
                  <a:pt x="144" y="129"/>
                </a:cubicBezTo>
                <a:cubicBezTo>
                  <a:pt x="16" y="129"/>
                  <a:pt x="16" y="129"/>
                  <a:pt x="16" y="129"/>
                </a:cubicBezTo>
                <a:cubicBezTo>
                  <a:pt x="16" y="96"/>
                  <a:pt x="16" y="96"/>
                  <a:pt x="16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8" y="96"/>
                  <a:pt x="152" y="93"/>
                  <a:pt x="152" y="88"/>
                </a:cubicBezTo>
                <a:cubicBezTo>
                  <a:pt x="152" y="84"/>
                  <a:pt x="148" y="80"/>
                  <a:pt x="144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8"/>
                  <a:pt x="0" y="9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37"/>
                  <a:pt x="7" y="145"/>
                  <a:pt x="16" y="145"/>
                </a:cubicBezTo>
                <a:cubicBezTo>
                  <a:pt x="32" y="145"/>
                  <a:pt x="32" y="145"/>
                  <a:pt x="32" y="145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32" y="346"/>
                  <a:pt x="39" y="353"/>
                  <a:pt x="48" y="353"/>
                </a:cubicBezTo>
                <a:cubicBezTo>
                  <a:pt x="305" y="353"/>
                  <a:pt x="305" y="353"/>
                  <a:pt x="305" y="353"/>
                </a:cubicBezTo>
                <a:cubicBezTo>
                  <a:pt x="313" y="353"/>
                  <a:pt x="321" y="346"/>
                  <a:pt x="321" y="337"/>
                </a:cubicBezTo>
                <a:cubicBezTo>
                  <a:pt x="321" y="145"/>
                  <a:pt x="321" y="145"/>
                  <a:pt x="321" y="145"/>
                </a:cubicBezTo>
                <a:cubicBezTo>
                  <a:pt x="337" y="145"/>
                  <a:pt x="337" y="145"/>
                  <a:pt x="337" y="145"/>
                </a:cubicBezTo>
                <a:cubicBezTo>
                  <a:pt x="346" y="145"/>
                  <a:pt x="353" y="137"/>
                  <a:pt x="353" y="129"/>
                </a:cubicBezTo>
                <a:cubicBezTo>
                  <a:pt x="353" y="96"/>
                  <a:pt x="353" y="96"/>
                  <a:pt x="353" y="96"/>
                </a:cubicBezTo>
                <a:cubicBezTo>
                  <a:pt x="353" y="88"/>
                  <a:pt x="346" y="80"/>
                  <a:pt x="337" y="80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Shape 565">
            <a:extLst>
              <a:ext uri="{FF2B5EF4-FFF2-40B4-BE49-F238E27FC236}">
                <a16:creationId xmlns:a16="http://schemas.microsoft.com/office/drawing/2014/main" id="{990C494B-C734-BD16-D026-216F3BA4B10C}"/>
              </a:ext>
            </a:extLst>
          </p:cNvPr>
          <p:cNvSpPr/>
          <p:nvPr/>
        </p:nvSpPr>
        <p:spPr>
          <a:xfrm>
            <a:off x="10462241" y="2296256"/>
            <a:ext cx="618692" cy="507237"/>
          </a:xfrm>
          <a:custGeom>
            <a:avLst/>
            <a:gdLst/>
            <a:ahLst/>
            <a:cxnLst/>
            <a:rect l="0" t="0" r="0" b="0"/>
            <a:pathLst>
              <a:path w="353" h="289" extrusionOk="0">
                <a:moveTo>
                  <a:pt x="321" y="32"/>
                </a:moveTo>
                <a:cubicBezTo>
                  <a:pt x="176" y="32"/>
                  <a:pt x="176" y="32"/>
                  <a:pt x="176" y="32"/>
                </a:cubicBezTo>
                <a:cubicBezTo>
                  <a:pt x="144" y="32"/>
                  <a:pt x="144" y="0"/>
                  <a:pt x="11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74"/>
                  <a:pt x="14" y="289"/>
                  <a:pt x="32" y="289"/>
                </a:cubicBezTo>
                <a:cubicBezTo>
                  <a:pt x="321" y="289"/>
                  <a:pt x="321" y="289"/>
                  <a:pt x="321" y="289"/>
                </a:cubicBezTo>
                <a:cubicBezTo>
                  <a:pt x="338" y="289"/>
                  <a:pt x="353" y="274"/>
                  <a:pt x="353" y="256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46"/>
                  <a:pt x="338" y="32"/>
                  <a:pt x="321" y="32"/>
                </a:cubicBezTo>
                <a:moveTo>
                  <a:pt x="337" y="256"/>
                </a:moveTo>
                <a:cubicBezTo>
                  <a:pt x="337" y="265"/>
                  <a:pt x="330" y="272"/>
                  <a:pt x="321" y="272"/>
                </a:cubicBezTo>
                <a:cubicBezTo>
                  <a:pt x="32" y="272"/>
                  <a:pt x="32" y="272"/>
                  <a:pt x="32" y="272"/>
                </a:cubicBezTo>
                <a:cubicBezTo>
                  <a:pt x="23" y="272"/>
                  <a:pt x="16" y="265"/>
                  <a:pt x="16" y="256"/>
                </a:cubicBezTo>
                <a:cubicBezTo>
                  <a:pt x="16" y="96"/>
                  <a:pt x="16" y="96"/>
                  <a:pt x="16" y="96"/>
                </a:cubicBezTo>
                <a:cubicBezTo>
                  <a:pt x="337" y="96"/>
                  <a:pt x="337" y="96"/>
                  <a:pt x="337" y="96"/>
                </a:cubicBezTo>
                <a:lnTo>
                  <a:pt x="337" y="256"/>
                </a:lnTo>
                <a:close/>
                <a:moveTo>
                  <a:pt x="337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3"/>
                  <a:pt x="23" y="16"/>
                  <a:pt x="32" y="16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36" y="16"/>
                  <a:pt x="136" y="48"/>
                  <a:pt x="176" y="48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30" y="48"/>
                  <a:pt x="337" y="55"/>
                  <a:pt x="337" y="64"/>
                </a:cubicBezTo>
                <a:lnTo>
                  <a:pt x="337" y="80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Shape 577">
            <a:extLst>
              <a:ext uri="{FF2B5EF4-FFF2-40B4-BE49-F238E27FC236}">
                <a16:creationId xmlns:a16="http://schemas.microsoft.com/office/drawing/2014/main" id="{1E8C2B93-FDA2-A405-3644-F52E9DDA0BC1}"/>
              </a:ext>
            </a:extLst>
          </p:cNvPr>
          <p:cNvSpPr/>
          <p:nvPr/>
        </p:nvSpPr>
        <p:spPr>
          <a:xfrm>
            <a:off x="7276416" y="4818271"/>
            <a:ext cx="632883" cy="596951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21" y="32"/>
                </a:moveTo>
                <a:cubicBezTo>
                  <a:pt x="289" y="32"/>
                  <a:pt x="289" y="32"/>
                  <a:pt x="289" y="32"/>
                </a:cubicBezTo>
                <a:cubicBezTo>
                  <a:pt x="289" y="8"/>
                  <a:pt x="289" y="8"/>
                  <a:pt x="289" y="8"/>
                </a:cubicBezTo>
                <a:cubicBezTo>
                  <a:pt x="289" y="3"/>
                  <a:pt x="286" y="0"/>
                  <a:pt x="281" y="0"/>
                </a:cubicBezTo>
                <a:cubicBezTo>
                  <a:pt x="277" y="0"/>
                  <a:pt x="273" y="3"/>
                  <a:pt x="273" y="8"/>
                </a:cubicBezTo>
                <a:cubicBezTo>
                  <a:pt x="273" y="32"/>
                  <a:pt x="273" y="32"/>
                  <a:pt x="273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3"/>
                  <a:pt x="77" y="0"/>
                  <a:pt x="72" y="0"/>
                </a:cubicBezTo>
                <a:cubicBezTo>
                  <a:pt x="68" y="0"/>
                  <a:pt x="64" y="3"/>
                  <a:pt x="64" y="8"/>
                </a:cubicBezTo>
                <a:cubicBezTo>
                  <a:pt x="64" y="32"/>
                  <a:pt x="64" y="32"/>
                  <a:pt x="64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15" y="32"/>
                  <a:pt x="0" y="46"/>
                  <a:pt x="0" y="64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5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9" y="353"/>
                  <a:pt x="353" y="339"/>
                  <a:pt x="353" y="321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46"/>
                  <a:pt x="339" y="32"/>
                  <a:pt x="321" y="32"/>
                </a:cubicBezTo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337" y="128"/>
                  <a:pt x="337" y="128"/>
                  <a:pt x="337" y="128"/>
                </a:cubicBezTo>
                <a:lnTo>
                  <a:pt x="337" y="321"/>
                </a:lnTo>
                <a:close/>
                <a:moveTo>
                  <a:pt x="337" y="112"/>
                </a:moveTo>
                <a:cubicBezTo>
                  <a:pt x="16" y="112"/>
                  <a:pt x="16" y="112"/>
                  <a:pt x="16" y="112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55"/>
                  <a:pt x="23" y="48"/>
                  <a:pt x="32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77" y="80"/>
                  <a:pt x="80" y="76"/>
                  <a:pt x="80" y="72"/>
                </a:cubicBezTo>
                <a:cubicBezTo>
                  <a:pt x="80" y="48"/>
                  <a:pt x="80" y="48"/>
                  <a:pt x="80" y="48"/>
                </a:cubicBezTo>
                <a:cubicBezTo>
                  <a:pt x="273" y="48"/>
                  <a:pt x="273" y="48"/>
                  <a:pt x="273" y="48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3" y="76"/>
                  <a:pt x="277" y="80"/>
                  <a:pt x="281" y="80"/>
                </a:cubicBezTo>
                <a:cubicBezTo>
                  <a:pt x="286" y="80"/>
                  <a:pt x="289" y="76"/>
                  <a:pt x="289" y="72"/>
                </a:cubicBezTo>
                <a:cubicBezTo>
                  <a:pt x="289" y="48"/>
                  <a:pt x="289" y="48"/>
                  <a:pt x="289" y="48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30" y="48"/>
                  <a:pt x="337" y="55"/>
                  <a:pt x="337" y="64"/>
                </a:cubicBezTo>
                <a:lnTo>
                  <a:pt x="337" y="112"/>
                </a:lnTo>
                <a:close/>
                <a:moveTo>
                  <a:pt x="233" y="297"/>
                </a:moveTo>
                <a:cubicBezTo>
                  <a:pt x="248" y="297"/>
                  <a:pt x="248" y="297"/>
                  <a:pt x="248" y="297"/>
                </a:cubicBezTo>
                <a:cubicBezTo>
                  <a:pt x="248" y="168"/>
                  <a:pt x="248" y="168"/>
                  <a:pt x="248" y="168"/>
                </a:cubicBezTo>
                <a:cubicBezTo>
                  <a:pt x="237" y="168"/>
                  <a:pt x="237" y="168"/>
                  <a:pt x="237" y="168"/>
                </a:cubicBezTo>
                <a:cubicBezTo>
                  <a:pt x="236" y="172"/>
                  <a:pt x="235" y="176"/>
                  <a:pt x="232" y="180"/>
                </a:cubicBezTo>
                <a:cubicBezTo>
                  <a:pt x="230" y="183"/>
                  <a:pt x="227" y="185"/>
                  <a:pt x="224" y="187"/>
                </a:cubicBezTo>
                <a:cubicBezTo>
                  <a:pt x="221" y="189"/>
                  <a:pt x="217" y="190"/>
                  <a:pt x="213" y="191"/>
                </a:cubicBezTo>
                <a:cubicBezTo>
                  <a:pt x="209" y="191"/>
                  <a:pt x="205" y="192"/>
                  <a:pt x="201" y="192"/>
                </a:cubicBezTo>
                <a:cubicBezTo>
                  <a:pt x="201" y="204"/>
                  <a:pt x="201" y="204"/>
                  <a:pt x="201" y="204"/>
                </a:cubicBezTo>
                <a:cubicBezTo>
                  <a:pt x="233" y="204"/>
                  <a:pt x="233" y="204"/>
                  <a:pt x="233" y="204"/>
                </a:cubicBezTo>
                <a:lnTo>
                  <a:pt x="233" y="297"/>
                </a:lnTo>
                <a:close/>
                <a:moveTo>
                  <a:pt x="157" y="278"/>
                </a:moveTo>
                <a:cubicBezTo>
                  <a:pt x="154" y="281"/>
                  <a:pt x="152" y="282"/>
                  <a:pt x="148" y="283"/>
                </a:cubicBezTo>
                <a:cubicBezTo>
                  <a:pt x="145" y="285"/>
                  <a:pt x="141" y="285"/>
                  <a:pt x="138" y="285"/>
                </a:cubicBezTo>
                <a:cubicBezTo>
                  <a:pt x="129" y="285"/>
                  <a:pt x="123" y="282"/>
                  <a:pt x="118" y="277"/>
                </a:cubicBezTo>
                <a:cubicBezTo>
                  <a:pt x="114" y="272"/>
                  <a:pt x="111" y="265"/>
                  <a:pt x="111" y="257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96" y="263"/>
                  <a:pt x="97" y="269"/>
                  <a:pt x="99" y="275"/>
                </a:cubicBezTo>
                <a:cubicBezTo>
                  <a:pt x="101" y="280"/>
                  <a:pt x="104" y="284"/>
                  <a:pt x="107" y="288"/>
                </a:cubicBezTo>
                <a:cubicBezTo>
                  <a:pt x="111" y="291"/>
                  <a:pt x="115" y="294"/>
                  <a:pt x="120" y="296"/>
                </a:cubicBezTo>
                <a:cubicBezTo>
                  <a:pt x="126" y="298"/>
                  <a:pt x="131" y="299"/>
                  <a:pt x="138" y="299"/>
                </a:cubicBezTo>
                <a:cubicBezTo>
                  <a:pt x="144" y="299"/>
                  <a:pt x="149" y="298"/>
                  <a:pt x="154" y="296"/>
                </a:cubicBezTo>
                <a:cubicBezTo>
                  <a:pt x="160" y="294"/>
                  <a:pt x="164" y="292"/>
                  <a:pt x="168" y="289"/>
                </a:cubicBezTo>
                <a:cubicBezTo>
                  <a:pt x="172" y="285"/>
                  <a:pt x="175" y="281"/>
                  <a:pt x="177" y="276"/>
                </a:cubicBezTo>
                <a:cubicBezTo>
                  <a:pt x="180" y="272"/>
                  <a:pt x="181" y="266"/>
                  <a:pt x="181" y="259"/>
                </a:cubicBezTo>
                <a:cubicBezTo>
                  <a:pt x="181" y="252"/>
                  <a:pt x="179" y="245"/>
                  <a:pt x="175" y="239"/>
                </a:cubicBezTo>
                <a:cubicBezTo>
                  <a:pt x="172" y="234"/>
                  <a:pt x="166" y="230"/>
                  <a:pt x="158" y="228"/>
                </a:cubicBezTo>
                <a:cubicBezTo>
                  <a:pt x="158" y="228"/>
                  <a:pt x="158" y="228"/>
                  <a:pt x="158" y="228"/>
                </a:cubicBezTo>
                <a:cubicBezTo>
                  <a:pt x="163" y="226"/>
                  <a:pt x="167" y="222"/>
                  <a:pt x="171" y="218"/>
                </a:cubicBezTo>
                <a:cubicBezTo>
                  <a:pt x="174" y="213"/>
                  <a:pt x="176" y="208"/>
                  <a:pt x="176" y="202"/>
                </a:cubicBezTo>
                <a:cubicBezTo>
                  <a:pt x="176" y="196"/>
                  <a:pt x="175" y="191"/>
                  <a:pt x="173" y="187"/>
                </a:cubicBezTo>
                <a:cubicBezTo>
                  <a:pt x="171" y="182"/>
                  <a:pt x="168" y="179"/>
                  <a:pt x="165" y="176"/>
                </a:cubicBezTo>
                <a:cubicBezTo>
                  <a:pt x="161" y="173"/>
                  <a:pt x="157" y="171"/>
                  <a:pt x="153" y="170"/>
                </a:cubicBezTo>
                <a:cubicBezTo>
                  <a:pt x="148" y="168"/>
                  <a:pt x="143" y="168"/>
                  <a:pt x="137" y="168"/>
                </a:cubicBezTo>
                <a:cubicBezTo>
                  <a:pt x="131" y="168"/>
                  <a:pt x="126" y="169"/>
                  <a:pt x="121" y="171"/>
                </a:cubicBezTo>
                <a:cubicBezTo>
                  <a:pt x="116" y="173"/>
                  <a:pt x="112" y="176"/>
                  <a:pt x="109" y="179"/>
                </a:cubicBezTo>
                <a:cubicBezTo>
                  <a:pt x="106" y="183"/>
                  <a:pt x="103" y="187"/>
                  <a:pt x="102" y="192"/>
                </a:cubicBezTo>
                <a:cubicBezTo>
                  <a:pt x="100" y="197"/>
                  <a:pt x="99" y="203"/>
                  <a:pt x="99" y="209"/>
                </a:cubicBezTo>
                <a:cubicBezTo>
                  <a:pt x="114" y="209"/>
                  <a:pt x="114" y="209"/>
                  <a:pt x="114" y="209"/>
                </a:cubicBezTo>
                <a:cubicBezTo>
                  <a:pt x="114" y="205"/>
                  <a:pt x="114" y="202"/>
                  <a:pt x="115" y="199"/>
                </a:cubicBezTo>
                <a:cubicBezTo>
                  <a:pt x="116" y="195"/>
                  <a:pt x="118" y="192"/>
                  <a:pt x="120" y="190"/>
                </a:cubicBezTo>
                <a:cubicBezTo>
                  <a:pt x="121" y="187"/>
                  <a:pt x="124" y="185"/>
                  <a:pt x="127" y="184"/>
                </a:cubicBezTo>
                <a:cubicBezTo>
                  <a:pt x="130" y="182"/>
                  <a:pt x="133" y="181"/>
                  <a:pt x="137" y="181"/>
                </a:cubicBezTo>
                <a:cubicBezTo>
                  <a:pt x="144" y="181"/>
                  <a:pt x="149" y="183"/>
                  <a:pt x="153" y="186"/>
                </a:cubicBezTo>
                <a:cubicBezTo>
                  <a:pt x="158" y="190"/>
                  <a:pt x="160" y="195"/>
                  <a:pt x="160" y="202"/>
                </a:cubicBezTo>
                <a:cubicBezTo>
                  <a:pt x="160" y="205"/>
                  <a:pt x="159" y="208"/>
                  <a:pt x="158" y="211"/>
                </a:cubicBezTo>
                <a:cubicBezTo>
                  <a:pt x="156" y="214"/>
                  <a:pt x="155" y="216"/>
                  <a:pt x="153" y="218"/>
                </a:cubicBezTo>
                <a:cubicBezTo>
                  <a:pt x="150" y="219"/>
                  <a:pt x="148" y="221"/>
                  <a:pt x="145" y="222"/>
                </a:cubicBezTo>
                <a:cubicBezTo>
                  <a:pt x="142" y="223"/>
                  <a:pt x="139" y="223"/>
                  <a:pt x="136" y="223"/>
                </a:cubicBezTo>
                <a:cubicBezTo>
                  <a:pt x="131" y="223"/>
                  <a:pt x="131" y="223"/>
                  <a:pt x="131" y="223"/>
                </a:cubicBezTo>
                <a:cubicBezTo>
                  <a:pt x="130" y="223"/>
                  <a:pt x="130" y="223"/>
                  <a:pt x="129" y="223"/>
                </a:cubicBezTo>
                <a:cubicBezTo>
                  <a:pt x="129" y="236"/>
                  <a:pt x="129" y="236"/>
                  <a:pt x="129" y="236"/>
                </a:cubicBezTo>
                <a:cubicBezTo>
                  <a:pt x="132" y="236"/>
                  <a:pt x="135" y="235"/>
                  <a:pt x="138" y="235"/>
                </a:cubicBezTo>
                <a:cubicBezTo>
                  <a:pt x="142" y="235"/>
                  <a:pt x="146" y="236"/>
                  <a:pt x="149" y="237"/>
                </a:cubicBezTo>
                <a:cubicBezTo>
                  <a:pt x="152" y="238"/>
                  <a:pt x="155" y="240"/>
                  <a:pt x="157" y="242"/>
                </a:cubicBezTo>
                <a:cubicBezTo>
                  <a:pt x="160" y="244"/>
                  <a:pt x="161" y="246"/>
                  <a:pt x="163" y="250"/>
                </a:cubicBezTo>
                <a:cubicBezTo>
                  <a:pt x="164" y="253"/>
                  <a:pt x="165" y="256"/>
                  <a:pt x="165" y="260"/>
                </a:cubicBezTo>
                <a:cubicBezTo>
                  <a:pt x="165" y="264"/>
                  <a:pt x="164" y="268"/>
                  <a:pt x="163" y="271"/>
                </a:cubicBezTo>
                <a:cubicBezTo>
                  <a:pt x="161" y="274"/>
                  <a:pt x="159" y="276"/>
                  <a:pt x="157" y="278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587">
            <a:extLst>
              <a:ext uri="{FF2B5EF4-FFF2-40B4-BE49-F238E27FC236}">
                <a16:creationId xmlns:a16="http://schemas.microsoft.com/office/drawing/2014/main" id="{2F9219AB-BE53-57AE-E8F4-E837A2D21C7D}"/>
              </a:ext>
            </a:extLst>
          </p:cNvPr>
          <p:cNvSpPr/>
          <p:nvPr/>
        </p:nvSpPr>
        <p:spPr>
          <a:xfrm>
            <a:off x="10554099" y="4088068"/>
            <a:ext cx="434975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53" y="280"/>
                </a:moveTo>
                <a:cubicBezTo>
                  <a:pt x="353" y="280"/>
                  <a:pt x="353" y="280"/>
                  <a:pt x="353" y="280"/>
                </a:cubicBezTo>
                <a:cubicBezTo>
                  <a:pt x="353" y="274"/>
                  <a:pt x="350" y="268"/>
                  <a:pt x="346" y="263"/>
                </a:cubicBezTo>
                <a:cubicBezTo>
                  <a:pt x="345" y="262"/>
                  <a:pt x="343" y="261"/>
                  <a:pt x="342" y="260"/>
                </a:cubicBezTo>
                <a:cubicBezTo>
                  <a:pt x="274" y="207"/>
                  <a:pt x="274" y="207"/>
                  <a:pt x="274" y="207"/>
                </a:cubicBezTo>
                <a:cubicBezTo>
                  <a:pt x="269" y="203"/>
                  <a:pt x="263" y="200"/>
                  <a:pt x="257" y="200"/>
                </a:cubicBezTo>
                <a:cubicBezTo>
                  <a:pt x="251" y="200"/>
                  <a:pt x="246" y="202"/>
                  <a:pt x="242" y="205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0" y="227"/>
                  <a:pt x="216" y="230"/>
                  <a:pt x="211" y="230"/>
                </a:cubicBezTo>
                <a:cubicBezTo>
                  <a:pt x="206" y="230"/>
                  <a:pt x="201" y="227"/>
                  <a:pt x="198" y="223"/>
                </a:cubicBezTo>
                <a:cubicBezTo>
                  <a:pt x="198" y="223"/>
                  <a:pt x="198" y="223"/>
                  <a:pt x="198" y="223"/>
                </a:cubicBezTo>
                <a:cubicBezTo>
                  <a:pt x="172" y="204"/>
                  <a:pt x="148" y="181"/>
                  <a:pt x="129" y="155"/>
                </a:cubicBezTo>
                <a:cubicBezTo>
                  <a:pt x="129" y="155"/>
                  <a:pt x="130" y="155"/>
                  <a:pt x="130" y="155"/>
                </a:cubicBezTo>
                <a:cubicBezTo>
                  <a:pt x="126" y="152"/>
                  <a:pt x="123" y="147"/>
                  <a:pt x="123" y="141"/>
                </a:cubicBezTo>
                <a:cubicBezTo>
                  <a:pt x="123" y="136"/>
                  <a:pt x="125" y="132"/>
                  <a:pt x="129" y="129"/>
                </a:cubicBezTo>
                <a:cubicBezTo>
                  <a:pt x="129" y="129"/>
                  <a:pt x="129" y="129"/>
                  <a:pt x="129" y="129"/>
                </a:cubicBezTo>
                <a:cubicBezTo>
                  <a:pt x="147" y="110"/>
                  <a:pt x="147" y="110"/>
                  <a:pt x="147" y="110"/>
                </a:cubicBezTo>
                <a:cubicBezTo>
                  <a:pt x="150" y="106"/>
                  <a:pt x="152" y="101"/>
                  <a:pt x="152" y="96"/>
                </a:cubicBezTo>
                <a:cubicBezTo>
                  <a:pt x="152" y="89"/>
                  <a:pt x="150" y="83"/>
                  <a:pt x="145" y="79"/>
                </a:cubicBezTo>
                <a:cubicBezTo>
                  <a:pt x="92" y="11"/>
                  <a:pt x="92" y="11"/>
                  <a:pt x="92" y="11"/>
                </a:cubicBezTo>
                <a:cubicBezTo>
                  <a:pt x="91" y="9"/>
                  <a:pt x="90" y="8"/>
                  <a:pt x="89" y="7"/>
                </a:cubicBezTo>
                <a:cubicBezTo>
                  <a:pt x="85" y="2"/>
                  <a:pt x="79" y="0"/>
                  <a:pt x="72" y="0"/>
                </a:cubicBezTo>
                <a:cubicBezTo>
                  <a:pt x="40" y="0"/>
                  <a:pt x="0" y="37"/>
                  <a:pt x="0" y="84"/>
                </a:cubicBezTo>
                <a:cubicBezTo>
                  <a:pt x="0" y="97"/>
                  <a:pt x="3" y="109"/>
                  <a:pt x="8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56" y="216"/>
                  <a:pt x="136" y="297"/>
                  <a:pt x="232" y="345"/>
                </a:cubicBezTo>
                <a:cubicBezTo>
                  <a:pt x="233" y="345"/>
                  <a:pt x="233" y="345"/>
                  <a:pt x="233" y="345"/>
                </a:cubicBezTo>
                <a:cubicBezTo>
                  <a:pt x="244" y="350"/>
                  <a:pt x="256" y="353"/>
                  <a:pt x="269" y="353"/>
                </a:cubicBezTo>
                <a:cubicBezTo>
                  <a:pt x="315" y="353"/>
                  <a:pt x="353" y="313"/>
                  <a:pt x="353" y="281"/>
                </a:cubicBezTo>
                <a:cubicBezTo>
                  <a:pt x="353" y="281"/>
                  <a:pt x="353" y="280"/>
                  <a:pt x="353" y="280"/>
                </a:cubicBezTo>
                <a:moveTo>
                  <a:pt x="269" y="337"/>
                </a:moveTo>
                <a:cubicBezTo>
                  <a:pt x="259" y="337"/>
                  <a:pt x="249" y="335"/>
                  <a:pt x="240" y="330"/>
                </a:cubicBezTo>
                <a:cubicBezTo>
                  <a:pt x="239" y="330"/>
                  <a:pt x="238" y="329"/>
                  <a:pt x="237" y="329"/>
                </a:cubicBezTo>
                <a:cubicBezTo>
                  <a:pt x="146" y="283"/>
                  <a:pt x="70" y="207"/>
                  <a:pt x="23" y="116"/>
                </a:cubicBezTo>
                <a:cubicBezTo>
                  <a:pt x="23" y="115"/>
                  <a:pt x="23" y="114"/>
                  <a:pt x="22" y="113"/>
                </a:cubicBezTo>
                <a:cubicBezTo>
                  <a:pt x="18" y="104"/>
                  <a:pt x="16" y="94"/>
                  <a:pt x="16" y="84"/>
                </a:cubicBezTo>
                <a:cubicBezTo>
                  <a:pt x="16" y="45"/>
                  <a:pt x="50" y="16"/>
                  <a:pt x="72" y="16"/>
                </a:cubicBezTo>
                <a:cubicBezTo>
                  <a:pt x="75" y="16"/>
                  <a:pt x="77" y="17"/>
                  <a:pt x="78" y="18"/>
                </a:cubicBezTo>
                <a:cubicBezTo>
                  <a:pt x="78" y="18"/>
                  <a:pt x="78" y="19"/>
                  <a:pt x="79" y="19"/>
                </a:cubicBezTo>
                <a:cubicBezTo>
                  <a:pt x="79" y="20"/>
                  <a:pt x="79" y="20"/>
                  <a:pt x="80" y="21"/>
                </a:cubicBezTo>
                <a:cubicBezTo>
                  <a:pt x="133" y="89"/>
                  <a:pt x="133" y="89"/>
                  <a:pt x="133" y="89"/>
                </a:cubicBezTo>
                <a:cubicBezTo>
                  <a:pt x="133" y="89"/>
                  <a:pt x="133" y="90"/>
                  <a:pt x="134" y="90"/>
                </a:cubicBezTo>
                <a:cubicBezTo>
                  <a:pt x="135" y="91"/>
                  <a:pt x="136" y="93"/>
                  <a:pt x="136" y="96"/>
                </a:cubicBezTo>
                <a:cubicBezTo>
                  <a:pt x="136" y="97"/>
                  <a:pt x="136" y="99"/>
                  <a:pt x="135" y="100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0" y="124"/>
                  <a:pt x="107" y="132"/>
                  <a:pt x="107" y="141"/>
                </a:cubicBezTo>
                <a:cubicBezTo>
                  <a:pt x="107" y="150"/>
                  <a:pt x="110" y="158"/>
                  <a:pt x="116" y="163"/>
                </a:cubicBezTo>
                <a:cubicBezTo>
                  <a:pt x="116" y="164"/>
                  <a:pt x="116" y="164"/>
                  <a:pt x="116" y="164"/>
                </a:cubicBezTo>
                <a:cubicBezTo>
                  <a:pt x="136" y="192"/>
                  <a:pt x="160" y="216"/>
                  <a:pt x="188" y="236"/>
                </a:cubicBezTo>
                <a:cubicBezTo>
                  <a:pt x="189" y="236"/>
                  <a:pt x="189" y="236"/>
                  <a:pt x="189" y="237"/>
                </a:cubicBezTo>
                <a:cubicBezTo>
                  <a:pt x="195" y="242"/>
                  <a:pt x="203" y="246"/>
                  <a:pt x="211" y="246"/>
                </a:cubicBezTo>
                <a:cubicBezTo>
                  <a:pt x="220" y="246"/>
                  <a:pt x="228" y="242"/>
                  <a:pt x="234" y="236"/>
                </a:cubicBezTo>
                <a:cubicBezTo>
                  <a:pt x="234" y="236"/>
                  <a:pt x="234" y="236"/>
                  <a:pt x="235" y="236"/>
                </a:cubicBezTo>
                <a:cubicBezTo>
                  <a:pt x="253" y="217"/>
                  <a:pt x="253" y="217"/>
                  <a:pt x="253" y="217"/>
                </a:cubicBezTo>
                <a:cubicBezTo>
                  <a:pt x="254" y="217"/>
                  <a:pt x="255" y="216"/>
                  <a:pt x="257" y="216"/>
                </a:cubicBezTo>
                <a:cubicBezTo>
                  <a:pt x="259" y="216"/>
                  <a:pt x="261" y="218"/>
                  <a:pt x="262" y="219"/>
                </a:cubicBezTo>
                <a:cubicBezTo>
                  <a:pt x="263" y="219"/>
                  <a:pt x="263" y="219"/>
                  <a:pt x="264" y="220"/>
                </a:cubicBezTo>
                <a:cubicBezTo>
                  <a:pt x="332" y="273"/>
                  <a:pt x="332" y="273"/>
                  <a:pt x="332" y="273"/>
                </a:cubicBezTo>
                <a:cubicBezTo>
                  <a:pt x="332" y="273"/>
                  <a:pt x="333" y="273"/>
                  <a:pt x="333" y="274"/>
                </a:cubicBezTo>
                <a:cubicBezTo>
                  <a:pt x="334" y="274"/>
                  <a:pt x="334" y="275"/>
                  <a:pt x="334" y="275"/>
                </a:cubicBezTo>
                <a:cubicBezTo>
                  <a:pt x="335" y="276"/>
                  <a:pt x="337" y="278"/>
                  <a:pt x="337" y="280"/>
                </a:cubicBezTo>
                <a:cubicBezTo>
                  <a:pt x="337" y="281"/>
                  <a:pt x="337" y="281"/>
                  <a:pt x="337" y="282"/>
                </a:cubicBezTo>
                <a:cubicBezTo>
                  <a:pt x="336" y="304"/>
                  <a:pt x="307" y="337"/>
                  <a:pt x="269" y="337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Shape 724">
            <a:extLst>
              <a:ext uri="{FF2B5EF4-FFF2-40B4-BE49-F238E27FC236}">
                <a16:creationId xmlns:a16="http://schemas.microsoft.com/office/drawing/2014/main" id="{E0ABC041-4407-A0F2-96FF-082668F9A6AC}"/>
              </a:ext>
            </a:extLst>
          </p:cNvPr>
          <p:cNvSpPr/>
          <p:nvPr/>
        </p:nvSpPr>
        <p:spPr>
          <a:xfrm>
            <a:off x="4519415" y="5763315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45" y="168"/>
                </a:moveTo>
                <a:cubicBezTo>
                  <a:pt x="340" y="168"/>
                  <a:pt x="337" y="172"/>
                  <a:pt x="337" y="176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7" y="337"/>
                  <a:pt x="16" y="265"/>
                  <a:pt x="16" y="176"/>
                </a:cubicBezTo>
                <a:cubicBezTo>
                  <a:pt x="16" y="88"/>
                  <a:pt x="87" y="16"/>
                  <a:pt x="176" y="16"/>
                </a:cubicBezTo>
                <a:cubicBezTo>
                  <a:pt x="229" y="16"/>
                  <a:pt x="275" y="41"/>
                  <a:pt x="305" y="80"/>
                </a:cubicBezTo>
                <a:cubicBezTo>
                  <a:pt x="240" y="80"/>
                  <a:pt x="240" y="80"/>
                  <a:pt x="240" y="80"/>
                </a:cubicBezTo>
                <a:cubicBezTo>
                  <a:pt x="236" y="80"/>
                  <a:pt x="232" y="84"/>
                  <a:pt x="232" y="88"/>
                </a:cubicBezTo>
                <a:cubicBezTo>
                  <a:pt x="232" y="92"/>
                  <a:pt x="236" y="96"/>
                  <a:pt x="240" y="96"/>
                </a:cubicBezTo>
                <a:cubicBezTo>
                  <a:pt x="321" y="96"/>
                  <a:pt x="321" y="96"/>
                  <a:pt x="321" y="96"/>
                </a:cubicBezTo>
                <a:cubicBezTo>
                  <a:pt x="325" y="96"/>
                  <a:pt x="329" y="92"/>
                  <a:pt x="329" y="88"/>
                </a:cubicBezTo>
                <a:cubicBezTo>
                  <a:pt x="329" y="8"/>
                  <a:pt x="329" y="8"/>
                  <a:pt x="329" y="8"/>
                </a:cubicBezTo>
                <a:cubicBezTo>
                  <a:pt x="329" y="3"/>
                  <a:pt x="325" y="0"/>
                  <a:pt x="321" y="0"/>
                </a:cubicBezTo>
                <a:cubicBezTo>
                  <a:pt x="316" y="0"/>
                  <a:pt x="313" y="3"/>
                  <a:pt x="313" y="8"/>
                </a:cubicBezTo>
                <a:cubicBezTo>
                  <a:pt x="313" y="64"/>
                  <a:pt x="313" y="64"/>
                  <a:pt x="313" y="64"/>
                </a:cubicBezTo>
                <a:cubicBezTo>
                  <a:pt x="280" y="25"/>
                  <a:pt x="231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6"/>
                </a:cubicBezTo>
                <a:cubicBezTo>
                  <a:pt x="353" y="172"/>
                  <a:pt x="349" y="168"/>
                  <a:pt x="345" y="168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Shape 800">
            <a:extLst>
              <a:ext uri="{FF2B5EF4-FFF2-40B4-BE49-F238E27FC236}">
                <a16:creationId xmlns:a16="http://schemas.microsoft.com/office/drawing/2014/main" id="{B07C4712-7360-2CB6-CB0A-BBF3780E72BF}"/>
              </a:ext>
            </a:extLst>
          </p:cNvPr>
          <p:cNvSpPr/>
          <p:nvPr/>
        </p:nvSpPr>
        <p:spPr>
          <a:xfrm>
            <a:off x="5259670" y="5738110"/>
            <a:ext cx="436563" cy="436563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45" y="0"/>
                </a:moveTo>
                <a:cubicBezTo>
                  <a:pt x="56" y="0"/>
                  <a:pt x="56" y="0"/>
                  <a:pt x="56" y="0"/>
                </a:cubicBezTo>
                <a:cubicBezTo>
                  <a:pt x="52" y="0"/>
                  <a:pt x="48" y="4"/>
                  <a:pt x="48" y="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33"/>
                  <a:pt x="52" y="137"/>
                  <a:pt x="56" y="137"/>
                </a:cubicBezTo>
                <a:cubicBezTo>
                  <a:pt x="61" y="137"/>
                  <a:pt x="64" y="133"/>
                  <a:pt x="64" y="128"/>
                </a:cubicBezTo>
                <a:cubicBezTo>
                  <a:pt x="64" y="16"/>
                  <a:pt x="64" y="16"/>
                  <a:pt x="64" y="16"/>
                </a:cubicBezTo>
                <a:cubicBezTo>
                  <a:pt x="337" y="16"/>
                  <a:pt x="337" y="16"/>
                  <a:pt x="337" y="16"/>
                </a:cubicBezTo>
                <a:cubicBezTo>
                  <a:pt x="337" y="337"/>
                  <a:pt x="337" y="337"/>
                  <a:pt x="337" y="337"/>
                </a:cubicBezTo>
                <a:cubicBezTo>
                  <a:pt x="64" y="337"/>
                  <a:pt x="64" y="337"/>
                  <a:pt x="64" y="337"/>
                </a:cubicBezTo>
                <a:cubicBezTo>
                  <a:pt x="64" y="225"/>
                  <a:pt x="64" y="225"/>
                  <a:pt x="64" y="225"/>
                </a:cubicBezTo>
                <a:cubicBezTo>
                  <a:pt x="64" y="220"/>
                  <a:pt x="61" y="217"/>
                  <a:pt x="56" y="217"/>
                </a:cubicBezTo>
                <a:cubicBezTo>
                  <a:pt x="52" y="217"/>
                  <a:pt x="48" y="220"/>
                  <a:pt x="48" y="225"/>
                </a:cubicBezTo>
                <a:cubicBezTo>
                  <a:pt x="48" y="345"/>
                  <a:pt x="48" y="345"/>
                  <a:pt x="48" y="345"/>
                </a:cubicBezTo>
                <a:cubicBezTo>
                  <a:pt x="48" y="350"/>
                  <a:pt x="52" y="353"/>
                  <a:pt x="56" y="353"/>
                </a:cubicBezTo>
                <a:cubicBezTo>
                  <a:pt x="345" y="353"/>
                  <a:pt x="345" y="353"/>
                  <a:pt x="345" y="353"/>
                </a:cubicBezTo>
                <a:cubicBezTo>
                  <a:pt x="350" y="353"/>
                  <a:pt x="353" y="350"/>
                  <a:pt x="353" y="345"/>
                </a:cubicBezTo>
                <a:cubicBezTo>
                  <a:pt x="353" y="8"/>
                  <a:pt x="353" y="8"/>
                  <a:pt x="353" y="8"/>
                </a:cubicBezTo>
                <a:cubicBezTo>
                  <a:pt x="353" y="4"/>
                  <a:pt x="350" y="0"/>
                  <a:pt x="345" y="0"/>
                </a:cubicBezTo>
                <a:moveTo>
                  <a:pt x="211" y="235"/>
                </a:moveTo>
                <a:cubicBezTo>
                  <a:pt x="210" y="237"/>
                  <a:pt x="209" y="239"/>
                  <a:pt x="209" y="241"/>
                </a:cubicBezTo>
                <a:cubicBezTo>
                  <a:pt x="209" y="245"/>
                  <a:pt x="212" y="249"/>
                  <a:pt x="217" y="249"/>
                </a:cubicBezTo>
                <a:cubicBezTo>
                  <a:pt x="219" y="249"/>
                  <a:pt x="221" y="248"/>
                  <a:pt x="222" y="247"/>
                </a:cubicBezTo>
                <a:cubicBezTo>
                  <a:pt x="287" y="182"/>
                  <a:pt x="287" y="182"/>
                  <a:pt x="287" y="182"/>
                </a:cubicBezTo>
                <a:cubicBezTo>
                  <a:pt x="288" y="181"/>
                  <a:pt x="289" y="179"/>
                  <a:pt x="289" y="177"/>
                </a:cubicBezTo>
                <a:cubicBezTo>
                  <a:pt x="289" y="174"/>
                  <a:pt x="288" y="172"/>
                  <a:pt x="287" y="171"/>
                </a:cubicBezTo>
                <a:cubicBezTo>
                  <a:pt x="222" y="107"/>
                  <a:pt x="222" y="107"/>
                  <a:pt x="222" y="107"/>
                </a:cubicBezTo>
                <a:cubicBezTo>
                  <a:pt x="221" y="105"/>
                  <a:pt x="219" y="104"/>
                  <a:pt x="217" y="104"/>
                </a:cubicBezTo>
                <a:cubicBezTo>
                  <a:pt x="212" y="104"/>
                  <a:pt x="209" y="108"/>
                  <a:pt x="209" y="112"/>
                </a:cubicBezTo>
                <a:cubicBezTo>
                  <a:pt x="209" y="115"/>
                  <a:pt x="210" y="117"/>
                  <a:pt x="211" y="118"/>
                </a:cubicBezTo>
                <a:cubicBezTo>
                  <a:pt x="261" y="169"/>
                  <a:pt x="261" y="169"/>
                  <a:pt x="261" y="169"/>
                </a:cubicBezTo>
                <a:cubicBezTo>
                  <a:pt x="8" y="169"/>
                  <a:pt x="8" y="169"/>
                  <a:pt x="8" y="169"/>
                </a:cubicBezTo>
                <a:cubicBezTo>
                  <a:pt x="3" y="169"/>
                  <a:pt x="0" y="172"/>
                  <a:pt x="0" y="177"/>
                </a:cubicBezTo>
                <a:cubicBezTo>
                  <a:pt x="0" y="181"/>
                  <a:pt x="3" y="185"/>
                  <a:pt x="8" y="185"/>
                </a:cubicBezTo>
                <a:cubicBezTo>
                  <a:pt x="261" y="185"/>
                  <a:pt x="261" y="185"/>
                  <a:pt x="261" y="185"/>
                </a:cubicBezTo>
                <a:lnTo>
                  <a:pt x="211" y="235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801">
            <a:extLst>
              <a:ext uri="{FF2B5EF4-FFF2-40B4-BE49-F238E27FC236}">
                <a16:creationId xmlns:a16="http://schemas.microsoft.com/office/drawing/2014/main" id="{6160F266-BD7B-9BE8-024D-793D4084F678}"/>
              </a:ext>
            </a:extLst>
          </p:cNvPr>
          <p:cNvSpPr/>
          <p:nvPr/>
        </p:nvSpPr>
        <p:spPr>
          <a:xfrm>
            <a:off x="6093107" y="5738110"/>
            <a:ext cx="436563" cy="436563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297" y="217"/>
                </a:moveTo>
                <a:cubicBezTo>
                  <a:pt x="293" y="217"/>
                  <a:pt x="289" y="220"/>
                  <a:pt x="289" y="225"/>
                </a:cubicBezTo>
                <a:cubicBezTo>
                  <a:pt x="289" y="337"/>
                  <a:pt x="289" y="337"/>
                  <a:pt x="289" y="337"/>
                </a:cubicBezTo>
                <a:cubicBezTo>
                  <a:pt x="16" y="337"/>
                  <a:pt x="16" y="337"/>
                  <a:pt x="16" y="337"/>
                </a:cubicBezTo>
                <a:cubicBezTo>
                  <a:pt x="16" y="16"/>
                  <a:pt x="16" y="16"/>
                  <a:pt x="16" y="16"/>
                </a:cubicBezTo>
                <a:cubicBezTo>
                  <a:pt x="289" y="16"/>
                  <a:pt x="289" y="16"/>
                  <a:pt x="289" y="16"/>
                </a:cubicBezTo>
                <a:cubicBezTo>
                  <a:pt x="289" y="128"/>
                  <a:pt x="289" y="128"/>
                  <a:pt x="289" y="128"/>
                </a:cubicBezTo>
                <a:cubicBezTo>
                  <a:pt x="289" y="133"/>
                  <a:pt x="293" y="137"/>
                  <a:pt x="297" y="137"/>
                </a:cubicBezTo>
                <a:cubicBezTo>
                  <a:pt x="302" y="137"/>
                  <a:pt x="305" y="133"/>
                  <a:pt x="305" y="12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5" y="4"/>
                  <a:pt x="302" y="0"/>
                  <a:pt x="297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50"/>
                  <a:pt x="4" y="353"/>
                  <a:pt x="8" y="353"/>
                </a:cubicBezTo>
                <a:cubicBezTo>
                  <a:pt x="297" y="353"/>
                  <a:pt x="297" y="353"/>
                  <a:pt x="297" y="353"/>
                </a:cubicBezTo>
                <a:cubicBezTo>
                  <a:pt x="302" y="353"/>
                  <a:pt x="305" y="350"/>
                  <a:pt x="305" y="345"/>
                </a:cubicBezTo>
                <a:cubicBezTo>
                  <a:pt x="305" y="225"/>
                  <a:pt x="305" y="225"/>
                  <a:pt x="305" y="225"/>
                </a:cubicBezTo>
                <a:cubicBezTo>
                  <a:pt x="305" y="220"/>
                  <a:pt x="302" y="217"/>
                  <a:pt x="297" y="217"/>
                </a:cubicBezTo>
                <a:moveTo>
                  <a:pt x="345" y="169"/>
                </a:moveTo>
                <a:cubicBezTo>
                  <a:pt x="92" y="169"/>
                  <a:pt x="92" y="169"/>
                  <a:pt x="92" y="169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44" y="117"/>
                  <a:pt x="145" y="115"/>
                  <a:pt x="145" y="112"/>
                </a:cubicBezTo>
                <a:cubicBezTo>
                  <a:pt x="145" y="108"/>
                  <a:pt x="141" y="104"/>
                  <a:pt x="137" y="104"/>
                </a:cubicBezTo>
                <a:cubicBezTo>
                  <a:pt x="134" y="104"/>
                  <a:pt x="132" y="105"/>
                  <a:pt x="131" y="107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5" y="172"/>
                  <a:pt x="64" y="174"/>
                  <a:pt x="64" y="177"/>
                </a:cubicBezTo>
                <a:cubicBezTo>
                  <a:pt x="64" y="179"/>
                  <a:pt x="65" y="181"/>
                  <a:pt x="67" y="182"/>
                </a:cubicBezTo>
                <a:cubicBezTo>
                  <a:pt x="131" y="247"/>
                  <a:pt x="131" y="247"/>
                  <a:pt x="131" y="247"/>
                </a:cubicBezTo>
                <a:cubicBezTo>
                  <a:pt x="132" y="248"/>
                  <a:pt x="134" y="249"/>
                  <a:pt x="137" y="249"/>
                </a:cubicBezTo>
                <a:cubicBezTo>
                  <a:pt x="141" y="249"/>
                  <a:pt x="145" y="245"/>
                  <a:pt x="145" y="241"/>
                </a:cubicBezTo>
                <a:cubicBezTo>
                  <a:pt x="145" y="239"/>
                  <a:pt x="144" y="237"/>
                  <a:pt x="142" y="235"/>
                </a:cubicBezTo>
                <a:cubicBezTo>
                  <a:pt x="92" y="185"/>
                  <a:pt x="92" y="185"/>
                  <a:pt x="92" y="185"/>
                </a:cubicBezTo>
                <a:cubicBezTo>
                  <a:pt x="345" y="185"/>
                  <a:pt x="345" y="185"/>
                  <a:pt x="345" y="185"/>
                </a:cubicBezTo>
                <a:cubicBezTo>
                  <a:pt x="350" y="185"/>
                  <a:pt x="353" y="181"/>
                  <a:pt x="353" y="177"/>
                </a:cubicBezTo>
                <a:cubicBezTo>
                  <a:pt x="353" y="172"/>
                  <a:pt x="350" y="169"/>
                  <a:pt x="345" y="169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Shape 802">
            <a:extLst>
              <a:ext uri="{FF2B5EF4-FFF2-40B4-BE49-F238E27FC236}">
                <a16:creationId xmlns:a16="http://schemas.microsoft.com/office/drawing/2014/main" id="{B1DAB4FA-B071-5C25-9724-A673859DBCB4}"/>
              </a:ext>
            </a:extLst>
          </p:cNvPr>
          <p:cNvSpPr/>
          <p:nvPr/>
        </p:nvSpPr>
        <p:spPr>
          <a:xfrm>
            <a:off x="7036082" y="5738110"/>
            <a:ext cx="217488" cy="436563"/>
          </a:xfrm>
          <a:custGeom>
            <a:avLst/>
            <a:gdLst/>
            <a:ahLst/>
            <a:cxnLst/>
            <a:rect l="0" t="0" r="0" b="0"/>
            <a:pathLst>
              <a:path w="176" h="353" extrusionOk="0">
                <a:moveTo>
                  <a:pt x="168" y="257"/>
                </a:moveTo>
                <a:cubicBezTo>
                  <a:pt x="166" y="257"/>
                  <a:pt x="164" y="258"/>
                  <a:pt x="163" y="259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6" y="8"/>
                  <a:pt x="96" y="8"/>
                  <a:pt x="96" y="8"/>
                </a:cubicBezTo>
                <a:cubicBezTo>
                  <a:pt x="96" y="4"/>
                  <a:pt x="93" y="0"/>
                  <a:pt x="88" y="0"/>
                </a:cubicBezTo>
                <a:cubicBezTo>
                  <a:pt x="84" y="0"/>
                  <a:pt x="80" y="4"/>
                  <a:pt x="80" y="8"/>
                </a:cubicBezTo>
                <a:cubicBezTo>
                  <a:pt x="80" y="326"/>
                  <a:pt x="80" y="326"/>
                  <a:pt x="80" y="326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2" y="258"/>
                  <a:pt x="10" y="257"/>
                  <a:pt x="8" y="257"/>
                </a:cubicBezTo>
                <a:cubicBezTo>
                  <a:pt x="3" y="257"/>
                  <a:pt x="0" y="261"/>
                  <a:pt x="0" y="265"/>
                </a:cubicBezTo>
                <a:cubicBezTo>
                  <a:pt x="0" y="267"/>
                  <a:pt x="1" y="269"/>
                  <a:pt x="2" y="271"/>
                </a:cubicBezTo>
                <a:cubicBezTo>
                  <a:pt x="82" y="351"/>
                  <a:pt x="82" y="351"/>
                  <a:pt x="82" y="351"/>
                </a:cubicBezTo>
                <a:cubicBezTo>
                  <a:pt x="84" y="352"/>
                  <a:pt x="86" y="353"/>
                  <a:pt x="88" y="353"/>
                </a:cubicBezTo>
                <a:cubicBezTo>
                  <a:pt x="90" y="353"/>
                  <a:pt x="92" y="352"/>
                  <a:pt x="94" y="351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76" y="269"/>
                  <a:pt x="176" y="267"/>
                  <a:pt x="176" y="265"/>
                </a:cubicBezTo>
                <a:cubicBezTo>
                  <a:pt x="176" y="261"/>
                  <a:pt x="173" y="257"/>
                  <a:pt x="168" y="257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Shape 803">
            <a:extLst>
              <a:ext uri="{FF2B5EF4-FFF2-40B4-BE49-F238E27FC236}">
                <a16:creationId xmlns:a16="http://schemas.microsoft.com/office/drawing/2014/main" id="{E66BB67B-E724-E88F-28E4-4AF0245ED5FC}"/>
              </a:ext>
            </a:extLst>
          </p:cNvPr>
          <p:cNvSpPr/>
          <p:nvPr/>
        </p:nvSpPr>
        <p:spPr>
          <a:xfrm>
            <a:off x="7869520" y="5738110"/>
            <a:ext cx="219075" cy="436563"/>
          </a:xfrm>
          <a:custGeom>
            <a:avLst/>
            <a:gdLst/>
            <a:ahLst/>
            <a:cxnLst/>
            <a:rect l="0" t="0" r="0" b="0"/>
            <a:pathLst>
              <a:path w="177" h="353" extrusionOk="0">
                <a:moveTo>
                  <a:pt x="174" y="83"/>
                </a:moveTo>
                <a:cubicBezTo>
                  <a:pt x="94" y="2"/>
                  <a:pt x="94" y="2"/>
                  <a:pt x="94" y="2"/>
                </a:cubicBezTo>
                <a:cubicBezTo>
                  <a:pt x="93" y="1"/>
                  <a:pt x="91" y="0"/>
                  <a:pt x="89" y="0"/>
                </a:cubicBezTo>
                <a:cubicBezTo>
                  <a:pt x="86" y="0"/>
                  <a:pt x="84" y="1"/>
                  <a:pt x="83" y="2"/>
                </a:cubicBezTo>
                <a:cubicBezTo>
                  <a:pt x="3" y="83"/>
                  <a:pt x="3" y="83"/>
                  <a:pt x="3" y="83"/>
                </a:cubicBezTo>
                <a:cubicBezTo>
                  <a:pt x="1" y="84"/>
                  <a:pt x="0" y="86"/>
                  <a:pt x="0" y="88"/>
                </a:cubicBezTo>
                <a:cubicBezTo>
                  <a:pt x="0" y="93"/>
                  <a:pt x="4" y="96"/>
                  <a:pt x="8" y="96"/>
                </a:cubicBezTo>
                <a:cubicBezTo>
                  <a:pt x="10" y="96"/>
                  <a:pt x="12" y="95"/>
                  <a:pt x="14" y="94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345"/>
                  <a:pt x="80" y="345"/>
                  <a:pt x="80" y="345"/>
                </a:cubicBezTo>
                <a:cubicBezTo>
                  <a:pt x="80" y="350"/>
                  <a:pt x="84" y="353"/>
                  <a:pt x="89" y="353"/>
                </a:cubicBezTo>
                <a:cubicBezTo>
                  <a:pt x="93" y="353"/>
                  <a:pt x="97" y="350"/>
                  <a:pt x="97" y="345"/>
                </a:cubicBezTo>
                <a:cubicBezTo>
                  <a:pt x="97" y="27"/>
                  <a:pt x="97" y="27"/>
                  <a:pt x="97" y="27"/>
                </a:cubicBezTo>
                <a:cubicBezTo>
                  <a:pt x="163" y="94"/>
                  <a:pt x="163" y="94"/>
                  <a:pt x="163" y="94"/>
                </a:cubicBezTo>
                <a:cubicBezTo>
                  <a:pt x="165" y="95"/>
                  <a:pt x="167" y="96"/>
                  <a:pt x="169" y="96"/>
                </a:cubicBezTo>
                <a:cubicBezTo>
                  <a:pt x="173" y="96"/>
                  <a:pt x="177" y="93"/>
                  <a:pt x="177" y="88"/>
                </a:cubicBezTo>
                <a:cubicBezTo>
                  <a:pt x="177" y="86"/>
                  <a:pt x="176" y="84"/>
                  <a:pt x="174" y="83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Shape 804">
            <a:extLst>
              <a:ext uri="{FF2B5EF4-FFF2-40B4-BE49-F238E27FC236}">
                <a16:creationId xmlns:a16="http://schemas.microsoft.com/office/drawing/2014/main" id="{636D8ED7-A0D2-4F79-01B8-97A2459E8488}"/>
              </a:ext>
            </a:extLst>
          </p:cNvPr>
          <p:cNvSpPr/>
          <p:nvPr/>
        </p:nvSpPr>
        <p:spPr>
          <a:xfrm>
            <a:off x="8593420" y="5847647"/>
            <a:ext cx="436563" cy="219075"/>
          </a:xfrm>
          <a:custGeom>
            <a:avLst/>
            <a:gdLst/>
            <a:ahLst/>
            <a:cxnLst/>
            <a:rect l="0" t="0" r="0" b="0"/>
            <a:pathLst>
              <a:path w="353" h="177" extrusionOk="0">
                <a:moveTo>
                  <a:pt x="345" y="81"/>
                </a:moveTo>
                <a:cubicBezTo>
                  <a:pt x="28" y="81"/>
                  <a:pt x="28" y="81"/>
                  <a:pt x="28" y="81"/>
                </a:cubicBezTo>
                <a:cubicBezTo>
                  <a:pt x="94" y="14"/>
                  <a:pt x="94" y="14"/>
                  <a:pt x="94" y="14"/>
                </a:cubicBezTo>
                <a:cubicBezTo>
                  <a:pt x="96" y="13"/>
                  <a:pt x="97" y="11"/>
                  <a:pt x="97" y="8"/>
                </a:cubicBezTo>
                <a:cubicBezTo>
                  <a:pt x="97" y="4"/>
                  <a:pt x="93" y="0"/>
                  <a:pt x="89" y="0"/>
                </a:cubicBezTo>
                <a:cubicBezTo>
                  <a:pt x="86" y="0"/>
                  <a:pt x="84" y="1"/>
                  <a:pt x="83" y="3"/>
                </a:cubicBezTo>
                <a:cubicBezTo>
                  <a:pt x="3" y="83"/>
                  <a:pt x="3" y="83"/>
                  <a:pt x="3" y="83"/>
                </a:cubicBezTo>
                <a:cubicBezTo>
                  <a:pt x="1" y="84"/>
                  <a:pt x="0" y="86"/>
                  <a:pt x="0" y="89"/>
                </a:cubicBezTo>
                <a:cubicBezTo>
                  <a:pt x="0" y="91"/>
                  <a:pt x="1" y="93"/>
                  <a:pt x="3" y="94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6"/>
                  <a:pt x="86" y="177"/>
                  <a:pt x="89" y="177"/>
                </a:cubicBezTo>
                <a:cubicBezTo>
                  <a:pt x="93" y="177"/>
                  <a:pt x="97" y="173"/>
                  <a:pt x="97" y="169"/>
                </a:cubicBezTo>
                <a:cubicBezTo>
                  <a:pt x="97" y="167"/>
                  <a:pt x="96" y="165"/>
                  <a:pt x="94" y="163"/>
                </a:cubicBezTo>
                <a:cubicBezTo>
                  <a:pt x="28" y="97"/>
                  <a:pt x="28" y="97"/>
                  <a:pt x="28" y="97"/>
                </a:cubicBezTo>
                <a:cubicBezTo>
                  <a:pt x="345" y="97"/>
                  <a:pt x="345" y="97"/>
                  <a:pt x="345" y="97"/>
                </a:cubicBezTo>
                <a:cubicBezTo>
                  <a:pt x="350" y="97"/>
                  <a:pt x="353" y="93"/>
                  <a:pt x="353" y="89"/>
                </a:cubicBezTo>
                <a:cubicBezTo>
                  <a:pt x="353" y="84"/>
                  <a:pt x="350" y="81"/>
                  <a:pt x="345" y="81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Shape 805">
            <a:extLst>
              <a:ext uri="{FF2B5EF4-FFF2-40B4-BE49-F238E27FC236}">
                <a16:creationId xmlns:a16="http://schemas.microsoft.com/office/drawing/2014/main" id="{82309715-62E9-E89B-6A13-930A3604CED5}"/>
              </a:ext>
            </a:extLst>
          </p:cNvPr>
          <p:cNvSpPr/>
          <p:nvPr/>
        </p:nvSpPr>
        <p:spPr>
          <a:xfrm>
            <a:off x="9428445" y="5847647"/>
            <a:ext cx="436563" cy="219075"/>
          </a:xfrm>
          <a:custGeom>
            <a:avLst/>
            <a:gdLst/>
            <a:ahLst/>
            <a:cxnLst/>
            <a:rect l="0" t="0" r="0" b="0"/>
            <a:pathLst>
              <a:path w="353" h="177" extrusionOk="0">
                <a:moveTo>
                  <a:pt x="350" y="83"/>
                </a:moveTo>
                <a:cubicBezTo>
                  <a:pt x="270" y="3"/>
                  <a:pt x="270" y="3"/>
                  <a:pt x="270" y="3"/>
                </a:cubicBezTo>
                <a:cubicBezTo>
                  <a:pt x="269" y="1"/>
                  <a:pt x="267" y="0"/>
                  <a:pt x="264" y="0"/>
                </a:cubicBezTo>
                <a:cubicBezTo>
                  <a:pt x="260" y="0"/>
                  <a:pt x="256" y="4"/>
                  <a:pt x="256" y="8"/>
                </a:cubicBezTo>
                <a:cubicBezTo>
                  <a:pt x="256" y="11"/>
                  <a:pt x="257" y="13"/>
                  <a:pt x="259" y="14"/>
                </a:cubicBezTo>
                <a:cubicBezTo>
                  <a:pt x="325" y="81"/>
                  <a:pt x="325" y="81"/>
                  <a:pt x="325" y="81"/>
                </a:cubicBez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0" y="84"/>
                  <a:pt x="0" y="89"/>
                </a:cubicBezTo>
                <a:cubicBezTo>
                  <a:pt x="0" y="93"/>
                  <a:pt x="3" y="97"/>
                  <a:pt x="8" y="97"/>
                </a:cubicBezTo>
                <a:cubicBezTo>
                  <a:pt x="325" y="97"/>
                  <a:pt x="325" y="97"/>
                  <a:pt x="325" y="97"/>
                </a:cubicBezTo>
                <a:cubicBezTo>
                  <a:pt x="259" y="163"/>
                  <a:pt x="259" y="163"/>
                  <a:pt x="259" y="163"/>
                </a:cubicBezTo>
                <a:cubicBezTo>
                  <a:pt x="257" y="165"/>
                  <a:pt x="256" y="167"/>
                  <a:pt x="256" y="169"/>
                </a:cubicBezTo>
                <a:cubicBezTo>
                  <a:pt x="256" y="173"/>
                  <a:pt x="260" y="177"/>
                  <a:pt x="264" y="177"/>
                </a:cubicBezTo>
                <a:cubicBezTo>
                  <a:pt x="267" y="177"/>
                  <a:pt x="269" y="176"/>
                  <a:pt x="270" y="175"/>
                </a:cubicBezTo>
                <a:cubicBezTo>
                  <a:pt x="350" y="94"/>
                  <a:pt x="350" y="94"/>
                  <a:pt x="350" y="94"/>
                </a:cubicBezTo>
                <a:cubicBezTo>
                  <a:pt x="352" y="93"/>
                  <a:pt x="353" y="91"/>
                  <a:pt x="353" y="89"/>
                </a:cubicBezTo>
                <a:cubicBezTo>
                  <a:pt x="353" y="86"/>
                  <a:pt x="352" y="84"/>
                  <a:pt x="350" y="83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Shape 806">
            <a:extLst>
              <a:ext uri="{FF2B5EF4-FFF2-40B4-BE49-F238E27FC236}">
                <a16:creationId xmlns:a16="http://schemas.microsoft.com/office/drawing/2014/main" id="{8A4E7C38-7ABA-03A6-5A38-8F65B1E7866E}"/>
              </a:ext>
            </a:extLst>
          </p:cNvPr>
          <p:cNvSpPr/>
          <p:nvPr/>
        </p:nvSpPr>
        <p:spPr>
          <a:xfrm>
            <a:off x="10069412" y="5866697"/>
            <a:ext cx="396875" cy="200025"/>
          </a:xfrm>
          <a:custGeom>
            <a:avLst/>
            <a:gdLst/>
            <a:ahLst/>
            <a:cxnLst/>
            <a:rect l="0" t="0" r="0" b="0"/>
            <a:pathLst>
              <a:path w="321" h="161" extrusionOk="0">
                <a:moveTo>
                  <a:pt x="313" y="0"/>
                </a:moveTo>
                <a:cubicBezTo>
                  <a:pt x="311" y="0"/>
                  <a:pt x="309" y="1"/>
                  <a:pt x="307" y="3"/>
                </a:cubicBezTo>
                <a:cubicBezTo>
                  <a:pt x="160" y="142"/>
                  <a:pt x="160" y="142"/>
                  <a:pt x="160" y="142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1"/>
                  <a:pt x="1" y="13"/>
                  <a:pt x="2" y="14"/>
                </a:cubicBezTo>
                <a:cubicBezTo>
                  <a:pt x="155" y="159"/>
                  <a:pt x="155" y="159"/>
                  <a:pt x="155" y="159"/>
                </a:cubicBezTo>
                <a:cubicBezTo>
                  <a:pt x="156" y="160"/>
                  <a:pt x="158" y="161"/>
                  <a:pt x="160" y="161"/>
                </a:cubicBezTo>
                <a:cubicBezTo>
                  <a:pt x="163" y="161"/>
                  <a:pt x="165" y="160"/>
                  <a:pt x="166" y="159"/>
                </a:cubicBezTo>
                <a:cubicBezTo>
                  <a:pt x="319" y="14"/>
                  <a:pt x="319" y="14"/>
                  <a:pt x="319" y="14"/>
                </a:cubicBezTo>
                <a:cubicBezTo>
                  <a:pt x="320" y="13"/>
                  <a:pt x="321" y="11"/>
                  <a:pt x="321" y="8"/>
                </a:cubicBezTo>
                <a:cubicBezTo>
                  <a:pt x="321" y="4"/>
                  <a:pt x="317" y="0"/>
                  <a:pt x="313" y="0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Shape 807">
            <a:extLst>
              <a:ext uri="{FF2B5EF4-FFF2-40B4-BE49-F238E27FC236}">
                <a16:creationId xmlns:a16="http://schemas.microsoft.com/office/drawing/2014/main" id="{B51BE750-216D-578E-4242-D1271F334816}"/>
              </a:ext>
            </a:extLst>
          </p:cNvPr>
          <p:cNvSpPr/>
          <p:nvPr/>
        </p:nvSpPr>
        <p:spPr>
          <a:xfrm>
            <a:off x="10902850" y="5866697"/>
            <a:ext cx="396875" cy="200025"/>
          </a:xfrm>
          <a:custGeom>
            <a:avLst/>
            <a:gdLst/>
            <a:ahLst/>
            <a:cxnLst/>
            <a:rect l="0" t="0" r="0" b="0"/>
            <a:pathLst>
              <a:path w="321" h="161" extrusionOk="0">
                <a:moveTo>
                  <a:pt x="319" y="147"/>
                </a:moveTo>
                <a:cubicBezTo>
                  <a:pt x="167" y="3"/>
                  <a:pt x="167" y="3"/>
                  <a:pt x="167" y="3"/>
                </a:cubicBezTo>
                <a:cubicBezTo>
                  <a:pt x="165" y="1"/>
                  <a:pt x="163" y="0"/>
                  <a:pt x="161" y="0"/>
                </a:cubicBezTo>
                <a:cubicBezTo>
                  <a:pt x="159" y="0"/>
                  <a:pt x="157" y="1"/>
                  <a:pt x="155" y="3"/>
                </a:cubicBezTo>
                <a:cubicBezTo>
                  <a:pt x="3" y="147"/>
                  <a:pt x="3" y="147"/>
                  <a:pt x="3" y="147"/>
                </a:cubicBezTo>
                <a:cubicBezTo>
                  <a:pt x="1" y="149"/>
                  <a:pt x="0" y="151"/>
                  <a:pt x="0" y="153"/>
                </a:cubicBezTo>
                <a:cubicBezTo>
                  <a:pt x="0" y="157"/>
                  <a:pt x="4" y="161"/>
                  <a:pt x="8" y="161"/>
                </a:cubicBezTo>
                <a:cubicBezTo>
                  <a:pt x="11" y="161"/>
                  <a:pt x="13" y="160"/>
                  <a:pt x="14" y="159"/>
                </a:cubicBezTo>
                <a:cubicBezTo>
                  <a:pt x="161" y="19"/>
                  <a:pt x="161" y="19"/>
                  <a:pt x="161" y="19"/>
                </a:cubicBezTo>
                <a:cubicBezTo>
                  <a:pt x="308" y="159"/>
                  <a:pt x="308" y="159"/>
                  <a:pt x="308" y="159"/>
                </a:cubicBezTo>
                <a:cubicBezTo>
                  <a:pt x="309" y="160"/>
                  <a:pt x="311" y="161"/>
                  <a:pt x="313" y="161"/>
                </a:cubicBezTo>
                <a:cubicBezTo>
                  <a:pt x="318" y="161"/>
                  <a:pt x="321" y="157"/>
                  <a:pt x="321" y="153"/>
                </a:cubicBezTo>
                <a:cubicBezTo>
                  <a:pt x="321" y="151"/>
                  <a:pt x="320" y="149"/>
                  <a:pt x="319" y="147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Shape 657">
            <a:extLst>
              <a:ext uri="{FF2B5EF4-FFF2-40B4-BE49-F238E27FC236}">
                <a16:creationId xmlns:a16="http://schemas.microsoft.com/office/drawing/2014/main" id="{85342734-A641-827E-9A6A-9DF3097A88C3}"/>
              </a:ext>
            </a:extLst>
          </p:cNvPr>
          <p:cNvSpPr/>
          <p:nvPr/>
        </p:nvSpPr>
        <p:spPr>
          <a:xfrm>
            <a:off x="4030965" y="2235380"/>
            <a:ext cx="618692" cy="620951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60" y="96"/>
                </a:moveTo>
                <a:cubicBezTo>
                  <a:pt x="193" y="96"/>
                  <a:pt x="193" y="96"/>
                  <a:pt x="193" y="96"/>
                </a:cubicBezTo>
                <a:cubicBezTo>
                  <a:pt x="210" y="96"/>
                  <a:pt x="225" y="82"/>
                  <a:pt x="225" y="64"/>
                </a:cubicBezTo>
                <a:cubicBezTo>
                  <a:pt x="225" y="32"/>
                  <a:pt x="225" y="32"/>
                  <a:pt x="225" y="32"/>
                </a:cubicBezTo>
                <a:cubicBezTo>
                  <a:pt x="225" y="14"/>
                  <a:pt x="210" y="0"/>
                  <a:pt x="193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43" y="0"/>
                  <a:pt x="128" y="14"/>
                  <a:pt x="128" y="32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82"/>
                  <a:pt x="143" y="96"/>
                  <a:pt x="160" y="96"/>
                </a:cubicBezTo>
                <a:moveTo>
                  <a:pt x="144" y="32"/>
                </a:moveTo>
                <a:cubicBezTo>
                  <a:pt x="144" y="23"/>
                  <a:pt x="152" y="16"/>
                  <a:pt x="160" y="16"/>
                </a:cubicBezTo>
                <a:cubicBezTo>
                  <a:pt x="193" y="16"/>
                  <a:pt x="193" y="16"/>
                  <a:pt x="193" y="16"/>
                </a:cubicBezTo>
                <a:cubicBezTo>
                  <a:pt x="201" y="16"/>
                  <a:pt x="209" y="23"/>
                  <a:pt x="209" y="32"/>
                </a:cubicBezTo>
                <a:cubicBezTo>
                  <a:pt x="209" y="64"/>
                  <a:pt x="209" y="64"/>
                  <a:pt x="209" y="64"/>
                </a:cubicBezTo>
                <a:cubicBezTo>
                  <a:pt x="209" y="73"/>
                  <a:pt x="201" y="80"/>
                  <a:pt x="193" y="80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52" y="80"/>
                  <a:pt x="144" y="73"/>
                  <a:pt x="144" y="64"/>
                </a:cubicBezTo>
                <a:lnTo>
                  <a:pt x="144" y="32"/>
                </a:lnTo>
                <a:close/>
                <a:moveTo>
                  <a:pt x="48" y="241"/>
                </a:moveTo>
                <a:cubicBezTo>
                  <a:pt x="52" y="241"/>
                  <a:pt x="56" y="237"/>
                  <a:pt x="56" y="233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68" y="233"/>
                  <a:pt x="168" y="233"/>
                  <a:pt x="168" y="233"/>
                </a:cubicBezTo>
                <a:cubicBezTo>
                  <a:pt x="168" y="237"/>
                  <a:pt x="172" y="241"/>
                  <a:pt x="176" y="241"/>
                </a:cubicBezTo>
                <a:cubicBezTo>
                  <a:pt x="181" y="241"/>
                  <a:pt x="185" y="237"/>
                  <a:pt x="185" y="233"/>
                </a:cubicBezTo>
                <a:cubicBezTo>
                  <a:pt x="185" y="176"/>
                  <a:pt x="185" y="176"/>
                  <a:pt x="185" y="176"/>
                </a:cubicBezTo>
                <a:cubicBezTo>
                  <a:pt x="297" y="176"/>
                  <a:pt x="297" y="176"/>
                  <a:pt x="297" y="176"/>
                </a:cubicBezTo>
                <a:cubicBezTo>
                  <a:pt x="297" y="233"/>
                  <a:pt x="297" y="233"/>
                  <a:pt x="297" y="233"/>
                </a:cubicBezTo>
                <a:cubicBezTo>
                  <a:pt x="297" y="237"/>
                  <a:pt x="301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168"/>
                  <a:pt x="313" y="168"/>
                  <a:pt x="313" y="168"/>
                </a:cubicBezTo>
                <a:cubicBezTo>
                  <a:pt x="313" y="164"/>
                  <a:pt x="309" y="160"/>
                  <a:pt x="305" y="160"/>
                </a:cubicBezTo>
                <a:cubicBezTo>
                  <a:pt x="185" y="160"/>
                  <a:pt x="185" y="160"/>
                  <a:pt x="185" y="160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16"/>
                  <a:pt x="181" y="112"/>
                  <a:pt x="176" y="112"/>
                </a:cubicBezTo>
                <a:cubicBezTo>
                  <a:pt x="172" y="112"/>
                  <a:pt x="168" y="116"/>
                  <a:pt x="168" y="12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48" y="160"/>
                  <a:pt x="48" y="160"/>
                  <a:pt x="48" y="160"/>
                </a:cubicBezTo>
                <a:cubicBezTo>
                  <a:pt x="44" y="160"/>
                  <a:pt x="40" y="164"/>
                  <a:pt x="40" y="168"/>
                </a:cubicBezTo>
                <a:cubicBezTo>
                  <a:pt x="40" y="233"/>
                  <a:pt x="40" y="233"/>
                  <a:pt x="40" y="233"/>
                </a:cubicBezTo>
                <a:cubicBezTo>
                  <a:pt x="40" y="237"/>
                  <a:pt x="44" y="241"/>
                  <a:pt x="48" y="241"/>
                </a:cubicBezTo>
                <a:moveTo>
                  <a:pt x="64" y="257"/>
                </a:moveTo>
                <a:cubicBezTo>
                  <a:pt x="32" y="257"/>
                  <a:pt x="32" y="257"/>
                  <a:pt x="32" y="257"/>
                </a:cubicBezTo>
                <a:cubicBezTo>
                  <a:pt x="14" y="257"/>
                  <a:pt x="0" y="271"/>
                  <a:pt x="0" y="289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64" y="353"/>
                  <a:pt x="64" y="353"/>
                  <a:pt x="64" y="353"/>
                </a:cubicBezTo>
                <a:cubicBezTo>
                  <a:pt x="82" y="353"/>
                  <a:pt x="96" y="339"/>
                  <a:pt x="96" y="321"/>
                </a:cubicBezTo>
                <a:cubicBezTo>
                  <a:pt x="96" y="289"/>
                  <a:pt x="96" y="289"/>
                  <a:pt x="96" y="289"/>
                </a:cubicBezTo>
                <a:cubicBezTo>
                  <a:pt x="96" y="271"/>
                  <a:pt x="82" y="257"/>
                  <a:pt x="64" y="257"/>
                </a:cubicBezTo>
                <a:moveTo>
                  <a:pt x="80" y="321"/>
                </a:moveTo>
                <a:cubicBezTo>
                  <a:pt x="80" y="330"/>
                  <a:pt x="73" y="337"/>
                  <a:pt x="64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289"/>
                  <a:pt x="16" y="289"/>
                  <a:pt x="16" y="289"/>
                </a:cubicBezTo>
                <a:cubicBezTo>
                  <a:pt x="16" y="280"/>
                  <a:pt x="23" y="273"/>
                  <a:pt x="32" y="273"/>
                </a:cubicBezTo>
                <a:cubicBezTo>
                  <a:pt x="64" y="273"/>
                  <a:pt x="64" y="273"/>
                  <a:pt x="64" y="273"/>
                </a:cubicBezTo>
                <a:cubicBezTo>
                  <a:pt x="73" y="273"/>
                  <a:pt x="80" y="280"/>
                  <a:pt x="80" y="289"/>
                </a:cubicBezTo>
                <a:lnTo>
                  <a:pt x="80" y="321"/>
                </a:lnTo>
                <a:close/>
                <a:moveTo>
                  <a:pt x="321" y="257"/>
                </a:moveTo>
                <a:cubicBezTo>
                  <a:pt x="289" y="257"/>
                  <a:pt x="289" y="257"/>
                  <a:pt x="289" y="257"/>
                </a:cubicBezTo>
                <a:cubicBezTo>
                  <a:pt x="271" y="257"/>
                  <a:pt x="257" y="271"/>
                  <a:pt x="257" y="289"/>
                </a:cubicBezTo>
                <a:cubicBezTo>
                  <a:pt x="257" y="321"/>
                  <a:pt x="257" y="321"/>
                  <a:pt x="257" y="321"/>
                </a:cubicBezTo>
                <a:cubicBezTo>
                  <a:pt x="257" y="339"/>
                  <a:pt x="271" y="353"/>
                  <a:pt x="289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9" y="353"/>
                  <a:pt x="353" y="339"/>
                  <a:pt x="353" y="321"/>
                </a:cubicBezTo>
                <a:cubicBezTo>
                  <a:pt x="353" y="289"/>
                  <a:pt x="353" y="289"/>
                  <a:pt x="353" y="289"/>
                </a:cubicBezTo>
                <a:cubicBezTo>
                  <a:pt x="353" y="271"/>
                  <a:pt x="339" y="257"/>
                  <a:pt x="321" y="257"/>
                </a:cubicBezTo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89" y="337"/>
                  <a:pt x="289" y="337"/>
                  <a:pt x="289" y="337"/>
                </a:cubicBezTo>
                <a:cubicBezTo>
                  <a:pt x="280" y="337"/>
                  <a:pt x="273" y="330"/>
                  <a:pt x="273" y="321"/>
                </a:cubicBezTo>
                <a:cubicBezTo>
                  <a:pt x="273" y="289"/>
                  <a:pt x="273" y="289"/>
                  <a:pt x="273" y="289"/>
                </a:cubicBezTo>
                <a:cubicBezTo>
                  <a:pt x="273" y="280"/>
                  <a:pt x="280" y="273"/>
                  <a:pt x="289" y="273"/>
                </a:cubicBezTo>
                <a:cubicBezTo>
                  <a:pt x="321" y="273"/>
                  <a:pt x="321" y="273"/>
                  <a:pt x="321" y="273"/>
                </a:cubicBezTo>
                <a:cubicBezTo>
                  <a:pt x="330" y="273"/>
                  <a:pt x="337" y="280"/>
                  <a:pt x="337" y="289"/>
                </a:cubicBezTo>
                <a:lnTo>
                  <a:pt x="337" y="321"/>
                </a:lnTo>
                <a:close/>
                <a:moveTo>
                  <a:pt x="193" y="257"/>
                </a:moveTo>
                <a:cubicBezTo>
                  <a:pt x="160" y="257"/>
                  <a:pt x="160" y="257"/>
                  <a:pt x="160" y="257"/>
                </a:cubicBezTo>
                <a:cubicBezTo>
                  <a:pt x="143" y="257"/>
                  <a:pt x="128" y="271"/>
                  <a:pt x="128" y="289"/>
                </a:cubicBezTo>
                <a:cubicBezTo>
                  <a:pt x="128" y="321"/>
                  <a:pt x="128" y="321"/>
                  <a:pt x="128" y="321"/>
                </a:cubicBezTo>
                <a:cubicBezTo>
                  <a:pt x="128" y="339"/>
                  <a:pt x="143" y="353"/>
                  <a:pt x="160" y="353"/>
                </a:cubicBezTo>
                <a:cubicBezTo>
                  <a:pt x="193" y="353"/>
                  <a:pt x="193" y="353"/>
                  <a:pt x="193" y="353"/>
                </a:cubicBezTo>
                <a:cubicBezTo>
                  <a:pt x="210" y="353"/>
                  <a:pt x="225" y="339"/>
                  <a:pt x="225" y="321"/>
                </a:cubicBezTo>
                <a:cubicBezTo>
                  <a:pt x="225" y="289"/>
                  <a:pt x="225" y="289"/>
                  <a:pt x="225" y="289"/>
                </a:cubicBezTo>
                <a:cubicBezTo>
                  <a:pt x="225" y="271"/>
                  <a:pt x="210" y="257"/>
                  <a:pt x="193" y="257"/>
                </a:cubicBezTo>
                <a:moveTo>
                  <a:pt x="209" y="321"/>
                </a:moveTo>
                <a:cubicBezTo>
                  <a:pt x="209" y="330"/>
                  <a:pt x="201" y="337"/>
                  <a:pt x="193" y="337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2" y="337"/>
                  <a:pt x="144" y="330"/>
                  <a:pt x="144" y="321"/>
                </a:cubicBezTo>
                <a:cubicBezTo>
                  <a:pt x="144" y="289"/>
                  <a:pt x="144" y="289"/>
                  <a:pt x="144" y="289"/>
                </a:cubicBezTo>
                <a:cubicBezTo>
                  <a:pt x="144" y="280"/>
                  <a:pt x="152" y="273"/>
                  <a:pt x="160" y="273"/>
                </a:cubicBezTo>
                <a:cubicBezTo>
                  <a:pt x="193" y="273"/>
                  <a:pt x="193" y="273"/>
                  <a:pt x="193" y="273"/>
                </a:cubicBezTo>
                <a:cubicBezTo>
                  <a:pt x="201" y="273"/>
                  <a:pt x="209" y="280"/>
                  <a:pt x="209" y="289"/>
                </a:cubicBezTo>
                <a:lnTo>
                  <a:pt x="209" y="321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68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6C65-82BA-6EC1-36F7-28EA53F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Texturas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0FCD7-FEE5-41DF-BE56-87279E961218}"/>
              </a:ext>
            </a:extLst>
          </p:cNvPr>
          <p:cNvSpPr txBox="1"/>
          <p:nvPr/>
        </p:nvSpPr>
        <p:spPr>
          <a:xfrm>
            <a:off x="535233" y="1489193"/>
            <a:ext cx="4549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El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objetivo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estas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texturas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es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más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dinamismo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a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presentación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y se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podrán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usar de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fondo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para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enfatizar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algunos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slides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3A8DA-1A03-6A56-ABD8-166C5781F3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51" y="3323331"/>
            <a:ext cx="3468518" cy="1950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B34CB-26D1-BF15-9256-ABF7C0A54B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60" y="3324619"/>
            <a:ext cx="3499879" cy="1969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C8A35-C9FB-185C-5123-C89C8F591D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533" y="3322450"/>
            <a:ext cx="3462246" cy="194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C5281-2E70-05A8-64D0-B735A7A3793E}"/>
              </a:ext>
            </a:extLst>
          </p:cNvPr>
          <p:cNvSpPr txBox="1"/>
          <p:nvPr/>
        </p:nvSpPr>
        <p:spPr>
          <a:xfrm>
            <a:off x="535233" y="2852405"/>
            <a:ext cx="891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Textura 1</a:t>
            </a:r>
            <a:endParaRPr lang="en-MX" sz="1300" dirty="0">
              <a:solidFill>
                <a:schemeClr val="bg2">
                  <a:lumMod val="50000"/>
                </a:schemeClr>
              </a:solidFill>
              <a:latin typeface="Amor Sans Pro" panose="02000503080000020003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513D8-7A53-9F9A-7563-AF0FC0878BA0}"/>
              </a:ext>
            </a:extLst>
          </p:cNvPr>
          <p:cNvSpPr txBox="1"/>
          <p:nvPr/>
        </p:nvSpPr>
        <p:spPr>
          <a:xfrm>
            <a:off x="4331383" y="2852405"/>
            <a:ext cx="891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Textura 2</a:t>
            </a:r>
            <a:endParaRPr lang="en-MX" sz="1300" dirty="0">
              <a:solidFill>
                <a:schemeClr val="bg2">
                  <a:lumMod val="50000"/>
                </a:schemeClr>
              </a:solidFill>
              <a:latin typeface="Amor Sans Pro" panose="02000503080000020003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21DD7-4D3D-8F66-B156-0793F6235AA6}"/>
              </a:ext>
            </a:extLst>
          </p:cNvPr>
          <p:cNvSpPr txBox="1"/>
          <p:nvPr/>
        </p:nvSpPr>
        <p:spPr>
          <a:xfrm>
            <a:off x="8101937" y="2852405"/>
            <a:ext cx="8917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Textura 3</a:t>
            </a:r>
            <a:endParaRPr lang="en-MX" sz="1300" dirty="0">
              <a:solidFill>
                <a:schemeClr val="bg2">
                  <a:lumMod val="50000"/>
                </a:schemeClr>
              </a:solidFill>
              <a:latin typeface="Amor Sans Pro" panose="0200050308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4887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815DD-8DAA-8FD3-342E-1E95B1F3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Recomendaciones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29127-4FE1-45D4-2F89-AF05D7E49BBE}"/>
              </a:ext>
            </a:extLst>
          </p:cNvPr>
          <p:cNvSpPr txBox="1"/>
          <p:nvPr/>
        </p:nvSpPr>
        <p:spPr>
          <a:xfrm>
            <a:off x="467953" y="1436297"/>
            <a:ext cx="52698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presentación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contiene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templates para las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secciones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que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ocupes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156911-8468-B6EE-6916-AB479A49CA62}"/>
              </a:ext>
            </a:extLst>
          </p:cNvPr>
          <p:cNvGrpSpPr/>
          <p:nvPr/>
        </p:nvGrpSpPr>
        <p:grpSpPr>
          <a:xfrm>
            <a:off x="467952" y="1839706"/>
            <a:ext cx="595746" cy="595745"/>
            <a:chOff x="535232" y="1884135"/>
            <a:chExt cx="595746" cy="59574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5B6A0D6-5A6F-9234-503A-24DF3A1176B2}"/>
                </a:ext>
              </a:extLst>
            </p:cNvPr>
            <p:cNvSpPr/>
            <p:nvPr/>
          </p:nvSpPr>
          <p:spPr>
            <a:xfrm>
              <a:off x="535232" y="1884135"/>
              <a:ext cx="595745" cy="595745"/>
            </a:xfrm>
            <a:prstGeom prst="ellipse">
              <a:avLst/>
            </a:prstGeom>
            <a:solidFill>
              <a:srgbClr val="D33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399FA4-DD8A-B7BF-4F25-C11F80F52785}"/>
                </a:ext>
              </a:extLst>
            </p:cNvPr>
            <p:cNvSpPr txBox="1"/>
            <p:nvPr/>
          </p:nvSpPr>
          <p:spPr>
            <a:xfrm>
              <a:off x="535232" y="1928950"/>
              <a:ext cx="59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ree Rg" panose="02000503000000020004" pitchFamily="2" charset="77"/>
                </a:rPr>
                <a:t>1</a:t>
              </a:r>
              <a:endParaRPr lang="en-MX" sz="2800" dirty="0">
                <a:solidFill>
                  <a:schemeClr val="bg1"/>
                </a:solidFill>
                <a:latin typeface="BREE-LIGHT" panose="02000503000000020004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63721-50EF-20E3-31D2-7AD198676A6F}"/>
              </a:ext>
            </a:extLst>
          </p:cNvPr>
          <p:cNvGrpSpPr/>
          <p:nvPr/>
        </p:nvGrpSpPr>
        <p:grpSpPr>
          <a:xfrm>
            <a:off x="3702041" y="1839706"/>
            <a:ext cx="595746" cy="595745"/>
            <a:chOff x="535232" y="1884135"/>
            <a:chExt cx="595746" cy="59574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913AEA-CC6B-800F-36CF-F3F859883831}"/>
                </a:ext>
              </a:extLst>
            </p:cNvPr>
            <p:cNvSpPr/>
            <p:nvPr/>
          </p:nvSpPr>
          <p:spPr>
            <a:xfrm>
              <a:off x="535232" y="1884135"/>
              <a:ext cx="595745" cy="595745"/>
            </a:xfrm>
            <a:prstGeom prst="ellipse">
              <a:avLst/>
            </a:prstGeom>
            <a:solidFill>
              <a:srgbClr val="D33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6029E9-6659-7175-FFD7-5A9DD2ADF288}"/>
                </a:ext>
              </a:extLst>
            </p:cNvPr>
            <p:cNvSpPr txBox="1"/>
            <p:nvPr/>
          </p:nvSpPr>
          <p:spPr>
            <a:xfrm>
              <a:off x="535232" y="1928950"/>
              <a:ext cx="59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ree Rg" panose="02000503000000020004" pitchFamily="2" charset="77"/>
                </a:rPr>
                <a:t>2</a:t>
              </a:r>
              <a:endParaRPr lang="en-MX" sz="2800" dirty="0">
                <a:solidFill>
                  <a:schemeClr val="bg1"/>
                </a:solidFill>
                <a:latin typeface="BREE-LIGHT" panose="02000503000000020004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218064-EA95-B012-24F5-11714A97CC4E}"/>
              </a:ext>
            </a:extLst>
          </p:cNvPr>
          <p:cNvGrpSpPr/>
          <p:nvPr/>
        </p:nvGrpSpPr>
        <p:grpSpPr>
          <a:xfrm>
            <a:off x="6355826" y="1839706"/>
            <a:ext cx="595746" cy="595745"/>
            <a:chOff x="535232" y="1884135"/>
            <a:chExt cx="595746" cy="595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282CF1-51E7-6AAF-E550-ED433CDD106D}"/>
                </a:ext>
              </a:extLst>
            </p:cNvPr>
            <p:cNvSpPr/>
            <p:nvPr/>
          </p:nvSpPr>
          <p:spPr>
            <a:xfrm>
              <a:off x="535232" y="1884135"/>
              <a:ext cx="595745" cy="595745"/>
            </a:xfrm>
            <a:prstGeom prst="ellipse">
              <a:avLst/>
            </a:prstGeom>
            <a:solidFill>
              <a:srgbClr val="D33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50B700-7B41-80D4-91D2-AEB430A9A70E}"/>
                </a:ext>
              </a:extLst>
            </p:cNvPr>
            <p:cNvSpPr txBox="1"/>
            <p:nvPr/>
          </p:nvSpPr>
          <p:spPr>
            <a:xfrm>
              <a:off x="535232" y="1928950"/>
              <a:ext cx="59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ree Rg" panose="02000503000000020004" pitchFamily="2" charset="77"/>
                </a:rPr>
                <a:t>3</a:t>
              </a:r>
              <a:endParaRPr lang="en-MX" sz="2800" dirty="0">
                <a:solidFill>
                  <a:schemeClr val="bg1"/>
                </a:solidFill>
                <a:latin typeface="BREE-LIGHT" panose="02000503000000020004" pitchFamily="2" charset="77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F758C82-89B2-F6C5-6215-694E3F9D22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34" y="2540568"/>
            <a:ext cx="2567607" cy="2790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77F35B-BA30-F37F-4F17-E611D65DE0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041" y="2915206"/>
            <a:ext cx="2021618" cy="24159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65B548-D0EB-828F-0667-3092E78430E7}"/>
              </a:ext>
            </a:extLst>
          </p:cNvPr>
          <p:cNvSpPr txBox="1"/>
          <p:nvPr/>
        </p:nvSpPr>
        <p:spPr>
          <a:xfrm>
            <a:off x="467952" y="5472095"/>
            <a:ext cx="1806185" cy="70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Al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clic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b="1" dirty="0">
                <a:solidFill>
                  <a:schemeClr val="tx2"/>
                </a:solidFill>
                <a:latin typeface="Amor Sans Pro" panose="02000503080000020003" pitchFamily="2" charset="77"/>
              </a:rPr>
              <a:t>Nueva </a:t>
            </a:r>
            <a:r>
              <a:rPr lang="en-US" sz="1300" b="1" dirty="0" err="1">
                <a:solidFill>
                  <a:schemeClr val="tx2"/>
                </a:solidFill>
                <a:latin typeface="Amor Sans Pro" panose="02000503080000020003" pitchFamily="2" charset="77"/>
              </a:rPr>
              <a:t>Diapositiva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tienes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acceso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distintos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Templates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42ABE8-4721-CD76-ADA5-A745249354DC}"/>
              </a:ext>
            </a:extLst>
          </p:cNvPr>
          <p:cNvSpPr txBox="1"/>
          <p:nvPr/>
        </p:nvSpPr>
        <p:spPr>
          <a:xfrm>
            <a:off x="3644365" y="5472095"/>
            <a:ext cx="23326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El template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contiene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diapositivas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agrupadas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secciones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que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puedes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revisar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en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pestaña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de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lado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izquierdo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024AC-015A-8D67-D638-393491FED5DB}"/>
              </a:ext>
            </a:extLst>
          </p:cNvPr>
          <p:cNvSpPr txBox="1"/>
          <p:nvPr/>
        </p:nvSpPr>
        <p:spPr>
          <a:xfrm>
            <a:off x="6283009" y="5472095"/>
            <a:ext cx="23326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Tienes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acceso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a la paleta de color de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Compartamos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con solo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seleccionar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cualquier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forma o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texto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6A2FC1-E851-B0EF-E167-6098E5D035DD}"/>
              </a:ext>
            </a:extLst>
          </p:cNvPr>
          <p:cNvCxnSpPr>
            <a:cxnSpLocks/>
          </p:cNvCxnSpPr>
          <p:nvPr/>
        </p:nvCxnSpPr>
        <p:spPr>
          <a:xfrm>
            <a:off x="8824869" y="1592937"/>
            <a:ext cx="0" cy="470748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D0A33C2-9BC0-7365-CDE3-093F695D8169}"/>
              </a:ext>
            </a:extLst>
          </p:cNvPr>
          <p:cNvSpPr txBox="1"/>
          <p:nvPr/>
        </p:nvSpPr>
        <p:spPr>
          <a:xfrm>
            <a:off x="9102714" y="1493457"/>
            <a:ext cx="246299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La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presentación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contiene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los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iconografia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y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formas</a:t>
            </a:r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 </a:t>
            </a:r>
            <a:r>
              <a:rPr lang="en-US" sz="1300" dirty="0" err="1">
                <a:solidFill>
                  <a:schemeClr val="tx2"/>
                </a:solidFill>
                <a:latin typeface="Amor Sans Pro" panose="02000503080000020003" pitchFamily="2" charset="77"/>
              </a:rPr>
              <a:t>prediseñadas</a:t>
            </a:r>
            <a:endParaRPr lang="en-US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  <a:p>
            <a:r>
              <a:rPr lang="en-US" sz="1300" dirty="0">
                <a:solidFill>
                  <a:schemeClr val="tx2"/>
                </a:solidFill>
                <a:latin typeface="Amor Sans Pro" panose="02000503080000020003" pitchFamily="2" charset="77"/>
              </a:rPr>
              <a:t>.</a:t>
            </a:r>
            <a:endParaRPr lang="en-MX" sz="1300" dirty="0">
              <a:solidFill>
                <a:schemeClr val="tx2"/>
              </a:solidFill>
              <a:latin typeface="Amor Sans Pro" panose="02000503080000020003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2789DD-DB30-7BD2-7FEA-50E0004B6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339" y="2565497"/>
            <a:ext cx="1937748" cy="30980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58C0D9-7EF4-2F50-81A2-2A4803905B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539" y="2897676"/>
            <a:ext cx="2065428" cy="24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0BC3-A480-ED11-3BA8-281DBF91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80F09-D579-D3BA-3476-288FDD7A6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5598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D18C-5E21-35FA-9E51-B6A5F99D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94388-515E-2442-5A0B-95B6B923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6418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3A27-4048-D5C0-0DFA-684FCDAA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C1BD5-2D7C-D28C-8FB0-7E5C98DE0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1515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BD7DCF7-A9FD-1636-CD5D-439C6D7B9F7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1165C2-2D5E-6290-5885-CA53E9ED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79421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mpartamos">
      <a:dk1>
        <a:srgbClr val="000000"/>
      </a:dk1>
      <a:lt1>
        <a:srgbClr val="FFFFFF"/>
      </a:lt1>
      <a:dk2>
        <a:srgbClr val="887C76"/>
      </a:dk2>
      <a:lt2>
        <a:srgbClr val="D33266"/>
      </a:lt2>
      <a:accent1>
        <a:srgbClr val="993155"/>
      </a:accent1>
      <a:accent2>
        <a:srgbClr val="E47937"/>
      </a:accent2>
      <a:accent3>
        <a:srgbClr val="856BAD"/>
      </a:accent3>
      <a:accent4>
        <a:srgbClr val="9BCB65"/>
      </a:accent4>
      <a:accent5>
        <a:srgbClr val="F8A633"/>
      </a:accent5>
      <a:accent6>
        <a:srgbClr val="D33266"/>
      </a:accent6>
      <a:hlink>
        <a:srgbClr val="2891C5"/>
      </a:hlink>
      <a:folHlink>
        <a:srgbClr val="9BCB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869</Words>
  <Application>Microsoft Macintosh PowerPoint</Application>
  <PresentationFormat>Widescreen</PresentationFormat>
  <Paragraphs>225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Amor Sans Pro</vt:lpstr>
      <vt:lpstr>Arial</vt:lpstr>
      <vt:lpstr>Bree Rg</vt:lpstr>
      <vt:lpstr>BREE-LIGHT</vt:lpstr>
      <vt:lpstr>Calibri</vt:lpstr>
      <vt:lpstr>Open Sans Light</vt:lpstr>
      <vt:lpstr>Office Theme</vt:lpstr>
      <vt:lpstr>PowerPoint Presentation</vt:lpstr>
      <vt:lpstr>PowerPoint Presentation</vt:lpstr>
      <vt:lpstr>Paleta de Color</vt:lpstr>
      <vt:lpstr>Texturas</vt:lpstr>
      <vt:lpstr>Recomendaciones</vt:lpstr>
      <vt:lpstr>PowerPoint Presentation</vt:lpstr>
      <vt:lpstr>PowerPoint Presentation</vt:lpstr>
      <vt:lpstr>PowerPoint Presentation</vt:lpstr>
      <vt:lpstr>PowerPoint Presentation</vt:lpstr>
      <vt:lpstr>Título de separador Tipografía Bree Bold</vt:lpstr>
      <vt:lpstr>Título de separador Tipografía Bree Bold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Mauricio</cp:lastModifiedBy>
  <cp:revision>90</cp:revision>
  <cp:lastPrinted>2024-01-22T21:43:14Z</cp:lastPrinted>
  <dcterms:created xsi:type="dcterms:W3CDTF">2023-10-31T20:24:02Z</dcterms:created>
  <dcterms:modified xsi:type="dcterms:W3CDTF">2024-01-26T18:14:36Z</dcterms:modified>
</cp:coreProperties>
</file>