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7895F25F-0236-274F-ADDD-EB5B378427BF}">
          <p14:sldIdLst>
            <p14:sldId id="256"/>
          </p14:sldIdLst>
        </p14:section>
        <p14:section name="Instrucciones" id="{88CDE72D-9630-894A-A6C9-40C557220E3C}">
          <p14:sldIdLst>
            <p14:sldId id="258"/>
            <p14:sldId id="259"/>
            <p14:sldId id="260"/>
          </p14:sldIdLst>
        </p14:section>
        <p14:section name="Separadores" id="{2C06AC8C-04FE-0548-BBD6-06B3E2D9E71E}">
          <p14:sldIdLst>
            <p14:sldId id="261"/>
            <p14:sldId id="264"/>
            <p14:sldId id="263"/>
            <p14:sldId id="265"/>
          </p14:sldIdLst>
        </p14:section>
        <p14:section name="Contenido" id="{20EDDA71-A04E-3449-A062-F278D01CE937}">
          <p14:sldIdLst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Cierre" id="{822C10AC-9723-8546-9FA8-84B516D9BFB1}">
          <p14:sldIdLst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7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CFBC8E-4DD0-3E8C-947E-7948A202AB58}"/>
              </a:ext>
            </a:extLst>
          </p:cNvPr>
          <p:cNvSpPr/>
          <p:nvPr userDrawn="1"/>
        </p:nvSpPr>
        <p:spPr>
          <a:xfrm>
            <a:off x="0" y="-985"/>
            <a:ext cx="12192000" cy="6858985"/>
          </a:xfrm>
          <a:prstGeom prst="rect">
            <a:avLst/>
          </a:prstGeom>
          <a:solidFill>
            <a:srgbClr val="897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C8922-8461-2971-3DAE-074CC2DB2D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9709" y="1972936"/>
            <a:ext cx="7420303" cy="1679792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Templete</a:t>
            </a:r>
            <a:r>
              <a:rPr lang="en-US" dirty="0"/>
              <a:t> </a:t>
            </a:r>
            <a:r>
              <a:rPr lang="en-US" dirty="0" err="1"/>
              <a:t>Compartamos</a:t>
            </a:r>
            <a:r>
              <a:rPr lang="en-US" dirty="0"/>
              <a:t> CI</a:t>
            </a:r>
            <a:endParaRPr lang="en-MX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7A1F0-2F0B-DCA6-D370-AF2181FD3A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9709" y="3652728"/>
            <a:ext cx="7420303" cy="7195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México 2024</a:t>
            </a:r>
            <a:endParaRPr lang="en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4F0CE-E8E3-9053-57C7-E02FC132D7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688" y="578069"/>
            <a:ext cx="3596503" cy="14237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D271F0-B3EB-7414-01D7-B4CE73E860DB}"/>
              </a:ext>
            </a:extLst>
          </p:cNvPr>
          <p:cNvSpPr/>
          <p:nvPr userDrawn="1"/>
        </p:nvSpPr>
        <p:spPr>
          <a:xfrm>
            <a:off x="0" y="4710590"/>
            <a:ext cx="12192000" cy="2147410"/>
          </a:xfrm>
          <a:custGeom>
            <a:avLst/>
            <a:gdLst>
              <a:gd name="connsiteX0" fmla="*/ 0 w 12192000"/>
              <a:gd name="connsiteY0" fmla="*/ 0 h 2086303"/>
              <a:gd name="connsiteX1" fmla="*/ 12192000 w 12192000"/>
              <a:gd name="connsiteY1" fmla="*/ 0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114096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61107 h 2147410"/>
              <a:gd name="connsiteX1" fmla="*/ 12192000 w 12192000"/>
              <a:gd name="connsiteY1" fmla="*/ 1353879 h 2147410"/>
              <a:gd name="connsiteX2" fmla="*/ 12192000 w 12192000"/>
              <a:gd name="connsiteY2" fmla="*/ 2147410 h 2147410"/>
              <a:gd name="connsiteX3" fmla="*/ 0 w 12192000"/>
              <a:gd name="connsiteY3" fmla="*/ 2147410 h 2147410"/>
              <a:gd name="connsiteX4" fmla="*/ 0 w 12192000"/>
              <a:gd name="connsiteY4" fmla="*/ 61107 h 214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47410">
                <a:moveTo>
                  <a:pt x="0" y="61107"/>
                </a:moveTo>
                <a:cubicBezTo>
                  <a:pt x="2634594" y="-12466"/>
                  <a:pt x="5805214" y="-275224"/>
                  <a:pt x="12192000" y="1353879"/>
                </a:cubicBezTo>
                <a:lnTo>
                  <a:pt x="12192000" y="2147410"/>
                </a:lnTo>
                <a:lnTo>
                  <a:pt x="0" y="2147410"/>
                </a:lnTo>
                <a:lnTo>
                  <a:pt x="0" y="6110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F70AE-7A2E-9162-EC07-ADD86D147114}"/>
              </a:ext>
            </a:extLst>
          </p:cNvPr>
          <p:cNvSpPr/>
          <p:nvPr userDrawn="1"/>
        </p:nvSpPr>
        <p:spPr>
          <a:xfrm>
            <a:off x="5791200" y="4845652"/>
            <a:ext cx="6422287" cy="2012349"/>
          </a:xfrm>
          <a:custGeom>
            <a:avLst/>
            <a:gdLst>
              <a:gd name="connsiteX0" fmla="*/ 0 w 6422287"/>
              <a:gd name="connsiteY0" fmla="*/ 0 h 2001838"/>
              <a:gd name="connsiteX1" fmla="*/ 6422287 w 6422287"/>
              <a:gd name="connsiteY1" fmla="*/ 0 h 2001838"/>
              <a:gd name="connsiteX2" fmla="*/ 6422287 w 6422287"/>
              <a:gd name="connsiteY2" fmla="*/ 2001838 h 2001838"/>
              <a:gd name="connsiteX3" fmla="*/ 0 w 6422287"/>
              <a:gd name="connsiteY3" fmla="*/ 2001838 h 2001838"/>
              <a:gd name="connsiteX4" fmla="*/ 0 w 6422287"/>
              <a:gd name="connsiteY4" fmla="*/ 0 h 2001838"/>
              <a:gd name="connsiteX0" fmla="*/ 0 w 6422287"/>
              <a:gd name="connsiteY0" fmla="*/ 0 h 2001838"/>
              <a:gd name="connsiteX1" fmla="*/ 6422287 w 6422287"/>
              <a:gd name="connsiteY1" fmla="*/ 0 h 2001838"/>
              <a:gd name="connsiteX2" fmla="*/ 6422287 w 6422287"/>
              <a:gd name="connsiteY2" fmla="*/ 2001838 h 2001838"/>
              <a:gd name="connsiteX3" fmla="*/ 0 w 6422287"/>
              <a:gd name="connsiteY3" fmla="*/ 88956 h 2001838"/>
              <a:gd name="connsiteX4" fmla="*/ 0 w 6422287"/>
              <a:gd name="connsiteY4" fmla="*/ 0 h 2001838"/>
              <a:gd name="connsiteX0" fmla="*/ 0 w 6422287"/>
              <a:gd name="connsiteY0" fmla="*/ 0 h 2001838"/>
              <a:gd name="connsiteX1" fmla="*/ 6422287 w 6422287"/>
              <a:gd name="connsiteY1" fmla="*/ 1282262 h 2001838"/>
              <a:gd name="connsiteX2" fmla="*/ 6422287 w 6422287"/>
              <a:gd name="connsiteY2" fmla="*/ 2001838 h 2001838"/>
              <a:gd name="connsiteX3" fmla="*/ 0 w 6422287"/>
              <a:gd name="connsiteY3" fmla="*/ 88956 h 2001838"/>
              <a:gd name="connsiteX4" fmla="*/ 0 w 6422287"/>
              <a:gd name="connsiteY4" fmla="*/ 0 h 2001838"/>
              <a:gd name="connsiteX0" fmla="*/ 0 w 6422287"/>
              <a:gd name="connsiteY0" fmla="*/ 0 h 2001838"/>
              <a:gd name="connsiteX1" fmla="*/ 6422287 w 6422287"/>
              <a:gd name="connsiteY1" fmla="*/ 1282262 h 2001838"/>
              <a:gd name="connsiteX2" fmla="*/ 6422287 w 6422287"/>
              <a:gd name="connsiteY2" fmla="*/ 2001838 h 2001838"/>
              <a:gd name="connsiteX3" fmla="*/ 0 w 6422287"/>
              <a:gd name="connsiteY3" fmla="*/ 88956 h 2001838"/>
              <a:gd name="connsiteX4" fmla="*/ 0 w 6422287"/>
              <a:gd name="connsiteY4" fmla="*/ 0 h 2001838"/>
              <a:gd name="connsiteX0" fmla="*/ 0 w 6422287"/>
              <a:gd name="connsiteY0" fmla="*/ 0 h 2001838"/>
              <a:gd name="connsiteX1" fmla="*/ 6422287 w 6422287"/>
              <a:gd name="connsiteY1" fmla="*/ 1282262 h 2001838"/>
              <a:gd name="connsiteX2" fmla="*/ 6422287 w 6422287"/>
              <a:gd name="connsiteY2" fmla="*/ 2001838 h 2001838"/>
              <a:gd name="connsiteX3" fmla="*/ 0 w 6422287"/>
              <a:gd name="connsiteY3" fmla="*/ 88956 h 2001838"/>
              <a:gd name="connsiteX4" fmla="*/ 0 w 6422287"/>
              <a:gd name="connsiteY4" fmla="*/ 0 h 2001838"/>
              <a:gd name="connsiteX0" fmla="*/ 0 w 6422287"/>
              <a:gd name="connsiteY0" fmla="*/ 0 h 2012349"/>
              <a:gd name="connsiteX1" fmla="*/ 6422287 w 6422287"/>
              <a:gd name="connsiteY1" fmla="*/ 1282262 h 2012349"/>
              <a:gd name="connsiteX2" fmla="*/ 6422287 w 6422287"/>
              <a:gd name="connsiteY2" fmla="*/ 2001838 h 2012349"/>
              <a:gd name="connsiteX3" fmla="*/ 4519448 w 6422287"/>
              <a:gd name="connsiteY3" fmla="*/ 2012349 h 2012349"/>
              <a:gd name="connsiteX4" fmla="*/ 0 w 6422287"/>
              <a:gd name="connsiteY4" fmla="*/ 0 h 2012349"/>
              <a:gd name="connsiteX0" fmla="*/ 0 w 6422287"/>
              <a:gd name="connsiteY0" fmla="*/ 0 h 2012349"/>
              <a:gd name="connsiteX1" fmla="*/ 6422287 w 6422287"/>
              <a:gd name="connsiteY1" fmla="*/ 1282262 h 2012349"/>
              <a:gd name="connsiteX2" fmla="*/ 6422287 w 6422287"/>
              <a:gd name="connsiteY2" fmla="*/ 2001838 h 2012349"/>
              <a:gd name="connsiteX3" fmla="*/ 4519448 w 6422287"/>
              <a:gd name="connsiteY3" fmla="*/ 2012349 h 2012349"/>
              <a:gd name="connsiteX4" fmla="*/ 0 w 6422287"/>
              <a:gd name="connsiteY4" fmla="*/ 0 h 2012349"/>
              <a:gd name="connsiteX0" fmla="*/ 0 w 6422287"/>
              <a:gd name="connsiteY0" fmla="*/ 0 h 2012349"/>
              <a:gd name="connsiteX1" fmla="*/ 6422287 w 6422287"/>
              <a:gd name="connsiteY1" fmla="*/ 1282262 h 2012349"/>
              <a:gd name="connsiteX2" fmla="*/ 6422287 w 6422287"/>
              <a:gd name="connsiteY2" fmla="*/ 2001838 h 2012349"/>
              <a:gd name="connsiteX3" fmla="*/ 4519448 w 6422287"/>
              <a:gd name="connsiteY3" fmla="*/ 2012349 h 2012349"/>
              <a:gd name="connsiteX4" fmla="*/ 0 w 6422287"/>
              <a:gd name="connsiteY4" fmla="*/ 0 h 201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2287" h="2012349">
                <a:moveTo>
                  <a:pt x="0" y="0"/>
                </a:moveTo>
                <a:cubicBezTo>
                  <a:pt x="1131769" y="133131"/>
                  <a:pt x="1359649" y="-70069"/>
                  <a:pt x="6422287" y="1282262"/>
                </a:cubicBezTo>
                <a:lnTo>
                  <a:pt x="6422287" y="2001838"/>
                </a:lnTo>
                <a:lnTo>
                  <a:pt x="4519448" y="2012349"/>
                </a:lnTo>
                <a:cubicBezTo>
                  <a:pt x="2613572" y="742476"/>
                  <a:pt x="644634" y="124245"/>
                  <a:pt x="0" y="0"/>
                </a:cubicBez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563A0D-83D3-0F2F-41EC-6425785CD4E0}"/>
              </a:ext>
            </a:extLst>
          </p:cNvPr>
          <p:cNvSpPr/>
          <p:nvPr userDrawn="1"/>
        </p:nvSpPr>
        <p:spPr>
          <a:xfrm>
            <a:off x="-10510" y="4605754"/>
            <a:ext cx="12223997" cy="1892914"/>
          </a:xfrm>
          <a:custGeom>
            <a:avLst/>
            <a:gdLst>
              <a:gd name="connsiteX0" fmla="*/ 0 w 12192000"/>
              <a:gd name="connsiteY0" fmla="*/ 0 h 432880"/>
              <a:gd name="connsiteX1" fmla="*/ 12192000 w 12192000"/>
              <a:gd name="connsiteY1" fmla="*/ 0 h 432880"/>
              <a:gd name="connsiteX2" fmla="*/ 12192000 w 12192000"/>
              <a:gd name="connsiteY2" fmla="*/ 432880 h 432880"/>
              <a:gd name="connsiteX3" fmla="*/ 0 w 12192000"/>
              <a:gd name="connsiteY3" fmla="*/ 432880 h 432880"/>
              <a:gd name="connsiteX4" fmla="*/ 0 w 12192000"/>
              <a:gd name="connsiteY4" fmla="*/ 0 h 432880"/>
              <a:gd name="connsiteX0" fmla="*/ 10510 w 12202510"/>
              <a:gd name="connsiteY0" fmla="*/ 0 h 432880"/>
              <a:gd name="connsiteX1" fmla="*/ 12202510 w 12202510"/>
              <a:gd name="connsiteY1" fmla="*/ 0 h 432880"/>
              <a:gd name="connsiteX2" fmla="*/ 12202510 w 12202510"/>
              <a:gd name="connsiteY2" fmla="*/ 432880 h 432880"/>
              <a:gd name="connsiteX3" fmla="*/ 0 w 12202510"/>
              <a:gd name="connsiteY3" fmla="*/ 86039 h 432880"/>
              <a:gd name="connsiteX4" fmla="*/ 10510 w 12202510"/>
              <a:gd name="connsiteY4" fmla="*/ 0 h 432880"/>
              <a:gd name="connsiteX0" fmla="*/ 10510 w 12213021"/>
              <a:gd name="connsiteY0" fmla="*/ 0 h 1746673"/>
              <a:gd name="connsiteX1" fmla="*/ 12202510 w 12213021"/>
              <a:gd name="connsiteY1" fmla="*/ 0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13021"/>
              <a:gd name="connsiteY0" fmla="*/ 0 h 1746673"/>
              <a:gd name="connsiteX1" fmla="*/ 12202510 w 12213021"/>
              <a:gd name="connsiteY1" fmla="*/ 1145628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23997"/>
              <a:gd name="connsiteY0" fmla="*/ 0 h 1746673"/>
              <a:gd name="connsiteX1" fmla="*/ 12223531 w 12223997"/>
              <a:gd name="connsiteY1" fmla="*/ 1093076 h 1746673"/>
              <a:gd name="connsiteX2" fmla="*/ 12213021 w 12223997"/>
              <a:gd name="connsiteY2" fmla="*/ 1746673 h 1746673"/>
              <a:gd name="connsiteX3" fmla="*/ 0 w 12223997"/>
              <a:gd name="connsiteY3" fmla="*/ 86039 h 1746673"/>
              <a:gd name="connsiteX4" fmla="*/ 10510 w 12223997"/>
              <a:gd name="connsiteY4" fmla="*/ 0 h 1746673"/>
              <a:gd name="connsiteX0" fmla="*/ 10510 w 12223997"/>
              <a:gd name="connsiteY0" fmla="*/ 9233 h 1755906"/>
              <a:gd name="connsiteX1" fmla="*/ 12223531 w 12223997"/>
              <a:gd name="connsiteY1" fmla="*/ 1102309 h 1755906"/>
              <a:gd name="connsiteX2" fmla="*/ 12213021 w 12223997"/>
              <a:gd name="connsiteY2" fmla="*/ 1755906 h 1755906"/>
              <a:gd name="connsiteX3" fmla="*/ 0 w 12223997"/>
              <a:gd name="connsiteY3" fmla="*/ 95272 h 1755906"/>
              <a:gd name="connsiteX4" fmla="*/ 10510 w 12223997"/>
              <a:gd name="connsiteY4" fmla="*/ 9233 h 1755906"/>
              <a:gd name="connsiteX0" fmla="*/ 10510 w 12223997"/>
              <a:gd name="connsiteY0" fmla="*/ 249738 h 1996411"/>
              <a:gd name="connsiteX1" fmla="*/ 12223531 w 12223997"/>
              <a:gd name="connsiteY1" fmla="*/ 1342814 h 1996411"/>
              <a:gd name="connsiteX2" fmla="*/ 12213021 w 12223997"/>
              <a:gd name="connsiteY2" fmla="*/ 1996411 h 1996411"/>
              <a:gd name="connsiteX3" fmla="*/ 0 w 12223997"/>
              <a:gd name="connsiteY3" fmla="*/ 335777 h 1996411"/>
              <a:gd name="connsiteX4" fmla="*/ 10510 w 12223997"/>
              <a:gd name="connsiteY4" fmla="*/ 249738 h 1996411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85811 h 2032484"/>
              <a:gd name="connsiteX1" fmla="*/ 12223531 w 12223997"/>
              <a:gd name="connsiteY1" fmla="*/ 1378887 h 2032484"/>
              <a:gd name="connsiteX2" fmla="*/ 12213021 w 12223997"/>
              <a:gd name="connsiteY2" fmla="*/ 2032484 h 2032484"/>
              <a:gd name="connsiteX3" fmla="*/ 0 w 12223997"/>
              <a:gd name="connsiteY3" fmla="*/ 371850 h 2032484"/>
              <a:gd name="connsiteX4" fmla="*/ 10510 w 12223997"/>
              <a:gd name="connsiteY4" fmla="*/ 285811 h 2032484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76612 h 1823285"/>
              <a:gd name="connsiteX1" fmla="*/ 12223531 w 12223997"/>
              <a:gd name="connsiteY1" fmla="*/ 1169688 h 1823285"/>
              <a:gd name="connsiteX2" fmla="*/ 12213021 w 12223997"/>
              <a:gd name="connsiteY2" fmla="*/ 1823285 h 1823285"/>
              <a:gd name="connsiteX3" fmla="*/ 0 w 12223997"/>
              <a:gd name="connsiteY3" fmla="*/ 162651 h 1823285"/>
              <a:gd name="connsiteX4" fmla="*/ 10510 w 12223997"/>
              <a:gd name="connsiteY4" fmla="*/ 76612 h 1823285"/>
              <a:gd name="connsiteX0" fmla="*/ 10510 w 12223997"/>
              <a:gd name="connsiteY0" fmla="*/ 117062 h 1863735"/>
              <a:gd name="connsiteX1" fmla="*/ 12223531 w 12223997"/>
              <a:gd name="connsiteY1" fmla="*/ 1210138 h 1863735"/>
              <a:gd name="connsiteX2" fmla="*/ 12213021 w 12223997"/>
              <a:gd name="connsiteY2" fmla="*/ 1863735 h 1863735"/>
              <a:gd name="connsiteX3" fmla="*/ 0 w 12223997"/>
              <a:gd name="connsiteY3" fmla="*/ 203101 h 1863735"/>
              <a:gd name="connsiteX4" fmla="*/ 10510 w 12223997"/>
              <a:gd name="connsiteY4" fmla="*/ 117062 h 1863735"/>
              <a:gd name="connsiteX0" fmla="*/ 10510 w 12223997"/>
              <a:gd name="connsiteY0" fmla="*/ 146241 h 1892914"/>
              <a:gd name="connsiteX1" fmla="*/ 12223531 w 12223997"/>
              <a:gd name="connsiteY1" fmla="*/ 1239317 h 1892914"/>
              <a:gd name="connsiteX2" fmla="*/ 12213021 w 12223997"/>
              <a:gd name="connsiteY2" fmla="*/ 1892914 h 1892914"/>
              <a:gd name="connsiteX3" fmla="*/ 0 w 12223997"/>
              <a:gd name="connsiteY3" fmla="*/ 232280 h 1892914"/>
              <a:gd name="connsiteX4" fmla="*/ 10510 w 12223997"/>
              <a:gd name="connsiteY4" fmla="*/ 146241 h 189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3997" h="1892914">
                <a:moveTo>
                  <a:pt x="10510" y="146241"/>
                </a:moveTo>
                <a:cubicBezTo>
                  <a:pt x="1853324" y="-4407"/>
                  <a:pt x="6744138" y="-375773"/>
                  <a:pt x="12223531" y="1239317"/>
                </a:cubicBezTo>
                <a:cubicBezTo>
                  <a:pt x="12227035" y="1821541"/>
                  <a:pt x="12209517" y="1310690"/>
                  <a:pt x="12213021" y="1892914"/>
                </a:cubicBezTo>
                <a:cubicBezTo>
                  <a:pt x="9802648" y="834872"/>
                  <a:pt x="5048469" y="-191637"/>
                  <a:pt x="0" y="232280"/>
                </a:cubicBezTo>
                <a:lnTo>
                  <a:pt x="10510" y="14624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1951D1E9-7A08-BD4B-CBFA-3D8313CEA9D4}"/>
              </a:ext>
            </a:extLst>
          </p:cNvPr>
          <p:cNvSpPr/>
          <p:nvPr userDrawn="1"/>
        </p:nvSpPr>
        <p:spPr>
          <a:xfrm flipH="1">
            <a:off x="6909074" y="4076536"/>
            <a:ext cx="5293435" cy="2781464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351072" y="226464"/>
                  <a:pt x="3406336" y="988958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1612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fot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FC031A-A71F-F9D1-B11D-4EBFABDBA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5302"/>
            <a:ext cx="6106749" cy="6927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80A18C-E82D-78EE-4B21-4BB954597C43}"/>
              </a:ext>
            </a:extLst>
          </p:cNvPr>
          <p:cNvSpPr/>
          <p:nvPr userDrawn="1"/>
        </p:nvSpPr>
        <p:spPr>
          <a:xfrm>
            <a:off x="0" y="-18278"/>
            <a:ext cx="9088488" cy="6910551"/>
          </a:xfrm>
          <a:custGeom>
            <a:avLst/>
            <a:gdLst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9088488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206679 w 9088488"/>
              <a:gd name="connsiteY2" fmla="*/ 6897299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488" h="6910551">
                <a:moveTo>
                  <a:pt x="0" y="0"/>
                </a:moveTo>
                <a:lnTo>
                  <a:pt x="9088488" y="0"/>
                </a:lnTo>
                <a:cubicBezTo>
                  <a:pt x="8209426" y="1839691"/>
                  <a:pt x="7396627" y="4023938"/>
                  <a:pt x="7644001" y="6910551"/>
                </a:cubicBezTo>
                <a:lnTo>
                  <a:pt x="0" y="69105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164E177-9A18-9F2F-1401-62021EBE91EC}"/>
              </a:ext>
            </a:extLst>
          </p:cNvPr>
          <p:cNvSpPr/>
          <p:nvPr userDrawn="1"/>
        </p:nvSpPr>
        <p:spPr>
          <a:xfrm flipV="1">
            <a:off x="7402216" y="-18278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AFF5A9-86B2-CB08-16C0-A8A88970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0" y="1338470"/>
            <a:ext cx="6343665" cy="496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63DC597-CF50-94F8-AA5E-4A797B23A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542926"/>
            <a:ext cx="5243734" cy="553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27139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ilustrac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AFC502-844B-4648-E745-4137F9901EA0}"/>
              </a:ext>
            </a:extLst>
          </p:cNvPr>
          <p:cNvSpPr/>
          <p:nvPr userDrawn="1"/>
        </p:nvSpPr>
        <p:spPr>
          <a:xfrm>
            <a:off x="6983895" y="-18278"/>
            <a:ext cx="5243734" cy="69105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0A18C-E82D-78EE-4B21-4BB954597C43}"/>
              </a:ext>
            </a:extLst>
          </p:cNvPr>
          <p:cNvSpPr/>
          <p:nvPr userDrawn="1"/>
        </p:nvSpPr>
        <p:spPr>
          <a:xfrm>
            <a:off x="0" y="-18278"/>
            <a:ext cx="9088488" cy="6910551"/>
          </a:xfrm>
          <a:custGeom>
            <a:avLst/>
            <a:gdLst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9088488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206679 w 9088488"/>
              <a:gd name="connsiteY2" fmla="*/ 6897299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  <a:gd name="connsiteX0" fmla="*/ 0 w 9088488"/>
              <a:gd name="connsiteY0" fmla="*/ 0 h 6910551"/>
              <a:gd name="connsiteX1" fmla="*/ 9088488 w 9088488"/>
              <a:gd name="connsiteY1" fmla="*/ 0 h 6910551"/>
              <a:gd name="connsiteX2" fmla="*/ 7644001 w 9088488"/>
              <a:gd name="connsiteY2" fmla="*/ 6910551 h 6910551"/>
              <a:gd name="connsiteX3" fmla="*/ 0 w 9088488"/>
              <a:gd name="connsiteY3" fmla="*/ 6910551 h 6910551"/>
              <a:gd name="connsiteX4" fmla="*/ 0 w 9088488"/>
              <a:gd name="connsiteY4" fmla="*/ 0 h 69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488" h="6910551">
                <a:moveTo>
                  <a:pt x="0" y="0"/>
                </a:moveTo>
                <a:lnTo>
                  <a:pt x="9088488" y="0"/>
                </a:lnTo>
                <a:cubicBezTo>
                  <a:pt x="8209426" y="1839691"/>
                  <a:pt x="7396627" y="4023938"/>
                  <a:pt x="7644001" y="6910551"/>
                </a:cubicBezTo>
                <a:lnTo>
                  <a:pt x="0" y="691055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164E177-9A18-9F2F-1401-62021EBE91EC}"/>
              </a:ext>
            </a:extLst>
          </p:cNvPr>
          <p:cNvSpPr/>
          <p:nvPr userDrawn="1"/>
        </p:nvSpPr>
        <p:spPr>
          <a:xfrm flipV="1">
            <a:off x="7402216" y="-18278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AFF5A9-86B2-CB08-16C0-A8A88970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0" y="1338470"/>
            <a:ext cx="6343665" cy="496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63DC597-CF50-94F8-AA5E-4A797B23A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542926"/>
            <a:ext cx="5243734" cy="553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endParaRPr lang="en-MX" dirty="0"/>
          </a:p>
        </p:txBody>
      </p:sp>
      <p:sp>
        <p:nvSpPr>
          <p:cNvPr id="5" name="Right Triangle 16">
            <a:extLst>
              <a:ext uri="{FF2B5EF4-FFF2-40B4-BE49-F238E27FC236}">
                <a16:creationId xmlns:a16="http://schemas.microsoft.com/office/drawing/2014/main" id="{9EAE36B8-BC5E-FD35-5C39-8FD07739DD4E}"/>
              </a:ext>
            </a:extLst>
          </p:cNvPr>
          <p:cNvSpPr/>
          <p:nvPr userDrawn="1"/>
        </p:nvSpPr>
        <p:spPr>
          <a:xfrm flipH="1">
            <a:off x="4068415" y="4625009"/>
            <a:ext cx="8136835" cy="2259496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56D618-6A27-B17A-6968-B6D1F1B0D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589"/>
          <a:stretch/>
        </p:blipFill>
        <p:spPr>
          <a:xfrm>
            <a:off x="5327375" y="671451"/>
            <a:ext cx="6903914" cy="6186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F3F1E-611A-25BA-3FB7-B9AA9585A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457" y="542926"/>
            <a:ext cx="1517556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abo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0B5FFE-6BAB-0FE1-B14A-21E30D74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1"/>
          <a:stretch/>
        </p:blipFill>
        <p:spPr>
          <a:xfrm>
            <a:off x="0" y="-18278"/>
            <a:ext cx="9594574" cy="69105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AFF5A9-86B2-CB08-16C0-A8A88970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0" y="1789043"/>
            <a:ext cx="5243267" cy="377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63DC597-CF50-94F8-AA5E-4A797B23A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1112769"/>
            <a:ext cx="5243734" cy="553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endParaRPr lang="en-MX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ADF7BE9-DDF9-D5DD-E207-AEFB18CC2ECD}"/>
              </a:ext>
            </a:extLst>
          </p:cNvPr>
          <p:cNvSpPr/>
          <p:nvPr userDrawn="1"/>
        </p:nvSpPr>
        <p:spPr>
          <a:xfrm flipV="1">
            <a:off x="7319859" y="-36786"/>
            <a:ext cx="4949496" cy="6950309"/>
          </a:xfrm>
          <a:custGeom>
            <a:avLst/>
            <a:gdLst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0 w 8318939"/>
              <a:gd name="connsiteY3" fmla="*/ 6900042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21627 w 8340566"/>
              <a:gd name="connsiteY0" fmla="*/ 0 h 6910552"/>
              <a:gd name="connsiteX1" fmla="*/ 8340566 w 8340566"/>
              <a:gd name="connsiteY1" fmla="*/ 0 h 6910552"/>
              <a:gd name="connsiteX2" fmla="*/ 8340566 w 8340566"/>
              <a:gd name="connsiteY2" fmla="*/ 6900042 h 6910552"/>
              <a:gd name="connsiteX3" fmla="*/ 1324910 w 8340566"/>
              <a:gd name="connsiteY3" fmla="*/ 6910552 h 6910552"/>
              <a:gd name="connsiteX4" fmla="*/ 21627 w 8340566"/>
              <a:gd name="connsiteY4" fmla="*/ 0 h 6910552"/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1846910 w 8318939"/>
              <a:gd name="connsiteY3" fmla="*/ 6897300 h 6900042"/>
              <a:gd name="connsiteX4" fmla="*/ 0 w 8318939"/>
              <a:gd name="connsiteY4" fmla="*/ 0 h 6900042"/>
              <a:gd name="connsiteX0" fmla="*/ 52660 w 8371599"/>
              <a:gd name="connsiteY0" fmla="*/ 0 h 6900042"/>
              <a:gd name="connsiteX1" fmla="*/ 8371599 w 8371599"/>
              <a:gd name="connsiteY1" fmla="*/ 0 h 6900042"/>
              <a:gd name="connsiteX2" fmla="*/ 8371599 w 8371599"/>
              <a:gd name="connsiteY2" fmla="*/ 6900042 h 6900042"/>
              <a:gd name="connsiteX3" fmla="*/ 1899570 w 8371599"/>
              <a:gd name="connsiteY3" fmla="*/ 6897300 h 6900042"/>
              <a:gd name="connsiteX4" fmla="*/ 52660 w 8371599"/>
              <a:gd name="connsiteY4" fmla="*/ 0 h 6900042"/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2518721 w 8318939"/>
              <a:gd name="connsiteY3" fmla="*/ 6870796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2541116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2541116 w 8318939"/>
              <a:gd name="connsiteY3" fmla="*/ 6910552 h 6910552"/>
              <a:gd name="connsiteX4" fmla="*/ 0 w 8318939"/>
              <a:gd name="connsiteY4" fmla="*/ 0 h 6910552"/>
              <a:gd name="connsiteX0" fmla="*/ 0 w 8341332"/>
              <a:gd name="connsiteY0" fmla="*/ 0 h 6950309"/>
              <a:gd name="connsiteX1" fmla="*/ 8341332 w 8341332"/>
              <a:gd name="connsiteY1" fmla="*/ 39757 h 6950309"/>
              <a:gd name="connsiteX2" fmla="*/ 8341332 w 8341332"/>
              <a:gd name="connsiteY2" fmla="*/ 6939799 h 6950309"/>
              <a:gd name="connsiteX3" fmla="*/ 2563509 w 8341332"/>
              <a:gd name="connsiteY3" fmla="*/ 6950309 h 6950309"/>
              <a:gd name="connsiteX4" fmla="*/ 0 w 8341332"/>
              <a:gd name="connsiteY4" fmla="*/ 0 h 6950309"/>
              <a:gd name="connsiteX0" fmla="*/ 0 w 8363725"/>
              <a:gd name="connsiteY0" fmla="*/ 0 h 6950309"/>
              <a:gd name="connsiteX1" fmla="*/ 8363725 w 8363725"/>
              <a:gd name="connsiteY1" fmla="*/ 13253 h 6950309"/>
              <a:gd name="connsiteX2" fmla="*/ 8341332 w 8363725"/>
              <a:gd name="connsiteY2" fmla="*/ 6939799 h 6950309"/>
              <a:gd name="connsiteX3" fmla="*/ 2563509 w 8363725"/>
              <a:gd name="connsiteY3" fmla="*/ 6950309 h 6950309"/>
              <a:gd name="connsiteX4" fmla="*/ 0 w 8363725"/>
              <a:gd name="connsiteY4" fmla="*/ 0 h 69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3725" h="6950309">
                <a:moveTo>
                  <a:pt x="0" y="0"/>
                </a:moveTo>
                <a:lnTo>
                  <a:pt x="8363725" y="13253"/>
                </a:lnTo>
                <a:cubicBezTo>
                  <a:pt x="8356261" y="2322102"/>
                  <a:pt x="8348796" y="4630950"/>
                  <a:pt x="8341332" y="6939799"/>
                </a:cubicBezTo>
                <a:lnTo>
                  <a:pt x="2563509" y="6950309"/>
                </a:lnTo>
                <a:cubicBezTo>
                  <a:pt x="-166986" y="3368643"/>
                  <a:pt x="35035" y="1210441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5E0ECF-80DA-98BD-DDD6-867F072AA3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504"/>
            <a:ext cx="1243742" cy="492368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9E299DDB-D5C9-EBB1-E6E4-808B02E85639}"/>
              </a:ext>
            </a:extLst>
          </p:cNvPr>
          <p:cNvSpPr/>
          <p:nvPr userDrawn="1"/>
        </p:nvSpPr>
        <p:spPr>
          <a:xfrm flipV="1">
            <a:off x="7181835" y="-18278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Right Triangle 16">
            <a:extLst>
              <a:ext uri="{FF2B5EF4-FFF2-40B4-BE49-F238E27FC236}">
                <a16:creationId xmlns:a16="http://schemas.microsoft.com/office/drawing/2014/main" id="{9EAE36B8-BC5E-FD35-5C39-8FD07739DD4E}"/>
              </a:ext>
            </a:extLst>
          </p:cNvPr>
          <p:cNvSpPr/>
          <p:nvPr userDrawn="1"/>
        </p:nvSpPr>
        <p:spPr>
          <a:xfrm flipH="1">
            <a:off x="4121423" y="4625009"/>
            <a:ext cx="8136835" cy="2259496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160AF8-758E-7841-6A5F-D691E48DA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863" y="251790"/>
            <a:ext cx="6694943" cy="669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4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aborado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0B5FFE-6BAB-0FE1-B14A-21E30D742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1"/>
          <a:stretch/>
        </p:blipFill>
        <p:spPr>
          <a:xfrm>
            <a:off x="0" y="-18278"/>
            <a:ext cx="9594574" cy="69105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AFF5A9-86B2-CB08-16C0-A8A88970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0" y="1789043"/>
            <a:ext cx="5959353" cy="377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63DC597-CF50-94F8-AA5E-4A797B23A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1112769"/>
            <a:ext cx="5243734" cy="553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endParaRPr lang="en-MX" dirty="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9ADF7BE9-DDF9-D5DD-E207-AEFB18CC2ECD}"/>
              </a:ext>
            </a:extLst>
          </p:cNvPr>
          <p:cNvSpPr/>
          <p:nvPr userDrawn="1"/>
        </p:nvSpPr>
        <p:spPr>
          <a:xfrm>
            <a:off x="7319859" y="-36786"/>
            <a:ext cx="4949496" cy="6950309"/>
          </a:xfrm>
          <a:custGeom>
            <a:avLst/>
            <a:gdLst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0 w 8318939"/>
              <a:gd name="connsiteY3" fmla="*/ 6900042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21627 w 8340566"/>
              <a:gd name="connsiteY0" fmla="*/ 0 h 6910552"/>
              <a:gd name="connsiteX1" fmla="*/ 8340566 w 8340566"/>
              <a:gd name="connsiteY1" fmla="*/ 0 h 6910552"/>
              <a:gd name="connsiteX2" fmla="*/ 8340566 w 8340566"/>
              <a:gd name="connsiteY2" fmla="*/ 6900042 h 6910552"/>
              <a:gd name="connsiteX3" fmla="*/ 1324910 w 8340566"/>
              <a:gd name="connsiteY3" fmla="*/ 6910552 h 6910552"/>
              <a:gd name="connsiteX4" fmla="*/ 21627 w 8340566"/>
              <a:gd name="connsiteY4" fmla="*/ 0 h 6910552"/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1846910 w 8318939"/>
              <a:gd name="connsiteY3" fmla="*/ 6897300 h 6900042"/>
              <a:gd name="connsiteX4" fmla="*/ 0 w 8318939"/>
              <a:gd name="connsiteY4" fmla="*/ 0 h 6900042"/>
              <a:gd name="connsiteX0" fmla="*/ 52660 w 8371599"/>
              <a:gd name="connsiteY0" fmla="*/ 0 h 6900042"/>
              <a:gd name="connsiteX1" fmla="*/ 8371599 w 8371599"/>
              <a:gd name="connsiteY1" fmla="*/ 0 h 6900042"/>
              <a:gd name="connsiteX2" fmla="*/ 8371599 w 8371599"/>
              <a:gd name="connsiteY2" fmla="*/ 6900042 h 6900042"/>
              <a:gd name="connsiteX3" fmla="*/ 1899570 w 8371599"/>
              <a:gd name="connsiteY3" fmla="*/ 6897300 h 6900042"/>
              <a:gd name="connsiteX4" fmla="*/ 52660 w 8371599"/>
              <a:gd name="connsiteY4" fmla="*/ 0 h 6900042"/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2518721 w 8318939"/>
              <a:gd name="connsiteY3" fmla="*/ 6870796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2541116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2541116 w 8318939"/>
              <a:gd name="connsiteY3" fmla="*/ 6910552 h 6910552"/>
              <a:gd name="connsiteX4" fmla="*/ 0 w 8318939"/>
              <a:gd name="connsiteY4" fmla="*/ 0 h 6910552"/>
              <a:gd name="connsiteX0" fmla="*/ 0 w 8341332"/>
              <a:gd name="connsiteY0" fmla="*/ 0 h 6950309"/>
              <a:gd name="connsiteX1" fmla="*/ 8341332 w 8341332"/>
              <a:gd name="connsiteY1" fmla="*/ 39757 h 6950309"/>
              <a:gd name="connsiteX2" fmla="*/ 8341332 w 8341332"/>
              <a:gd name="connsiteY2" fmla="*/ 6939799 h 6950309"/>
              <a:gd name="connsiteX3" fmla="*/ 2563509 w 8341332"/>
              <a:gd name="connsiteY3" fmla="*/ 6950309 h 6950309"/>
              <a:gd name="connsiteX4" fmla="*/ 0 w 8341332"/>
              <a:gd name="connsiteY4" fmla="*/ 0 h 6950309"/>
              <a:gd name="connsiteX0" fmla="*/ 0 w 8363725"/>
              <a:gd name="connsiteY0" fmla="*/ 0 h 6950309"/>
              <a:gd name="connsiteX1" fmla="*/ 8363725 w 8363725"/>
              <a:gd name="connsiteY1" fmla="*/ 13253 h 6950309"/>
              <a:gd name="connsiteX2" fmla="*/ 8341332 w 8363725"/>
              <a:gd name="connsiteY2" fmla="*/ 6939799 h 6950309"/>
              <a:gd name="connsiteX3" fmla="*/ 2563509 w 8363725"/>
              <a:gd name="connsiteY3" fmla="*/ 6950309 h 6950309"/>
              <a:gd name="connsiteX4" fmla="*/ 0 w 8363725"/>
              <a:gd name="connsiteY4" fmla="*/ 0 h 695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3725" h="6950309">
                <a:moveTo>
                  <a:pt x="0" y="0"/>
                </a:moveTo>
                <a:lnTo>
                  <a:pt x="8363725" y="13253"/>
                </a:lnTo>
                <a:cubicBezTo>
                  <a:pt x="8356261" y="2322102"/>
                  <a:pt x="8348796" y="4630950"/>
                  <a:pt x="8341332" y="6939799"/>
                </a:cubicBezTo>
                <a:lnTo>
                  <a:pt x="2563509" y="6950309"/>
                </a:lnTo>
                <a:cubicBezTo>
                  <a:pt x="-166986" y="3368643"/>
                  <a:pt x="35035" y="1210441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5E0ECF-80DA-98BD-DDD6-867F072AA3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504"/>
            <a:ext cx="1243742" cy="492368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9E299DDB-D5C9-EBB1-E6E4-808B02E85639}"/>
              </a:ext>
            </a:extLst>
          </p:cNvPr>
          <p:cNvSpPr/>
          <p:nvPr userDrawn="1"/>
        </p:nvSpPr>
        <p:spPr>
          <a:xfrm>
            <a:off x="7181835" y="-18278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5" name="Right Triangle 16">
            <a:extLst>
              <a:ext uri="{FF2B5EF4-FFF2-40B4-BE49-F238E27FC236}">
                <a16:creationId xmlns:a16="http://schemas.microsoft.com/office/drawing/2014/main" id="{9EAE36B8-BC5E-FD35-5C39-8FD07739DD4E}"/>
              </a:ext>
            </a:extLst>
          </p:cNvPr>
          <p:cNvSpPr/>
          <p:nvPr userDrawn="1"/>
        </p:nvSpPr>
        <p:spPr>
          <a:xfrm flipH="1">
            <a:off x="4121423" y="4625009"/>
            <a:ext cx="8136835" cy="2259496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63138-4194-DA39-7DF8-EE3F146F2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912" y="-238491"/>
            <a:ext cx="7127426" cy="71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C572B-39C0-9782-AAA3-92934C2971AE}"/>
              </a:ext>
            </a:extLst>
          </p:cNvPr>
          <p:cNvSpPr/>
          <p:nvPr userDrawn="1"/>
        </p:nvSpPr>
        <p:spPr>
          <a:xfrm>
            <a:off x="-26505" y="-13251"/>
            <a:ext cx="12258261" cy="6884504"/>
          </a:xfrm>
          <a:prstGeom prst="rect">
            <a:avLst/>
          </a:prstGeom>
          <a:solidFill>
            <a:srgbClr val="897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6BF3EB22-6917-7400-BE6A-0BEAAA86C863}"/>
              </a:ext>
            </a:extLst>
          </p:cNvPr>
          <p:cNvSpPr/>
          <p:nvPr userDrawn="1"/>
        </p:nvSpPr>
        <p:spPr>
          <a:xfrm>
            <a:off x="-37014" y="5308419"/>
            <a:ext cx="12272656" cy="1576086"/>
          </a:xfrm>
          <a:custGeom>
            <a:avLst/>
            <a:gdLst>
              <a:gd name="connsiteX0" fmla="*/ 0 w 12192000"/>
              <a:gd name="connsiteY0" fmla="*/ 0 h 2086303"/>
              <a:gd name="connsiteX1" fmla="*/ 12192000 w 12192000"/>
              <a:gd name="connsiteY1" fmla="*/ 0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114096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61107 h 2147410"/>
              <a:gd name="connsiteX1" fmla="*/ 12192000 w 12192000"/>
              <a:gd name="connsiteY1" fmla="*/ 1353879 h 2147410"/>
              <a:gd name="connsiteX2" fmla="*/ 12192000 w 12192000"/>
              <a:gd name="connsiteY2" fmla="*/ 2147410 h 2147410"/>
              <a:gd name="connsiteX3" fmla="*/ 0 w 12192000"/>
              <a:gd name="connsiteY3" fmla="*/ 2147410 h 2147410"/>
              <a:gd name="connsiteX4" fmla="*/ 0 w 12192000"/>
              <a:gd name="connsiteY4" fmla="*/ 61107 h 2147410"/>
              <a:gd name="connsiteX0" fmla="*/ 0 w 12202510"/>
              <a:gd name="connsiteY0" fmla="*/ 433363 h 1678838"/>
              <a:gd name="connsiteX1" fmla="*/ 12202510 w 12202510"/>
              <a:gd name="connsiteY1" fmla="*/ 885307 h 1678838"/>
              <a:gd name="connsiteX2" fmla="*/ 12202510 w 12202510"/>
              <a:gd name="connsiteY2" fmla="*/ 1678838 h 1678838"/>
              <a:gd name="connsiteX3" fmla="*/ 10510 w 12202510"/>
              <a:gd name="connsiteY3" fmla="*/ 1678838 h 1678838"/>
              <a:gd name="connsiteX4" fmla="*/ 0 w 12202510"/>
              <a:gd name="connsiteY4" fmla="*/ 433363 h 1678838"/>
              <a:gd name="connsiteX0" fmla="*/ 0 w 12213020"/>
              <a:gd name="connsiteY0" fmla="*/ 1703571 h 2949046"/>
              <a:gd name="connsiteX1" fmla="*/ 12213020 w 12213020"/>
              <a:gd name="connsiteY1" fmla="*/ 515901 h 2949046"/>
              <a:gd name="connsiteX2" fmla="*/ 12202510 w 12213020"/>
              <a:gd name="connsiteY2" fmla="*/ 2949046 h 2949046"/>
              <a:gd name="connsiteX3" fmla="*/ 10510 w 12213020"/>
              <a:gd name="connsiteY3" fmla="*/ 2949046 h 2949046"/>
              <a:gd name="connsiteX4" fmla="*/ 0 w 12213020"/>
              <a:gd name="connsiteY4" fmla="*/ 1703571 h 2949046"/>
              <a:gd name="connsiteX0" fmla="*/ 0 w 12213020"/>
              <a:gd name="connsiteY0" fmla="*/ 1187670 h 2433145"/>
              <a:gd name="connsiteX1" fmla="*/ 12213020 w 12213020"/>
              <a:gd name="connsiteY1" fmla="*/ 0 h 2433145"/>
              <a:gd name="connsiteX2" fmla="*/ 12202510 w 12213020"/>
              <a:gd name="connsiteY2" fmla="*/ 2433145 h 2433145"/>
              <a:gd name="connsiteX3" fmla="*/ 10510 w 12213020"/>
              <a:gd name="connsiteY3" fmla="*/ 2433145 h 2433145"/>
              <a:gd name="connsiteX4" fmla="*/ 0 w 12213020"/>
              <a:gd name="connsiteY4" fmla="*/ 1187670 h 2433145"/>
              <a:gd name="connsiteX0" fmla="*/ 0 w 12213020"/>
              <a:gd name="connsiteY0" fmla="*/ 1187670 h 2433145"/>
              <a:gd name="connsiteX1" fmla="*/ 12213020 w 12213020"/>
              <a:gd name="connsiteY1" fmla="*/ 0 h 2433145"/>
              <a:gd name="connsiteX2" fmla="*/ 12202510 w 12213020"/>
              <a:gd name="connsiteY2" fmla="*/ 2433145 h 2433145"/>
              <a:gd name="connsiteX3" fmla="*/ 10510 w 12213020"/>
              <a:gd name="connsiteY3" fmla="*/ 2433145 h 2433145"/>
              <a:gd name="connsiteX4" fmla="*/ 0 w 12213020"/>
              <a:gd name="connsiteY4" fmla="*/ 1187670 h 24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3020" h="2433145">
                <a:moveTo>
                  <a:pt x="0" y="1187670"/>
                </a:moveTo>
                <a:cubicBezTo>
                  <a:pt x="1667643" y="1229710"/>
                  <a:pt x="5269185" y="1839311"/>
                  <a:pt x="12213020" y="0"/>
                </a:cubicBezTo>
                <a:cubicBezTo>
                  <a:pt x="12209517" y="811048"/>
                  <a:pt x="12206013" y="1622097"/>
                  <a:pt x="12202510" y="2433145"/>
                </a:cubicBezTo>
                <a:lnTo>
                  <a:pt x="10510" y="2433145"/>
                </a:lnTo>
                <a:cubicBezTo>
                  <a:pt x="10510" y="1737711"/>
                  <a:pt x="0" y="1883104"/>
                  <a:pt x="0" y="11876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DBDBB2C-4772-531B-0D7C-D26D8EB79188}"/>
              </a:ext>
            </a:extLst>
          </p:cNvPr>
          <p:cNvSpPr/>
          <p:nvPr userDrawn="1"/>
        </p:nvSpPr>
        <p:spPr>
          <a:xfrm flipV="1">
            <a:off x="-10510" y="4980659"/>
            <a:ext cx="12223997" cy="1220190"/>
          </a:xfrm>
          <a:custGeom>
            <a:avLst/>
            <a:gdLst>
              <a:gd name="connsiteX0" fmla="*/ 0 w 12192000"/>
              <a:gd name="connsiteY0" fmla="*/ 0 h 432880"/>
              <a:gd name="connsiteX1" fmla="*/ 12192000 w 12192000"/>
              <a:gd name="connsiteY1" fmla="*/ 0 h 432880"/>
              <a:gd name="connsiteX2" fmla="*/ 12192000 w 12192000"/>
              <a:gd name="connsiteY2" fmla="*/ 432880 h 432880"/>
              <a:gd name="connsiteX3" fmla="*/ 0 w 12192000"/>
              <a:gd name="connsiteY3" fmla="*/ 432880 h 432880"/>
              <a:gd name="connsiteX4" fmla="*/ 0 w 12192000"/>
              <a:gd name="connsiteY4" fmla="*/ 0 h 432880"/>
              <a:gd name="connsiteX0" fmla="*/ 10510 w 12202510"/>
              <a:gd name="connsiteY0" fmla="*/ 0 h 432880"/>
              <a:gd name="connsiteX1" fmla="*/ 12202510 w 12202510"/>
              <a:gd name="connsiteY1" fmla="*/ 0 h 432880"/>
              <a:gd name="connsiteX2" fmla="*/ 12202510 w 12202510"/>
              <a:gd name="connsiteY2" fmla="*/ 432880 h 432880"/>
              <a:gd name="connsiteX3" fmla="*/ 0 w 12202510"/>
              <a:gd name="connsiteY3" fmla="*/ 86039 h 432880"/>
              <a:gd name="connsiteX4" fmla="*/ 10510 w 12202510"/>
              <a:gd name="connsiteY4" fmla="*/ 0 h 432880"/>
              <a:gd name="connsiteX0" fmla="*/ 10510 w 12213021"/>
              <a:gd name="connsiteY0" fmla="*/ 0 h 1746673"/>
              <a:gd name="connsiteX1" fmla="*/ 12202510 w 12213021"/>
              <a:gd name="connsiteY1" fmla="*/ 0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13021"/>
              <a:gd name="connsiteY0" fmla="*/ 0 h 1746673"/>
              <a:gd name="connsiteX1" fmla="*/ 12202510 w 12213021"/>
              <a:gd name="connsiteY1" fmla="*/ 1145628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23997"/>
              <a:gd name="connsiteY0" fmla="*/ 0 h 1746673"/>
              <a:gd name="connsiteX1" fmla="*/ 12223531 w 12223997"/>
              <a:gd name="connsiteY1" fmla="*/ 1093076 h 1746673"/>
              <a:gd name="connsiteX2" fmla="*/ 12213021 w 12223997"/>
              <a:gd name="connsiteY2" fmla="*/ 1746673 h 1746673"/>
              <a:gd name="connsiteX3" fmla="*/ 0 w 12223997"/>
              <a:gd name="connsiteY3" fmla="*/ 86039 h 1746673"/>
              <a:gd name="connsiteX4" fmla="*/ 10510 w 12223997"/>
              <a:gd name="connsiteY4" fmla="*/ 0 h 1746673"/>
              <a:gd name="connsiteX0" fmla="*/ 10510 w 12223997"/>
              <a:gd name="connsiteY0" fmla="*/ 9233 h 1755906"/>
              <a:gd name="connsiteX1" fmla="*/ 12223531 w 12223997"/>
              <a:gd name="connsiteY1" fmla="*/ 1102309 h 1755906"/>
              <a:gd name="connsiteX2" fmla="*/ 12213021 w 12223997"/>
              <a:gd name="connsiteY2" fmla="*/ 1755906 h 1755906"/>
              <a:gd name="connsiteX3" fmla="*/ 0 w 12223997"/>
              <a:gd name="connsiteY3" fmla="*/ 95272 h 1755906"/>
              <a:gd name="connsiteX4" fmla="*/ 10510 w 12223997"/>
              <a:gd name="connsiteY4" fmla="*/ 9233 h 1755906"/>
              <a:gd name="connsiteX0" fmla="*/ 10510 w 12223997"/>
              <a:gd name="connsiteY0" fmla="*/ 249738 h 1996411"/>
              <a:gd name="connsiteX1" fmla="*/ 12223531 w 12223997"/>
              <a:gd name="connsiteY1" fmla="*/ 1342814 h 1996411"/>
              <a:gd name="connsiteX2" fmla="*/ 12213021 w 12223997"/>
              <a:gd name="connsiteY2" fmla="*/ 1996411 h 1996411"/>
              <a:gd name="connsiteX3" fmla="*/ 0 w 12223997"/>
              <a:gd name="connsiteY3" fmla="*/ 335777 h 1996411"/>
              <a:gd name="connsiteX4" fmla="*/ 10510 w 12223997"/>
              <a:gd name="connsiteY4" fmla="*/ 249738 h 1996411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85811 h 2032484"/>
              <a:gd name="connsiteX1" fmla="*/ 12223531 w 12223997"/>
              <a:gd name="connsiteY1" fmla="*/ 1378887 h 2032484"/>
              <a:gd name="connsiteX2" fmla="*/ 12213021 w 12223997"/>
              <a:gd name="connsiteY2" fmla="*/ 2032484 h 2032484"/>
              <a:gd name="connsiteX3" fmla="*/ 0 w 12223997"/>
              <a:gd name="connsiteY3" fmla="*/ 371850 h 2032484"/>
              <a:gd name="connsiteX4" fmla="*/ 10510 w 12223997"/>
              <a:gd name="connsiteY4" fmla="*/ 285811 h 2032484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76612 h 1823285"/>
              <a:gd name="connsiteX1" fmla="*/ 12223531 w 12223997"/>
              <a:gd name="connsiteY1" fmla="*/ 1169688 h 1823285"/>
              <a:gd name="connsiteX2" fmla="*/ 12213021 w 12223997"/>
              <a:gd name="connsiteY2" fmla="*/ 1823285 h 1823285"/>
              <a:gd name="connsiteX3" fmla="*/ 0 w 12223997"/>
              <a:gd name="connsiteY3" fmla="*/ 162651 h 1823285"/>
              <a:gd name="connsiteX4" fmla="*/ 10510 w 12223997"/>
              <a:gd name="connsiteY4" fmla="*/ 76612 h 1823285"/>
              <a:gd name="connsiteX0" fmla="*/ 10510 w 12223997"/>
              <a:gd name="connsiteY0" fmla="*/ 117062 h 1863735"/>
              <a:gd name="connsiteX1" fmla="*/ 12223531 w 12223997"/>
              <a:gd name="connsiteY1" fmla="*/ 1210138 h 1863735"/>
              <a:gd name="connsiteX2" fmla="*/ 12213021 w 12223997"/>
              <a:gd name="connsiteY2" fmla="*/ 1863735 h 1863735"/>
              <a:gd name="connsiteX3" fmla="*/ 0 w 12223997"/>
              <a:gd name="connsiteY3" fmla="*/ 203101 h 1863735"/>
              <a:gd name="connsiteX4" fmla="*/ 10510 w 12223997"/>
              <a:gd name="connsiteY4" fmla="*/ 117062 h 1863735"/>
              <a:gd name="connsiteX0" fmla="*/ 10510 w 12223997"/>
              <a:gd name="connsiteY0" fmla="*/ 146241 h 1892914"/>
              <a:gd name="connsiteX1" fmla="*/ 12223531 w 12223997"/>
              <a:gd name="connsiteY1" fmla="*/ 1239317 h 1892914"/>
              <a:gd name="connsiteX2" fmla="*/ 12213021 w 12223997"/>
              <a:gd name="connsiteY2" fmla="*/ 1892914 h 1892914"/>
              <a:gd name="connsiteX3" fmla="*/ 0 w 12223997"/>
              <a:gd name="connsiteY3" fmla="*/ 232280 h 1892914"/>
              <a:gd name="connsiteX4" fmla="*/ 10510 w 12223997"/>
              <a:gd name="connsiteY4" fmla="*/ 146241 h 189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3997" h="1892914">
                <a:moveTo>
                  <a:pt x="10510" y="146241"/>
                </a:moveTo>
                <a:cubicBezTo>
                  <a:pt x="1853324" y="-4407"/>
                  <a:pt x="6744138" y="-375773"/>
                  <a:pt x="12223531" y="1239317"/>
                </a:cubicBezTo>
                <a:cubicBezTo>
                  <a:pt x="12227035" y="1821541"/>
                  <a:pt x="12209517" y="1310690"/>
                  <a:pt x="12213021" y="1892914"/>
                </a:cubicBezTo>
                <a:cubicBezTo>
                  <a:pt x="9802648" y="834872"/>
                  <a:pt x="5048469" y="-191637"/>
                  <a:pt x="0" y="232280"/>
                </a:cubicBezTo>
                <a:lnTo>
                  <a:pt x="10510" y="14624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1" name="Right Triangle 16">
            <a:extLst>
              <a:ext uri="{FF2B5EF4-FFF2-40B4-BE49-F238E27FC236}">
                <a16:creationId xmlns:a16="http://schemas.microsoft.com/office/drawing/2014/main" id="{8D315F86-7D39-5DC1-6FEE-87AD98C70985}"/>
              </a:ext>
            </a:extLst>
          </p:cNvPr>
          <p:cNvSpPr/>
          <p:nvPr userDrawn="1"/>
        </p:nvSpPr>
        <p:spPr>
          <a:xfrm>
            <a:off x="-26504" y="4076536"/>
            <a:ext cx="7041931" cy="2781464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0EA45-77B7-24CC-F900-935D0248E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504"/>
            <a:ext cx="1243742" cy="4923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F89C-F7A6-4D89-3199-FB6E968F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963" y="1302627"/>
            <a:ext cx="5645427" cy="40057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7889AA3-1535-DE25-53C3-DE449370C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0230" y="519983"/>
            <a:ext cx="5243734" cy="553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endParaRPr lang="en-MX" dirty="0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75F785F-83B2-09A4-EE8F-92584059CF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2034" y="2108512"/>
            <a:ext cx="3989387" cy="25839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Frase</a:t>
            </a:r>
            <a:r>
              <a:rPr lang="en-US" dirty="0"/>
              <a:t> o </a:t>
            </a:r>
            <a:r>
              <a:rPr lang="en-US" dirty="0" err="1"/>
              <a:t>cita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calibri</a:t>
            </a:r>
            <a:r>
              <a:rPr lang="en-US" dirty="0"/>
              <a:t> bold”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2128619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2">
            <a:extLst>
              <a:ext uri="{FF2B5EF4-FFF2-40B4-BE49-F238E27FC236}">
                <a16:creationId xmlns:a16="http://schemas.microsoft.com/office/drawing/2014/main" id="{D6122352-C88B-06F5-987F-929004AD9B60}"/>
              </a:ext>
            </a:extLst>
          </p:cNvPr>
          <p:cNvSpPr/>
          <p:nvPr userDrawn="1"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Right Triangle 2">
            <a:extLst>
              <a:ext uri="{FF2B5EF4-FFF2-40B4-BE49-F238E27FC236}">
                <a16:creationId xmlns:a16="http://schemas.microsoft.com/office/drawing/2014/main" id="{1429EB55-9B0F-C537-5742-5D4175BE8144}"/>
              </a:ext>
            </a:extLst>
          </p:cNvPr>
          <p:cNvSpPr/>
          <p:nvPr userDrawn="1"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A35A5-1D63-41DC-D317-9007E500D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BFD53-16F9-98D4-310D-843D46517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3" y="285179"/>
            <a:ext cx="7044559" cy="64386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DC23A97-54C9-8FDF-7954-EBDA2E6F9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954" y="1673118"/>
            <a:ext cx="10902412" cy="784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A52279-F675-2FBC-65B7-B20CE4F390EA}"/>
              </a:ext>
            </a:extLst>
          </p:cNvPr>
          <p:cNvSpPr/>
          <p:nvPr userDrawn="1"/>
        </p:nvSpPr>
        <p:spPr>
          <a:xfrm>
            <a:off x="467953" y="2809460"/>
            <a:ext cx="3375177" cy="3472069"/>
          </a:xfrm>
          <a:prstGeom prst="roundRect">
            <a:avLst>
              <a:gd name="adj" fmla="val 39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BD0C71-A3C9-CBBB-4AA1-A3036316BF3D}"/>
              </a:ext>
            </a:extLst>
          </p:cNvPr>
          <p:cNvSpPr/>
          <p:nvPr userDrawn="1"/>
        </p:nvSpPr>
        <p:spPr>
          <a:xfrm>
            <a:off x="4408411" y="2809460"/>
            <a:ext cx="3375177" cy="3472069"/>
          </a:xfrm>
          <a:prstGeom prst="roundRect">
            <a:avLst>
              <a:gd name="adj" fmla="val 39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74A9F9-A670-B86D-E9A4-B8EB277CF47F}"/>
              </a:ext>
            </a:extLst>
          </p:cNvPr>
          <p:cNvSpPr/>
          <p:nvPr userDrawn="1"/>
        </p:nvSpPr>
        <p:spPr>
          <a:xfrm>
            <a:off x="8344306" y="2809460"/>
            <a:ext cx="3375177" cy="3472069"/>
          </a:xfrm>
          <a:prstGeom prst="roundRect">
            <a:avLst>
              <a:gd name="adj" fmla="val 39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E8FE9DB-B586-BAD6-3D8F-D8ED53B6B761}"/>
              </a:ext>
            </a:extLst>
          </p:cNvPr>
          <p:cNvSpPr/>
          <p:nvPr userDrawn="1"/>
        </p:nvSpPr>
        <p:spPr>
          <a:xfrm>
            <a:off x="348682" y="2690192"/>
            <a:ext cx="3375177" cy="3472069"/>
          </a:xfrm>
          <a:prstGeom prst="roundRect">
            <a:avLst>
              <a:gd name="adj" fmla="val 398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C135655-F2AB-B066-DAFC-9C0526417DF6}"/>
              </a:ext>
            </a:extLst>
          </p:cNvPr>
          <p:cNvSpPr/>
          <p:nvPr userDrawn="1"/>
        </p:nvSpPr>
        <p:spPr>
          <a:xfrm>
            <a:off x="4289140" y="2690192"/>
            <a:ext cx="3375177" cy="3472069"/>
          </a:xfrm>
          <a:prstGeom prst="roundRect">
            <a:avLst>
              <a:gd name="adj" fmla="val 398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F83868D-19CE-3572-9FC6-096538F175D2}"/>
              </a:ext>
            </a:extLst>
          </p:cNvPr>
          <p:cNvSpPr/>
          <p:nvPr userDrawn="1"/>
        </p:nvSpPr>
        <p:spPr>
          <a:xfrm>
            <a:off x="8225035" y="2690192"/>
            <a:ext cx="3375177" cy="3472069"/>
          </a:xfrm>
          <a:prstGeom prst="roundRect">
            <a:avLst>
              <a:gd name="adj" fmla="val 398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27EA791C-676A-D227-2C6C-AF71FD80DB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854" y="4260246"/>
            <a:ext cx="3043513" cy="16729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1C3705DB-01F3-8401-A5D3-D3A3A7A741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2251" y="4260246"/>
            <a:ext cx="3043513" cy="16729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2C6DB695-08AB-2440-AB8F-BE79341361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3659" y="4260246"/>
            <a:ext cx="3043513" cy="16729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4674C13-7C50-58C6-148C-B0A32B94BB8C}"/>
              </a:ext>
            </a:extLst>
          </p:cNvPr>
          <p:cNvSpPr txBox="1">
            <a:spLocks/>
          </p:cNvSpPr>
          <p:nvPr userDrawn="1"/>
        </p:nvSpPr>
        <p:spPr>
          <a:xfrm>
            <a:off x="467954" y="3344288"/>
            <a:ext cx="3095414" cy="6438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Dato</a:t>
            </a:r>
            <a:endParaRPr lang="en-MX" sz="4800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EB5B505-556A-A2C1-AB38-D2CBF164781D}"/>
              </a:ext>
            </a:extLst>
          </p:cNvPr>
          <p:cNvSpPr txBox="1">
            <a:spLocks/>
          </p:cNvSpPr>
          <p:nvPr userDrawn="1"/>
        </p:nvSpPr>
        <p:spPr>
          <a:xfrm>
            <a:off x="4443606" y="3344288"/>
            <a:ext cx="3095414" cy="6438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Dato</a:t>
            </a:r>
            <a:endParaRPr lang="en-MX" sz="4800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DCDAB86-6B79-8D9E-A15E-3E0DE4924579}"/>
              </a:ext>
            </a:extLst>
          </p:cNvPr>
          <p:cNvSpPr txBox="1">
            <a:spLocks/>
          </p:cNvSpPr>
          <p:nvPr userDrawn="1"/>
        </p:nvSpPr>
        <p:spPr>
          <a:xfrm>
            <a:off x="8379501" y="3344288"/>
            <a:ext cx="3095414" cy="6438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Dato</a:t>
            </a:r>
            <a:endParaRPr lang="en-MX" sz="480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E6AFAF1-C1CA-2DB1-5E44-74790F1847B1}"/>
              </a:ext>
            </a:extLst>
          </p:cNvPr>
          <p:cNvSpPr txBox="1">
            <a:spLocks/>
          </p:cNvSpPr>
          <p:nvPr userDrawn="1"/>
        </p:nvSpPr>
        <p:spPr>
          <a:xfrm>
            <a:off x="467954" y="2865204"/>
            <a:ext cx="3095414" cy="503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Título</a:t>
            </a:r>
            <a:endParaRPr lang="en-MX" sz="24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610CA17-2FA9-2BE6-3495-160C1ECE73F4}"/>
              </a:ext>
            </a:extLst>
          </p:cNvPr>
          <p:cNvSpPr txBox="1">
            <a:spLocks/>
          </p:cNvSpPr>
          <p:nvPr userDrawn="1"/>
        </p:nvSpPr>
        <p:spPr>
          <a:xfrm>
            <a:off x="4417102" y="2865204"/>
            <a:ext cx="3095414" cy="503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Título</a:t>
            </a:r>
            <a:endParaRPr lang="en-MX" sz="2400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8005A40F-DAEF-3200-E727-27D62CE30C79}"/>
              </a:ext>
            </a:extLst>
          </p:cNvPr>
          <p:cNvSpPr txBox="1">
            <a:spLocks/>
          </p:cNvSpPr>
          <p:nvPr userDrawn="1"/>
        </p:nvSpPr>
        <p:spPr>
          <a:xfrm>
            <a:off x="8366249" y="2865204"/>
            <a:ext cx="3095414" cy="5035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/>
              <a:t>Título</a:t>
            </a:r>
            <a:endParaRPr lang="en-MX" sz="2400" dirty="0"/>
          </a:p>
        </p:txBody>
      </p:sp>
    </p:spTree>
    <p:extLst>
      <p:ext uri="{BB962C8B-B14F-4D97-AF65-F5344CB8AC3E}">
        <p14:creationId xmlns:p14="http://schemas.microsoft.com/office/powerpoint/2010/main" val="220697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2">
            <a:extLst>
              <a:ext uri="{FF2B5EF4-FFF2-40B4-BE49-F238E27FC236}">
                <a16:creationId xmlns:a16="http://schemas.microsoft.com/office/drawing/2014/main" id="{D6122352-C88B-06F5-987F-929004AD9B60}"/>
              </a:ext>
            </a:extLst>
          </p:cNvPr>
          <p:cNvSpPr/>
          <p:nvPr userDrawn="1"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Right Triangle 2">
            <a:extLst>
              <a:ext uri="{FF2B5EF4-FFF2-40B4-BE49-F238E27FC236}">
                <a16:creationId xmlns:a16="http://schemas.microsoft.com/office/drawing/2014/main" id="{1429EB55-9B0F-C537-5742-5D4175BE8144}"/>
              </a:ext>
            </a:extLst>
          </p:cNvPr>
          <p:cNvSpPr/>
          <p:nvPr userDrawn="1"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A35A5-1D63-41DC-D317-9007E500D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BFD53-16F9-98D4-310D-843D46517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3" y="285179"/>
            <a:ext cx="7044559" cy="64386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DC23A97-54C9-8FDF-7954-EBDA2E6F9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953" y="1673118"/>
            <a:ext cx="11193959" cy="784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809403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AACA39-82D4-6601-6D57-23C00D6F0C20}"/>
              </a:ext>
            </a:extLst>
          </p:cNvPr>
          <p:cNvSpPr/>
          <p:nvPr userDrawn="1"/>
        </p:nvSpPr>
        <p:spPr>
          <a:xfrm>
            <a:off x="-26505" y="-31530"/>
            <a:ext cx="7686261" cy="69105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20A2F-2249-EF18-513F-429741191595}"/>
              </a:ext>
            </a:extLst>
          </p:cNvPr>
          <p:cNvSpPr/>
          <p:nvPr userDrawn="1"/>
        </p:nvSpPr>
        <p:spPr>
          <a:xfrm>
            <a:off x="5067673" y="-21021"/>
            <a:ext cx="7152766" cy="6900042"/>
          </a:xfrm>
          <a:custGeom>
            <a:avLst/>
            <a:gdLst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0 w 8318939"/>
              <a:gd name="connsiteY3" fmla="*/ 6900042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21627 w 8340566"/>
              <a:gd name="connsiteY0" fmla="*/ 0 h 6910552"/>
              <a:gd name="connsiteX1" fmla="*/ 8340566 w 8340566"/>
              <a:gd name="connsiteY1" fmla="*/ 0 h 6910552"/>
              <a:gd name="connsiteX2" fmla="*/ 8340566 w 8340566"/>
              <a:gd name="connsiteY2" fmla="*/ 6900042 h 6910552"/>
              <a:gd name="connsiteX3" fmla="*/ 1324910 w 8340566"/>
              <a:gd name="connsiteY3" fmla="*/ 6910552 h 6910552"/>
              <a:gd name="connsiteX4" fmla="*/ 21627 w 8340566"/>
              <a:gd name="connsiteY4" fmla="*/ 0 h 6910552"/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1688602 w 8318939"/>
              <a:gd name="connsiteY3" fmla="*/ 6897300 h 6900042"/>
              <a:gd name="connsiteX4" fmla="*/ 0 w 8318939"/>
              <a:gd name="connsiteY4" fmla="*/ 0 h 690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8939" h="6900042">
                <a:moveTo>
                  <a:pt x="0" y="0"/>
                </a:moveTo>
                <a:lnTo>
                  <a:pt x="8318939" y="0"/>
                </a:lnTo>
                <a:lnTo>
                  <a:pt x="8318939" y="6900042"/>
                </a:lnTo>
                <a:lnTo>
                  <a:pt x="1688602" y="6897300"/>
                </a:lnTo>
                <a:cubicBezTo>
                  <a:pt x="3442" y="3448156"/>
                  <a:pt x="35035" y="121044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58B1C6-4FBD-E6A0-31E1-31CCA42FDF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6196" y="3032780"/>
            <a:ext cx="4070176" cy="830317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GRACIAS</a:t>
            </a:r>
            <a:endParaRPr lang="en-MX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39CAB-73CA-487F-AFCC-3DF6C9EA889A}"/>
              </a:ext>
            </a:extLst>
          </p:cNvPr>
          <p:cNvSpPr/>
          <p:nvPr userDrawn="1"/>
        </p:nvSpPr>
        <p:spPr>
          <a:xfrm>
            <a:off x="4886808" y="-31530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6A0045-49EF-CF95-E449-93FE5962D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9605" y="557047"/>
            <a:ext cx="2113534" cy="830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15409-703B-A449-2F07-E448B2017F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02" y="2711860"/>
            <a:ext cx="3596503" cy="1423770"/>
          </a:xfrm>
          <a:prstGeom prst="rect">
            <a:avLst/>
          </a:prstGeom>
        </p:spPr>
      </p:pic>
      <p:sp>
        <p:nvSpPr>
          <p:cNvPr id="6" name="Right Triangle 16">
            <a:extLst>
              <a:ext uri="{FF2B5EF4-FFF2-40B4-BE49-F238E27FC236}">
                <a16:creationId xmlns:a16="http://schemas.microsoft.com/office/drawing/2014/main" id="{81220555-2CBF-8521-72C0-1A8CA9AA9FBE}"/>
              </a:ext>
            </a:extLst>
          </p:cNvPr>
          <p:cNvSpPr/>
          <p:nvPr userDrawn="1"/>
        </p:nvSpPr>
        <p:spPr>
          <a:xfrm flipH="1">
            <a:off x="3008242" y="4315893"/>
            <a:ext cx="9250015" cy="2568612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52506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7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BC572B-39C0-9782-AAA3-92934C2971AE}"/>
              </a:ext>
            </a:extLst>
          </p:cNvPr>
          <p:cNvSpPr/>
          <p:nvPr userDrawn="1"/>
        </p:nvSpPr>
        <p:spPr>
          <a:xfrm>
            <a:off x="-26505" y="-13251"/>
            <a:ext cx="12258261" cy="6884504"/>
          </a:xfrm>
          <a:prstGeom prst="rect">
            <a:avLst/>
          </a:prstGeom>
          <a:solidFill>
            <a:srgbClr val="897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C8F09F-56EF-10BD-78DA-C3F8CAE56C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189" y="578069"/>
            <a:ext cx="2947002" cy="1166648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6BF3EB22-6917-7400-BE6A-0BEAAA86C863}"/>
              </a:ext>
            </a:extLst>
          </p:cNvPr>
          <p:cNvSpPr/>
          <p:nvPr userDrawn="1"/>
        </p:nvSpPr>
        <p:spPr>
          <a:xfrm>
            <a:off x="-37014" y="4439479"/>
            <a:ext cx="12272656" cy="2445026"/>
          </a:xfrm>
          <a:custGeom>
            <a:avLst/>
            <a:gdLst>
              <a:gd name="connsiteX0" fmla="*/ 0 w 12192000"/>
              <a:gd name="connsiteY0" fmla="*/ 0 h 2086303"/>
              <a:gd name="connsiteX1" fmla="*/ 12192000 w 12192000"/>
              <a:gd name="connsiteY1" fmla="*/ 0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114096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61107 h 2147410"/>
              <a:gd name="connsiteX1" fmla="*/ 12192000 w 12192000"/>
              <a:gd name="connsiteY1" fmla="*/ 1353879 h 2147410"/>
              <a:gd name="connsiteX2" fmla="*/ 12192000 w 12192000"/>
              <a:gd name="connsiteY2" fmla="*/ 2147410 h 2147410"/>
              <a:gd name="connsiteX3" fmla="*/ 0 w 12192000"/>
              <a:gd name="connsiteY3" fmla="*/ 2147410 h 2147410"/>
              <a:gd name="connsiteX4" fmla="*/ 0 w 12192000"/>
              <a:gd name="connsiteY4" fmla="*/ 61107 h 2147410"/>
              <a:gd name="connsiteX0" fmla="*/ 0 w 12202510"/>
              <a:gd name="connsiteY0" fmla="*/ 433363 h 1678838"/>
              <a:gd name="connsiteX1" fmla="*/ 12202510 w 12202510"/>
              <a:gd name="connsiteY1" fmla="*/ 885307 h 1678838"/>
              <a:gd name="connsiteX2" fmla="*/ 12202510 w 12202510"/>
              <a:gd name="connsiteY2" fmla="*/ 1678838 h 1678838"/>
              <a:gd name="connsiteX3" fmla="*/ 10510 w 12202510"/>
              <a:gd name="connsiteY3" fmla="*/ 1678838 h 1678838"/>
              <a:gd name="connsiteX4" fmla="*/ 0 w 12202510"/>
              <a:gd name="connsiteY4" fmla="*/ 433363 h 1678838"/>
              <a:gd name="connsiteX0" fmla="*/ 0 w 12213020"/>
              <a:gd name="connsiteY0" fmla="*/ 1703571 h 2949046"/>
              <a:gd name="connsiteX1" fmla="*/ 12213020 w 12213020"/>
              <a:gd name="connsiteY1" fmla="*/ 515901 h 2949046"/>
              <a:gd name="connsiteX2" fmla="*/ 12202510 w 12213020"/>
              <a:gd name="connsiteY2" fmla="*/ 2949046 h 2949046"/>
              <a:gd name="connsiteX3" fmla="*/ 10510 w 12213020"/>
              <a:gd name="connsiteY3" fmla="*/ 2949046 h 2949046"/>
              <a:gd name="connsiteX4" fmla="*/ 0 w 12213020"/>
              <a:gd name="connsiteY4" fmla="*/ 1703571 h 2949046"/>
              <a:gd name="connsiteX0" fmla="*/ 0 w 12213020"/>
              <a:gd name="connsiteY0" fmla="*/ 1187670 h 2433145"/>
              <a:gd name="connsiteX1" fmla="*/ 12213020 w 12213020"/>
              <a:gd name="connsiteY1" fmla="*/ 0 h 2433145"/>
              <a:gd name="connsiteX2" fmla="*/ 12202510 w 12213020"/>
              <a:gd name="connsiteY2" fmla="*/ 2433145 h 2433145"/>
              <a:gd name="connsiteX3" fmla="*/ 10510 w 12213020"/>
              <a:gd name="connsiteY3" fmla="*/ 2433145 h 2433145"/>
              <a:gd name="connsiteX4" fmla="*/ 0 w 12213020"/>
              <a:gd name="connsiteY4" fmla="*/ 1187670 h 2433145"/>
              <a:gd name="connsiteX0" fmla="*/ 0 w 12213020"/>
              <a:gd name="connsiteY0" fmla="*/ 1187670 h 2433145"/>
              <a:gd name="connsiteX1" fmla="*/ 12213020 w 12213020"/>
              <a:gd name="connsiteY1" fmla="*/ 0 h 2433145"/>
              <a:gd name="connsiteX2" fmla="*/ 12202510 w 12213020"/>
              <a:gd name="connsiteY2" fmla="*/ 2433145 h 2433145"/>
              <a:gd name="connsiteX3" fmla="*/ 10510 w 12213020"/>
              <a:gd name="connsiteY3" fmla="*/ 2433145 h 2433145"/>
              <a:gd name="connsiteX4" fmla="*/ 0 w 12213020"/>
              <a:gd name="connsiteY4" fmla="*/ 1187670 h 24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3020" h="2433145">
                <a:moveTo>
                  <a:pt x="0" y="1187670"/>
                </a:moveTo>
                <a:cubicBezTo>
                  <a:pt x="1667643" y="1229710"/>
                  <a:pt x="5269185" y="1839311"/>
                  <a:pt x="12213020" y="0"/>
                </a:cubicBezTo>
                <a:cubicBezTo>
                  <a:pt x="12209517" y="811048"/>
                  <a:pt x="12206013" y="1622097"/>
                  <a:pt x="12202510" y="2433145"/>
                </a:cubicBezTo>
                <a:lnTo>
                  <a:pt x="10510" y="2433145"/>
                </a:lnTo>
                <a:cubicBezTo>
                  <a:pt x="10510" y="1737711"/>
                  <a:pt x="0" y="1883104"/>
                  <a:pt x="0" y="11876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DBDBB2C-4772-531B-0D7C-D26D8EB79188}"/>
              </a:ext>
            </a:extLst>
          </p:cNvPr>
          <p:cNvSpPr/>
          <p:nvPr userDrawn="1"/>
        </p:nvSpPr>
        <p:spPr>
          <a:xfrm flipV="1">
            <a:off x="-10510" y="3891381"/>
            <a:ext cx="12223997" cy="1892914"/>
          </a:xfrm>
          <a:custGeom>
            <a:avLst/>
            <a:gdLst>
              <a:gd name="connsiteX0" fmla="*/ 0 w 12192000"/>
              <a:gd name="connsiteY0" fmla="*/ 0 h 432880"/>
              <a:gd name="connsiteX1" fmla="*/ 12192000 w 12192000"/>
              <a:gd name="connsiteY1" fmla="*/ 0 h 432880"/>
              <a:gd name="connsiteX2" fmla="*/ 12192000 w 12192000"/>
              <a:gd name="connsiteY2" fmla="*/ 432880 h 432880"/>
              <a:gd name="connsiteX3" fmla="*/ 0 w 12192000"/>
              <a:gd name="connsiteY3" fmla="*/ 432880 h 432880"/>
              <a:gd name="connsiteX4" fmla="*/ 0 w 12192000"/>
              <a:gd name="connsiteY4" fmla="*/ 0 h 432880"/>
              <a:gd name="connsiteX0" fmla="*/ 10510 w 12202510"/>
              <a:gd name="connsiteY0" fmla="*/ 0 h 432880"/>
              <a:gd name="connsiteX1" fmla="*/ 12202510 w 12202510"/>
              <a:gd name="connsiteY1" fmla="*/ 0 h 432880"/>
              <a:gd name="connsiteX2" fmla="*/ 12202510 w 12202510"/>
              <a:gd name="connsiteY2" fmla="*/ 432880 h 432880"/>
              <a:gd name="connsiteX3" fmla="*/ 0 w 12202510"/>
              <a:gd name="connsiteY3" fmla="*/ 86039 h 432880"/>
              <a:gd name="connsiteX4" fmla="*/ 10510 w 12202510"/>
              <a:gd name="connsiteY4" fmla="*/ 0 h 432880"/>
              <a:gd name="connsiteX0" fmla="*/ 10510 w 12213021"/>
              <a:gd name="connsiteY0" fmla="*/ 0 h 1746673"/>
              <a:gd name="connsiteX1" fmla="*/ 12202510 w 12213021"/>
              <a:gd name="connsiteY1" fmla="*/ 0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13021"/>
              <a:gd name="connsiteY0" fmla="*/ 0 h 1746673"/>
              <a:gd name="connsiteX1" fmla="*/ 12202510 w 12213021"/>
              <a:gd name="connsiteY1" fmla="*/ 1145628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23997"/>
              <a:gd name="connsiteY0" fmla="*/ 0 h 1746673"/>
              <a:gd name="connsiteX1" fmla="*/ 12223531 w 12223997"/>
              <a:gd name="connsiteY1" fmla="*/ 1093076 h 1746673"/>
              <a:gd name="connsiteX2" fmla="*/ 12213021 w 12223997"/>
              <a:gd name="connsiteY2" fmla="*/ 1746673 h 1746673"/>
              <a:gd name="connsiteX3" fmla="*/ 0 w 12223997"/>
              <a:gd name="connsiteY3" fmla="*/ 86039 h 1746673"/>
              <a:gd name="connsiteX4" fmla="*/ 10510 w 12223997"/>
              <a:gd name="connsiteY4" fmla="*/ 0 h 1746673"/>
              <a:gd name="connsiteX0" fmla="*/ 10510 w 12223997"/>
              <a:gd name="connsiteY0" fmla="*/ 9233 h 1755906"/>
              <a:gd name="connsiteX1" fmla="*/ 12223531 w 12223997"/>
              <a:gd name="connsiteY1" fmla="*/ 1102309 h 1755906"/>
              <a:gd name="connsiteX2" fmla="*/ 12213021 w 12223997"/>
              <a:gd name="connsiteY2" fmla="*/ 1755906 h 1755906"/>
              <a:gd name="connsiteX3" fmla="*/ 0 w 12223997"/>
              <a:gd name="connsiteY3" fmla="*/ 95272 h 1755906"/>
              <a:gd name="connsiteX4" fmla="*/ 10510 w 12223997"/>
              <a:gd name="connsiteY4" fmla="*/ 9233 h 1755906"/>
              <a:gd name="connsiteX0" fmla="*/ 10510 w 12223997"/>
              <a:gd name="connsiteY0" fmla="*/ 249738 h 1996411"/>
              <a:gd name="connsiteX1" fmla="*/ 12223531 w 12223997"/>
              <a:gd name="connsiteY1" fmla="*/ 1342814 h 1996411"/>
              <a:gd name="connsiteX2" fmla="*/ 12213021 w 12223997"/>
              <a:gd name="connsiteY2" fmla="*/ 1996411 h 1996411"/>
              <a:gd name="connsiteX3" fmla="*/ 0 w 12223997"/>
              <a:gd name="connsiteY3" fmla="*/ 335777 h 1996411"/>
              <a:gd name="connsiteX4" fmla="*/ 10510 w 12223997"/>
              <a:gd name="connsiteY4" fmla="*/ 249738 h 1996411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85811 h 2032484"/>
              <a:gd name="connsiteX1" fmla="*/ 12223531 w 12223997"/>
              <a:gd name="connsiteY1" fmla="*/ 1378887 h 2032484"/>
              <a:gd name="connsiteX2" fmla="*/ 12213021 w 12223997"/>
              <a:gd name="connsiteY2" fmla="*/ 2032484 h 2032484"/>
              <a:gd name="connsiteX3" fmla="*/ 0 w 12223997"/>
              <a:gd name="connsiteY3" fmla="*/ 371850 h 2032484"/>
              <a:gd name="connsiteX4" fmla="*/ 10510 w 12223997"/>
              <a:gd name="connsiteY4" fmla="*/ 285811 h 2032484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76612 h 1823285"/>
              <a:gd name="connsiteX1" fmla="*/ 12223531 w 12223997"/>
              <a:gd name="connsiteY1" fmla="*/ 1169688 h 1823285"/>
              <a:gd name="connsiteX2" fmla="*/ 12213021 w 12223997"/>
              <a:gd name="connsiteY2" fmla="*/ 1823285 h 1823285"/>
              <a:gd name="connsiteX3" fmla="*/ 0 w 12223997"/>
              <a:gd name="connsiteY3" fmla="*/ 162651 h 1823285"/>
              <a:gd name="connsiteX4" fmla="*/ 10510 w 12223997"/>
              <a:gd name="connsiteY4" fmla="*/ 76612 h 1823285"/>
              <a:gd name="connsiteX0" fmla="*/ 10510 w 12223997"/>
              <a:gd name="connsiteY0" fmla="*/ 117062 h 1863735"/>
              <a:gd name="connsiteX1" fmla="*/ 12223531 w 12223997"/>
              <a:gd name="connsiteY1" fmla="*/ 1210138 h 1863735"/>
              <a:gd name="connsiteX2" fmla="*/ 12213021 w 12223997"/>
              <a:gd name="connsiteY2" fmla="*/ 1863735 h 1863735"/>
              <a:gd name="connsiteX3" fmla="*/ 0 w 12223997"/>
              <a:gd name="connsiteY3" fmla="*/ 203101 h 1863735"/>
              <a:gd name="connsiteX4" fmla="*/ 10510 w 12223997"/>
              <a:gd name="connsiteY4" fmla="*/ 117062 h 1863735"/>
              <a:gd name="connsiteX0" fmla="*/ 10510 w 12223997"/>
              <a:gd name="connsiteY0" fmla="*/ 146241 h 1892914"/>
              <a:gd name="connsiteX1" fmla="*/ 12223531 w 12223997"/>
              <a:gd name="connsiteY1" fmla="*/ 1239317 h 1892914"/>
              <a:gd name="connsiteX2" fmla="*/ 12213021 w 12223997"/>
              <a:gd name="connsiteY2" fmla="*/ 1892914 h 1892914"/>
              <a:gd name="connsiteX3" fmla="*/ 0 w 12223997"/>
              <a:gd name="connsiteY3" fmla="*/ 232280 h 1892914"/>
              <a:gd name="connsiteX4" fmla="*/ 10510 w 12223997"/>
              <a:gd name="connsiteY4" fmla="*/ 146241 h 189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3997" h="1892914">
                <a:moveTo>
                  <a:pt x="10510" y="146241"/>
                </a:moveTo>
                <a:cubicBezTo>
                  <a:pt x="1853324" y="-4407"/>
                  <a:pt x="6744138" y="-375773"/>
                  <a:pt x="12223531" y="1239317"/>
                </a:cubicBezTo>
                <a:cubicBezTo>
                  <a:pt x="12227035" y="1821541"/>
                  <a:pt x="12209517" y="1310690"/>
                  <a:pt x="12213021" y="1892914"/>
                </a:cubicBezTo>
                <a:cubicBezTo>
                  <a:pt x="9802648" y="834872"/>
                  <a:pt x="5048469" y="-191637"/>
                  <a:pt x="0" y="232280"/>
                </a:cubicBezTo>
                <a:lnTo>
                  <a:pt x="10510" y="14624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1" name="Right Triangle 16">
            <a:extLst>
              <a:ext uri="{FF2B5EF4-FFF2-40B4-BE49-F238E27FC236}">
                <a16:creationId xmlns:a16="http://schemas.microsoft.com/office/drawing/2014/main" id="{8D315F86-7D39-5DC1-6FEE-87AD98C70985}"/>
              </a:ext>
            </a:extLst>
          </p:cNvPr>
          <p:cNvSpPr/>
          <p:nvPr userDrawn="1"/>
        </p:nvSpPr>
        <p:spPr>
          <a:xfrm>
            <a:off x="-26504" y="4076536"/>
            <a:ext cx="7041931" cy="2781464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D7D956-B282-B170-AEE2-075357705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3776" y="1941568"/>
            <a:ext cx="7420303" cy="16797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Calibri bold</a:t>
            </a:r>
            <a:endParaRPr lang="en-MX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D52890E-8442-2DFB-0665-455602F80C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3776" y="3621360"/>
            <a:ext cx="7420303" cy="7195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408612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6BF3EB22-6917-7400-BE6A-0BEAAA86C863}"/>
              </a:ext>
            </a:extLst>
          </p:cNvPr>
          <p:cNvSpPr/>
          <p:nvPr userDrawn="1"/>
        </p:nvSpPr>
        <p:spPr>
          <a:xfrm>
            <a:off x="-37014" y="4439479"/>
            <a:ext cx="12272656" cy="2445026"/>
          </a:xfrm>
          <a:custGeom>
            <a:avLst/>
            <a:gdLst>
              <a:gd name="connsiteX0" fmla="*/ 0 w 12192000"/>
              <a:gd name="connsiteY0" fmla="*/ 0 h 2086303"/>
              <a:gd name="connsiteX1" fmla="*/ 12192000 w 12192000"/>
              <a:gd name="connsiteY1" fmla="*/ 0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114096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0 h 2086303"/>
              <a:gd name="connsiteX1" fmla="*/ 12192000 w 12192000"/>
              <a:gd name="connsiteY1" fmla="*/ 1292772 h 2086303"/>
              <a:gd name="connsiteX2" fmla="*/ 12192000 w 12192000"/>
              <a:gd name="connsiteY2" fmla="*/ 2086303 h 2086303"/>
              <a:gd name="connsiteX3" fmla="*/ 0 w 12192000"/>
              <a:gd name="connsiteY3" fmla="*/ 2086303 h 2086303"/>
              <a:gd name="connsiteX4" fmla="*/ 0 w 12192000"/>
              <a:gd name="connsiteY4" fmla="*/ 0 h 2086303"/>
              <a:gd name="connsiteX0" fmla="*/ 0 w 12192000"/>
              <a:gd name="connsiteY0" fmla="*/ 61107 h 2147410"/>
              <a:gd name="connsiteX1" fmla="*/ 12192000 w 12192000"/>
              <a:gd name="connsiteY1" fmla="*/ 1353879 h 2147410"/>
              <a:gd name="connsiteX2" fmla="*/ 12192000 w 12192000"/>
              <a:gd name="connsiteY2" fmla="*/ 2147410 h 2147410"/>
              <a:gd name="connsiteX3" fmla="*/ 0 w 12192000"/>
              <a:gd name="connsiteY3" fmla="*/ 2147410 h 2147410"/>
              <a:gd name="connsiteX4" fmla="*/ 0 w 12192000"/>
              <a:gd name="connsiteY4" fmla="*/ 61107 h 2147410"/>
              <a:gd name="connsiteX0" fmla="*/ 0 w 12202510"/>
              <a:gd name="connsiteY0" fmla="*/ 433363 h 1678838"/>
              <a:gd name="connsiteX1" fmla="*/ 12202510 w 12202510"/>
              <a:gd name="connsiteY1" fmla="*/ 885307 h 1678838"/>
              <a:gd name="connsiteX2" fmla="*/ 12202510 w 12202510"/>
              <a:gd name="connsiteY2" fmla="*/ 1678838 h 1678838"/>
              <a:gd name="connsiteX3" fmla="*/ 10510 w 12202510"/>
              <a:gd name="connsiteY3" fmla="*/ 1678838 h 1678838"/>
              <a:gd name="connsiteX4" fmla="*/ 0 w 12202510"/>
              <a:gd name="connsiteY4" fmla="*/ 433363 h 1678838"/>
              <a:gd name="connsiteX0" fmla="*/ 0 w 12213020"/>
              <a:gd name="connsiteY0" fmla="*/ 1703571 h 2949046"/>
              <a:gd name="connsiteX1" fmla="*/ 12213020 w 12213020"/>
              <a:gd name="connsiteY1" fmla="*/ 515901 h 2949046"/>
              <a:gd name="connsiteX2" fmla="*/ 12202510 w 12213020"/>
              <a:gd name="connsiteY2" fmla="*/ 2949046 h 2949046"/>
              <a:gd name="connsiteX3" fmla="*/ 10510 w 12213020"/>
              <a:gd name="connsiteY3" fmla="*/ 2949046 h 2949046"/>
              <a:gd name="connsiteX4" fmla="*/ 0 w 12213020"/>
              <a:gd name="connsiteY4" fmla="*/ 1703571 h 2949046"/>
              <a:gd name="connsiteX0" fmla="*/ 0 w 12213020"/>
              <a:gd name="connsiteY0" fmla="*/ 1187670 h 2433145"/>
              <a:gd name="connsiteX1" fmla="*/ 12213020 w 12213020"/>
              <a:gd name="connsiteY1" fmla="*/ 0 h 2433145"/>
              <a:gd name="connsiteX2" fmla="*/ 12202510 w 12213020"/>
              <a:gd name="connsiteY2" fmla="*/ 2433145 h 2433145"/>
              <a:gd name="connsiteX3" fmla="*/ 10510 w 12213020"/>
              <a:gd name="connsiteY3" fmla="*/ 2433145 h 2433145"/>
              <a:gd name="connsiteX4" fmla="*/ 0 w 12213020"/>
              <a:gd name="connsiteY4" fmla="*/ 1187670 h 2433145"/>
              <a:gd name="connsiteX0" fmla="*/ 0 w 12213020"/>
              <a:gd name="connsiteY0" fmla="*/ 1187670 h 2433145"/>
              <a:gd name="connsiteX1" fmla="*/ 12213020 w 12213020"/>
              <a:gd name="connsiteY1" fmla="*/ 0 h 2433145"/>
              <a:gd name="connsiteX2" fmla="*/ 12202510 w 12213020"/>
              <a:gd name="connsiteY2" fmla="*/ 2433145 h 2433145"/>
              <a:gd name="connsiteX3" fmla="*/ 10510 w 12213020"/>
              <a:gd name="connsiteY3" fmla="*/ 2433145 h 2433145"/>
              <a:gd name="connsiteX4" fmla="*/ 0 w 12213020"/>
              <a:gd name="connsiteY4" fmla="*/ 1187670 h 243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3020" h="2433145">
                <a:moveTo>
                  <a:pt x="0" y="1187670"/>
                </a:moveTo>
                <a:cubicBezTo>
                  <a:pt x="1667643" y="1229710"/>
                  <a:pt x="5269185" y="1839311"/>
                  <a:pt x="12213020" y="0"/>
                </a:cubicBezTo>
                <a:cubicBezTo>
                  <a:pt x="12209517" y="811048"/>
                  <a:pt x="12206013" y="1622097"/>
                  <a:pt x="12202510" y="2433145"/>
                </a:cubicBezTo>
                <a:lnTo>
                  <a:pt x="10510" y="2433145"/>
                </a:lnTo>
                <a:cubicBezTo>
                  <a:pt x="10510" y="1737711"/>
                  <a:pt x="0" y="1883104"/>
                  <a:pt x="0" y="11876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DBDBB2C-4772-531B-0D7C-D26D8EB79188}"/>
              </a:ext>
            </a:extLst>
          </p:cNvPr>
          <p:cNvSpPr/>
          <p:nvPr userDrawn="1"/>
        </p:nvSpPr>
        <p:spPr>
          <a:xfrm flipV="1">
            <a:off x="-10510" y="3891381"/>
            <a:ext cx="12223997" cy="1892914"/>
          </a:xfrm>
          <a:custGeom>
            <a:avLst/>
            <a:gdLst>
              <a:gd name="connsiteX0" fmla="*/ 0 w 12192000"/>
              <a:gd name="connsiteY0" fmla="*/ 0 h 432880"/>
              <a:gd name="connsiteX1" fmla="*/ 12192000 w 12192000"/>
              <a:gd name="connsiteY1" fmla="*/ 0 h 432880"/>
              <a:gd name="connsiteX2" fmla="*/ 12192000 w 12192000"/>
              <a:gd name="connsiteY2" fmla="*/ 432880 h 432880"/>
              <a:gd name="connsiteX3" fmla="*/ 0 w 12192000"/>
              <a:gd name="connsiteY3" fmla="*/ 432880 h 432880"/>
              <a:gd name="connsiteX4" fmla="*/ 0 w 12192000"/>
              <a:gd name="connsiteY4" fmla="*/ 0 h 432880"/>
              <a:gd name="connsiteX0" fmla="*/ 10510 w 12202510"/>
              <a:gd name="connsiteY0" fmla="*/ 0 h 432880"/>
              <a:gd name="connsiteX1" fmla="*/ 12202510 w 12202510"/>
              <a:gd name="connsiteY1" fmla="*/ 0 h 432880"/>
              <a:gd name="connsiteX2" fmla="*/ 12202510 w 12202510"/>
              <a:gd name="connsiteY2" fmla="*/ 432880 h 432880"/>
              <a:gd name="connsiteX3" fmla="*/ 0 w 12202510"/>
              <a:gd name="connsiteY3" fmla="*/ 86039 h 432880"/>
              <a:gd name="connsiteX4" fmla="*/ 10510 w 12202510"/>
              <a:gd name="connsiteY4" fmla="*/ 0 h 432880"/>
              <a:gd name="connsiteX0" fmla="*/ 10510 w 12213021"/>
              <a:gd name="connsiteY0" fmla="*/ 0 h 1746673"/>
              <a:gd name="connsiteX1" fmla="*/ 12202510 w 12213021"/>
              <a:gd name="connsiteY1" fmla="*/ 0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13021"/>
              <a:gd name="connsiteY0" fmla="*/ 0 h 1746673"/>
              <a:gd name="connsiteX1" fmla="*/ 12202510 w 12213021"/>
              <a:gd name="connsiteY1" fmla="*/ 1145628 h 1746673"/>
              <a:gd name="connsiteX2" fmla="*/ 12213021 w 12213021"/>
              <a:gd name="connsiteY2" fmla="*/ 1746673 h 1746673"/>
              <a:gd name="connsiteX3" fmla="*/ 0 w 12213021"/>
              <a:gd name="connsiteY3" fmla="*/ 86039 h 1746673"/>
              <a:gd name="connsiteX4" fmla="*/ 10510 w 12213021"/>
              <a:gd name="connsiteY4" fmla="*/ 0 h 1746673"/>
              <a:gd name="connsiteX0" fmla="*/ 10510 w 12223997"/>
              <a:gd name="connsiteY0" fmla="*/ 0 h 1746673"/>
              <a:gd name="connsiteX1" fmla="*/ 12223531 w 12223997"/>
              <a:gd name="connsiteY1" fmla="*/ 1093076 h 1746673"/>
              <a:gd name="connsiteX2" fmla="*/ 12213021 w 12223997"/>
              <a:gd name="connsiteY2" fmla="*/ 1746673 h 1746673"/>
              <a:gd name="connsiteX3" fmla="*/ 0 w 12223997"/>
              <a:gd name="connsiteY3" fmla="*/ 86039 h 1746673"/>
              <a:gd name="connsiteX4" fmla="*/ 10510 w 12223997"/>
              <a:gd name="connsiteY4" fmla="*/ 0 h 1746673"/>
              <a:gd name="connsiteX0" fmla="*/ 10510 w 12223997"/>
              <a:gd name="connsiteY0" fmla="*/ 9233 h 1755906"/>
              <a:gd name="connsiteX1" fmla="*/ 12223531 w 12223997"/>
              <a:gd name="connsiteY1" fmla="*/ 1102309 h 1755906"/>
              <a:gd name="connsiteX2" fmla="*/ 12213021 w 12223997"/>
              <a:gd name="connsiteY2" fmla="*/ 1755906 h 1755906"/>
              <a:gd name="connsiteX3" fmla="*/ 0 w 12223997"/>
              <a:gd name="connsiteY3" fmla="*/ 95272 h 1755906"/>
              <a:gd name="connsiteX4" fmla="*/ 10510 w 12223997"/>
              <a:gd name="connsiteY4" fmla="*/ 9233 h 1755906"/>
              <a:gd name="connsiteX0" fmla="*/ 10510 w 12223997"/>
              <a:gd name="connsiteY0" fmla="*/ 249738 h 1996411"/>
              <a:gd name="connsiteX1" fmla="*/ 12223531 w 12223997"/>
              <a:gd name="connsiteY1" fmla="*/ 1342814 h 1996411"/>
              <a:gd name="connsiteX2" fmla="*/ 12213021 w 12223997"/>
              <a:gd name="connsiteY2" fmla="*/ 1996411 h 1996411"/>
              <a:gd name="connsiteX3" fmla="*/ 0 w 12223997"/>
              <a:gd name="connsiteY3" fmla="*/ 335777 h 1996411"/>
              <a:gd name="connsiteX4" fmla="*/ 10510 w 12223997"/>
              <a:gd name="connsiteY4" fmla="*/ 249738 h 1996411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85811 h 2032484"/>
              <a:gd name="connsiteX1" fmla="*/ 12223531 w 12223997"/>
              <a:gd name="connsiteY1" fmla="*/ 1378887 h 2032484"/>
              <a:gd name="connsiteX2" fmla="*/ 12213021 w 12223997"/>
              <a:gd name="connsiteY2" fmla="*/ 2032484 h 2032484"/>
              <a:gd name="connsiteX3" fmla="*/ 0 w 12223997"/>
              <a:gd name="connsiteY3" fmla="*/ 371850 h 2032484"/>
              <a:gd name="connsiteX4" fmla="*/ 10510 w 12223997"/>
              <a:gd name="connsiteY4" fmla="*/ 285811 h 2032484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214400 h 1961073"/>
              <a:gd name="connsiteX1" fmla="*/ 12223531 w 12223997"/>
              <a:gd name="connsiteY1" fmla="*/ 1307476 h 1961073"/>
              <a:gd name="connsiteX2" fmla="*/ 12213021 w 12223997"/>
              <a:gd name="connsiteY2" fmla="*/ 1961073 h 1961073"/>
              <a:gd name="connsiteX3" fmla="*/ 0 w 12223997"/>
              <a:gd name="connsiteY3" fmla="*/ 300439 h 1961073"/>
              <a:gd name="connsiteX4" fmla="*/ 10510 w 12223997"/>
              <a:gd name="connsiteY4" fmla="*/ 214400 h 1961073"/>
              <a:gd name="connsiteX0" fmla="*/ 10510 w 12223997"/>
              <a:gd name="connsiteY0" fmla="*/ 76612 h 1823285"/>
              <a:gd name="connsiteX1" fmla="*/ 12223531 w 12223997"/>
              <a:gd name="connsiteY1" fmla="*/ 1169688 h 1823285"/>
              <a:gd name="connsiteX2" fmla="*/ 12213021 w 12223997"/>
              <a:gd name="connsiteY2" fmla="*/ 1823285 h 1823285"/>
              <a:gd name="connsiteX3" fmla="*/ 0 w 12223997"/>
              <a:gd name="connsiteY3" fmla="*/ 162651 h 1823285"/>
              <a:gd name="connsiteX4" fmla="*/ 10510 w 12223997"/>
              <a:gd name="connsiteY4" fmla="*/ 76612 h 1823285"/>
              <a:gd name="connsiteX0" fmla="*/ 10510 w 12223997"/>
              <a:gd name="connsiteY0" fmla="*/ 117062 h 1863735"/>
              <a:gd name="connsiteX1" fmla="*/ 12223531 w 12223997"/>
              <a:gd name="connsiteY1" fmla="*/ 1210138 h 1863735"/>
              <a:gd name="connsiteX2" fmla="*/ 12213021 w 12223997"/>
              <a:gd name="connsiteY2" fmla="*/ 1863735 h 1863735"/>
              <a:gd name="connsiteX3" fmla="*/ 0 w 12223997"/>
              <a:gd name="connsiteY3" fmla="*/ 203101 h 1863735"/>
              <a:gd name="connsiteX4" fmla="*/ 10510 w 12223997"/>
              <a:gd name="connsiteY4" fmla="*/ 117062 h 1863735"/>
              <a:gd name="connsiteX0" fmla="*/ 10510 w 12223997"/>
              <a:gd name="connsiteY0" fmla="*/ 146241 h 1892914"/>
              <a:gd name="connsiteX1" fmla="*/ 12223531 w 12223997"/>
              <a:gd name="connsiteY1" fmla="*/ 1239317 h 1892914"/>
              <a:gd name="connsiteX2" fmla="*/ 12213021 w 12223997"/>
              <a:gd name="connsiteY2" fmla="*/ 1892914 h 1892914"/>
              <a:gd name="connsiteX3" fmla="*/ 0 w 12223997"/>
              <a:gd name="connsiteY3" fmla="*/ 232280 h 1892914"/>
              <a:gd name="connsiteX4" fmla="*/ 10510 w 12223997"/>
              <a:gd name="connsiteY4" fmla="*/ 146241 h 189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3997" h="1892914">
                <a:moveTo>
                  <a:pt x="10510" y="146241"/>
                </a:moveTo>
                <a:cubicBezTo>
                  <a:pt x="1853324" y="-4407"/>
                  <a:pt x="6744138" y="-375773"/>
                  <a:pt x="12223531" y="1239317"/>
                </a:cubicBezTo>
                <a:cubicBezTo>
                  <a:pt x="12227035" y="1821541"/>
                  <a:pt x="12209517" y="1310690"/>
                  <a:pt x="12213021" y="1892914"/>
                </a:cubicBezTo>
                <a:cubicBezTo>
                  <a:pt x="9802648" y="834872"/>
                  <a:pt x="5048469" y="-191637"/>
                  <a:pt x="0" y="232280"/>
                </a:cubicBezTo>
                <a:lnTo>
                  <a:pt x="10510" y="14624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11" name="Right Triangle 16">
            <a:extLst>
              <a:ext uri="{FF2B5EF4-FFF2-40B4-BE49-F238E27FC236}">
                <a16:creationId xmlns:a16="http://schemas.microsoft.com/office/drawing/2014/main" id="{8D315F86-7D39-5DC1-6FEE-87AD98C70985}"/>
              </a:ext>
            </a:extLst>
          </p:cNvPr>
          <p:cNvSpPr/>
          <p:nvPr userDrawn="1"/>
        </p:nvSpPr>
        <p:spPr>
          <a:xfrm>
            <a:off x="0" y="4103041"/>
            <a:ext cx="7041931" cy="2781464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D7D956-B282-B170-AEE2-0753577057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3776" y="1941568"/>
            <a:ext cx="7420303" cy="16797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Calibri bold</a:t>
            </a:r>
            <a:endParaRPr lang="en-MX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D52890E-8442-2DFB-0665-455602F80C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3776" y="3621360"/>
            <a:ext cx="7420303" cy="7195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endParaRPr lang="en-MX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FA013-1BA7-0824-DD7B-7BA26FBE4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0683" y="578069"/>
            <a:ext cx="2955508" cy="11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con foto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14948E6-7B26-F096-0FE5-257AF2BCD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52" y="-21021"/>
            <a:ext cx="5452970" cy="6921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420A2F-2249-EF18-513F-429741191595}"/>
              </a:ext>
            </a:extLst>
          </p:cNvPr>
          <p:cNvSpPr/>
          <p:nvPr userDrawn="1"/>
        </p:nvSpPr>
        <p:spPr>
          <a:xfrm>
            <a:off x="3879873" y="-21021"/>
            <a:ext cx="8340566" cy="6910552"/>
          </a:xfrm>
          <a:custGeom>
            <a:avLst/>
            <a:gdLst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0 w 8318939"/>
              <a:gd name="connsiteY3" fmla="*/ 6900042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21627 w 8340566"/>
              <a:gd name="connsiteY0" fmla="*/ 0 h 6910552"/>
              <a:gd name="connsiteX1" fmla="*/ 8340566 w 8340566"/>
              <a:gd name="connsiteY1" fmla="*/ 0 h 6910552"/>
              <a:gd name="connsiteX2" fmla="*/ 8340566 w 8340566"/>
              <a:gd name="connsiteY2" fmla="*/ 6900042 h 6910552"/>
              <a:gd name="connsiteX3" fmla="*/ 1324910 w 8340566"/>
              <a:gd name="connsiteY3" fmla="*/ 6910552 h 6910552"/>
              <a:gd name="connsiteX4" fmla="*/ 21627 w 8340566"/>
              <a:gd name="connsiteY4" fmla="*/ 0 h 691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0566" h="6910552">
                <a:moveTo>
                  <a:pt x="21627" y="0"/>
                </a:moveTo>
                <a:lnTo>
                  <a:pt x="8340566" y="0"/>
                </a:lnTo>
                <a:lnTo>
                  <a:pt x="8340566" y="6900042"/>
                </a:lnTo>
                <a:lnTo>
                  <a:pt x="1324910" y="6910552"/>
                </a:lnTo>
                <a:cubicBezTo>
                  <a:pt x="-360250" y="3461408"/>
                  <a:pt x="56662" y="1210441"/>
                  <a:pt x="2162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B0EDB6-2CE1-36F5-8C78-3F9144A35A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857" y="557048"/>
            <a:ext cx="2097416" cy="83031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558B1C6-4FBD-E6A0-31E1-31CCA42FDF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3642" y="2183306"/>
            <a:ext cx="6197394" cy="16797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Calibri bold</a:t>
            </a:r>
            <a:endParaRPr lang="en-MX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4B0F8CD-B692-C612-DFAD-E44564C636D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223641" y="3863098"/>
            <a:ext cx="6197395" cy="7195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endParaRPr lang="en-MX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1120F44-E2D5-BC06-D2B3-99CF51E0989C}"/>
              </a:ext>
            </a:extLst>
          </p:cNvPr>
          <p:cNvSpPr/>
          <p:nvPr userDrawn="1"/>
        </p:nvSpPr>
        <p:spPr>
          <a:xfrm rot="10800000" flipH="1">
            <a:off x="3802206" y="-26503"/>
            <a:ext cx="1177597" cy="4996070"/>
          </a:xfrm>
          <a:custGeom>
            <a:avLst/>
            <a:gdLst>
              <a:gd name="connsiteX0" fmla="*/ 0 w 1762539"/>
              <a:gd name="connsiteY0" fmla="*/ 4041913 h 4041913"/>
              <a:gd name="connsiteX1" fmla="*/ 0 w 1762539"/>
              <a:gd name="connsiteY1" fmla="*/ 0 h 4041913"/>
              <a:gd name="connsiteX2" fmla="*/ 1762539 w 1762539"/>
              <a:gd name="connsiteY2" fmla="*/ 4041913 h 4041913"/>
              <a:gd name="connsiteX3" fmla="*/ 0 w 1762539"/>
              <a:gd name="connsiteY3" fmla="*/ 4041913 h 4041913"/>
              <a:gd name="connsiteX0" fmla="*/ 0 w 1762539"/>
              <a:gd name="connsiteY0" fmla="*/ 4041913 h 4041913"/>
              <a:gd name="connsiteX1" fmla="*/ 251792 w 1762539"/>
              <a:gd name="connsiteY1" fmla="*/ 0 h 4041913"/>
              <a:gd name="connsiteX2" fmla="*/ 1762539 w 1762539"/>
              <a:gd name="connsiteY2" fmla="*/ 4041913 h 4041913"/>
              <a:gd name="connsiteX3" fmla="*/ 0 w 1762539"/>
              <a:gd name="connsiteY3" fmla="*/ 4041913 h 4041913"/>
              <a:gd name="connsiteX0" fmla="*/ 0 w 1762539"/>
              <a:gd name="connsiteY0" fmla="*/ 4041913 h 4041913"/>
              <a:gd name="connsiteX1" fmla="*/ 251792 w 1762539"/>
              <a:gd name="connsiteY1" fmla="*/ 0 h 4041913"/>
              <a:gd name="connsiteX2" fmla="*/ 1762539 w 1762539"/>
              <a:gd name="connsiteY2" fmla="*/ 4041913 h 4041913"/>
              <a:gd name="connsiteX3" fmla="*/ 0 w 1762539"/>
              <a:gd name="connsiteY3" fmla="*/ 4041913 h 4041913"/>
              <a:gd name="connsiteX0" fmla="*/ 97872 w 1860411"/>
              <a:gd name="connsiteY0" fmla="*/ 4041913 h 4041913"/>
              <a:gd name="connsiteX1" fmla="*/ 349664 w 1860411"/>
              <a:gd name="connsiteY1" fmla="*/ 0 h 4041913"/>
              <a:gd name="connsiteX2" fmla="*/ 1860411 w 1860411"/>
              <a:gd name="connsiteY2" fmla="*/ 4041913 h 4041913"/>
              <a:gd name="connsiteX3" fmla="*/ 97872 w 1860411"/>
              <a:gd name="connsiteY3" fmla="*/ 4041913 h 4041913"/>
              <a:gd name="connsiteX0" fmla="*/ 97872 w 1860411"/>
              <a:gd name="connsiteY0" fmla="*/ 4041913 h 4041913"/>
              <a:gd name="connsiteX1" fmla="*/ 349664 w 1860411"/>
              <a:gd name="connsiteY1" fmla="*/ 0 h 4041913"/>
              <a:gd name="connsiteX2" fmla="*/ 1860411 w 1860411"/>
              <a:gd name="connsiteY2" fmla="*/ 4041913 h 4041913"/>
              <a:gd name="connsiteX3" fmla="*/ 97872 w 1860411"/>
              <a:gd name="connsiteY3" fmla="*/ 4041913 h 4041913"/>
              <a:gd name="connsiteX0" fmla="*/ 97872 w 1860411"/>
              <a:gd name="connsiteY0" fmla="*/ 4041913 h 4041913"/>
              <a:gd name="connsiteX1" fmla="*/ 349664 w 1860411"/>
              <a:gd name="connsiteY1" fmla="*/ 0 h 4041913"/>
              <a:gd name="connsiteX2" fmla="*/ 1860411 w 1860411"/>
              <a:gd name="connsiteY2" fmla="*/ 4041913 h 4041913"/>
              <a:gd name="connsiteX3" fmla="*/ 97872 w 1860411"/>
              <a:gd name="connsiteY3" fmla="*/ 4041913 h 4041913"/>
              <a:gd name="connsiteX0" fmla="*/ 97872 w 1197803"/>
              <a:gd name="connsiteY0" fmla="*/ 4041913 h 4041913"/>
              <a:gd name="connsiteX1" fmla="*/ 349664 w 1197803"/>
              <a:gd name="connsiteY1" fmla="*/ 0 h 4041913"/>
              <a:gd name="connsiteX2" fmla="*/ 1197803 w 1197803"/>
              <a:gd name="connsiteY2" fmla="*/ 4041913 h 4041913"/>
              <a:gd name="connsiteX3" fmla="*/ 97872 w 1197803"/>
              <a:gd name="connsiteY3" fmla="*/ 4041913 h 4041913"/>
              <a:gd name="connsiteX0" fmla="*/ 45482 w 1145413"/>
              <a:gd name="connsiteY0" fmla="*/ 4996070 h 4996070"/>
              <a:gd name="connsiteX1" fmla="*/ 562318 w 1145413"/>
              <a:gd name="connsiteY1" fmla="*/ 0 h 4996070"/>
              <a:gd name="connsiteX2" fmla="*/ 1145413 w 1145413"/>
              <a:gd name="connsiteY2" fmla="*/ 4996070 h 4996070"/>
              <a:gd name="connsiteX3" fmla="*/ 45482 w 1145413"/>
              <a:gd name="connsiteY3" fmla="*/ 4996070 h 4996070"/>
              <a:gd name="connsiteX0" fmla="*/ 77666 w 1177597"/>
              <a:gd name="connsiteY0" fmla="*/ 4996070 h 4996070"/>
              <a:gd name="connsiteX1" fmla="*/ 594502 w 1177597"/>
              <a:gd name="connsiteY1" fmla="*/ 0 h 4996070"/>
              <a:gd name="connsiteX2" fmla="*/ 1177597 w 1177597"/>
              <a:gd name="connsiteY2" fmla="*/ 4996070 h 4996070"/>
              <a:gd name="connsiteX3" fmla="*/ 77666 w 1177597"/>
              <a:gd name="connsiteY3" fmla="*/ 4996070 h 4996070"/>
              <a:gd name="connsiteX0" fmla="*/ 77666 w 1177597"/>
              <a:gd name="connsiteY0" fmla="*/ 4996070 h 4996070"/>
              <a:gd name="connsiteX1" fmla="*/ 594502 w 1177597"/>
              <a:gd name="connsiteY1" fmla="*/ 0 h 4996070"/>
              <a:gd name="connsiteX2" fmla="*/ 1177597 w 1177597"/>
              <a:gd name="connsiteY2" fmla="*/ 4996070 h 4996070"/>
              <a:gd name="connsiteX3" fmla="*/ 77666 w 1177597"/>
              <a:gd name="connsiteY3" fmla="*/ 4996070 h 4996070"/>
              <a:gd name="connsiteX0" fmla="*/ 77666 w 1177597"/>
              <a:gd name="connsiteY0" fmla="*/ 4996070 h 4996070"/>
              <a:gd name="connsiteX1" fmla="*/ 594502 w 1177597"/>
              <a:gd name="connsiteY1" fmla="*/ 0 h 4996070"/>
              <a:gd name="connsiteX2" fmla="*/ 1177597 w 1177597"/>
              <a:gd name="connsiteY2" fmla="*/ 4996070 h 4996070"/>
              <a:gd name="connsiteX3" fmla="*/ 77666 w 1177597"/>
              <a:gd name="connsiteY3" fmla="*/ 4996070 h 499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7597" h="4996070">
                <a:moveTo>
                  <a:pt x="77666" y="4996070"/>
                </a:moveTo>
                <a:cubicBezTo>
                  <a:pt x="-76942" y="3847548"/>
                  <a:pt x="-46020" y="2301460"/>
                  <a:pt x="594502" y="0"/>
                </a:cubicBezTo>
                <a:cubicBezTo>
                  <a:pt x="594500" y="287130"/>
                  <a:pt x="37911" y="2721114"/>
                  <a:pt x="1177597" y="4996070"/>
                </a:cubicBezTo>
                <a:lnTo>
                  <a:pt x="77666" y="4996070"/>
                </a:lnTo>
                <a:close/>
              </a:path>
            </a:pathLst>
          </a:custGeom>
          <a:solidFill>
            <a:schemeClr val="accent3">
              <a:alpha val="362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39CAB-73CA-487F-AFCC-3DF6C9EA889A}"/>
              </a:ext>
            </a:extLst>
          </p:cNvPr>
          <p:cNvSpPr/>
          <p:nvPr userDrawn="1"/>
        </p:nvSpPr>
        <p:spPr>
          <a:xfrm>
            <a:off x="3537369" y="-31530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0898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rador con fot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C5EAD2-70B5-F263-8DC7-FEA9ACAFC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04" y="-15765"/>
            <a:ext cx="5683709" cy="6900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420A2F-2249-EF18-513F-429741191595}"/>
              </a:ext>
            </a:extLst>
          </p:cNvPr>
          <p:cNvSpPr/>
          <p:nvPr userDrawn="1"/>
        </p:nvSpPr>
        <p:spPr>
          <a:xfrm>
            <a:off x="3879873" y="-21021"/>
            <a:ext cx="8340566" cy="6910552"/>
          </a:xfrm>
          <a:custGeom>
            <a:avLst/>
            <a:gdLst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0 w 8318939"/>
              <a:gd name="connsiteY3" fmla="*/ 6900042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21627 w 8340566"/>
              <a:gd name="connsiteY0" fmla="*/ 0 h 6910552"/>
              <a:gd name="connsiteX1" fmla="*/ 8340566 w 8340566"/>
              <a:gd name="connsiteY1" fmla="*/ 0 h 6910552"/>
              <a:gd name="connsiteX2" fmla="*/ 8340566 w 8340566"/>
              <a:gd name="connsiteY2" fmla="*/ 6900042 h 6910552"/>
              <a:gd name="connsiteX3" fmla="*/ 1324910 w 8340566"/>
              <a:gd name="connsiteY3" fmla="*/ 6910552 h 6910552"/>
              <a:gd name="connsiteX4" fmla="*/ 21627 w 8340566"/>
              <a:gd name="connsiteY4" fmla="*/ 0 h 691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0566" h="6910552">
                <a:moveTo>
                  <a:pt x="21627" y="0"/>
                </a:moveTo>
                <a:lnTo>
                  <a:pt x="8340566" y="0"/>
                </a:lnTo>
                <a:lnTo>
                  <a:pt x="8340566" y="6900042"/>
                </a:lnTo>
                <a:lnTo>
                  <a:pt x="1324910" y="6910552"/>
                </a:lnTo>
                <a:cubicBezTo>
                  <a:pt x="-360250" y="3461408"/>
                  <a:pt x="56662" y="1210441"/>
                  <a:pt x="216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58B1C6-4FBD-E6A0-31E1-31CCA42FDF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23642" y="2183306"/>
            <a:ext cx="6197394" cy="16797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separador</a:t>
            </a:r>
            <a:br>
              <a:rPr lang="en-US" dirty="0"/>
            </a:br>
            <a:r>
              <a:rPr lang="en-US" dirty="0" err="1"/>
              <a:t>tipografía</a:t>
            </a:r>
            <a:r>
              <a:rPr lang="en-US" dirty="0"/>
              <a:t> Calibri bold</a:t>
            </a:r>
            <a:endParaRPr lang="en-MX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4B0F8CD-B692-C612-DFAD-E44564C636D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223641" y="3863098"/>
            <a:ext cx="6197395" cy="7195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Subtítulo</a:t>
            </a:r>
            <a:r>
              <a:rPr lang="en-US" dirty="0"/>
              <a:t> o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secundario</a:t>
            </a:r>
            <a:endParaRPr lang="en-MX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1120F44-E2D5-BC06-D2B3-99CF51E0989C}"/>
              </a:ext>
            </a:extLst>
          </p:cNvPr>
          <p:cNvSpPr/>
          <p:nvPr userDrawn="1"/>
        </p:nvSpPr>
        <p:spPr>
          <a:xfrm rot="10800000" flipH="1">
            <a:off x="3802206" y="-26503"/>
            <a:ext cx="1177597" cy="4996070"/>
          </a:xfrm>
          <a:custGeom>
            <a:avLst/>
            <a:gdLst>
              <a:gd name="connsiteX0" fmla="*/ 0 w 1762539"/>
              <a:gd name="connsiteY0" fmla="*/ 4041913 h 4041913"/>
              <a:gd name="connsiteX1" fmla="*/ 0 w 1762539"/>
              <a:gd name="connsiteY1" fmla="*/ 0 h 4041913"/>
              <a:gd name="connsiteX2" fmla="*/ 1762539 w 1762539"/>
              <a:gd name="connsiteY2" fmla="*/ 4041913 h 4041913"/>
              <a:gd name="connsiteX3" fmla="*/ 0 w 1762539"/>
              <a:gd name="connsiteY3" fmla="*/ 4041913 h 4041913"/>
              <a:gd name="connsiteX0" fmla="*/ 0 w 1762539"/>
              <a:gd name="connsiteY0" fmla="*/ 4041913 h 4041913"/>
              <a:gd name="connsiteX1" fmla="*/ 251792 w 1762539"/>
              <a:gd name="connsiteY1" fmla="*/ 0 h 4041913"/>
              <a:gd name="connsiteX2" fmla="*/ 1762539 w 1762539"/>
              <a:gd name="connsiteY2" fmla="*/ 4041913 h 4041913"/>
              <a:gd name="connsiteX3" fmla="*/ 0 w 1762539"/>
              <a:gd name="connsiteY3" fmla="*/ 4041913 h 4041913"/>
              <a:gd name="connsiteX0" fmla="*/ 0 w 1762539"/>
              <a:gd name="connsiteY0" fmla="*/ 4041913 h 4041913"/>
              <a:gd name="connsiteX1" fmla="*/ 251792 w 1762539"/>
              <a:gd name="connsiteY1" fmla="*/ 0 h 4041913"/>
              <a:gd name="connsiteX2" fmla="*/ 1762539 w 1762539"/>
              <a:gd name="connsiteY2" fmla="*/ 4041913 h 4041913"/>
              <a:gd name="connsiteX3" fmla="*/ 0 w 1762539"/>
              <a:gd name="connsiteY3" fmla="*/ 4041913 h 4041913"/>
              <a:gd name="connsiteX0" fmla="*/ 97872 w 1860411"/>
              <a:gd name="connsiteY0" fmla="*/ 4041913 h 4041913"/>
              <a:gd name="connsiteX1" fmla="*/ 349664 w 1860411"/>
              <a:gd name="connsiteY1" fmla="*/ 0 h 4041913"/>
              <a:gd name="connsiteX2" fmla="*/ 1860411 w 1860411"/>
              <a:gd name="connsiteY2" fmla="*/ 4041913 h 4041913"/>
              <a:gd name="connsiteX3" fmla="*/ 97872 w 1860411"/>
              <a:gd name="connsiteY3" fmla="*/ 4041913 h 4041913"/>
              <a:gd name="connsiteX0" fmla="*/ 97872 w 1860411"/>
              <a:gd name="connsiteY0" fmla="*/ 4041913 h 4041913"/>
              <a:gd name="connsiteX1" fmla="*/ 349664 w 1860411"/>
              <a:gd name="connsiteY1" fmla="*/ 0 h 4041913"/>
              <a:gd name="connsiteX2" fmla="*/ 1860411 w 1860411"/>
              <a:gd name="connsiteY2" fmla="*/ 4041913 h 4041913"/>
              <a:gd name="connsiteX3" fmla="*/ 97872 w 1860411"/>
              <a:gd name="connsiteY3" fmla="*/ 4041913 h 4041913"/>
              <a:gd name="connsiteX0" fmla="*/ 97872 w 1860411"/>
              <a:gd name="connsiteY0" fmla="*/ 4041913 h 4041913"/>
              <a:gd name="connsiteX1" fmla="*/ 349664 w 1860411"/>
              <a:gd name="connsiteY1" fmla="*/ 0 h 4041913"/>
              <a:gd name="connsiteX2" fmla="*/ 1860411 w 1860411"/>
              <a:gd name="connsiteY2" fmla="*/ 4041913 h 4041913"/>
              <a:gd name="connsiteX3" fmla="*/ 97872 w 1860411"/>
              <a:gd name="connsiteY3" fmla="*/ 4041913 h 4041913"/>
              <a:gd name="connsiteX0" fmla="*/ 97872 w 1197803"/>
              <a:gd name="connsiteY0" fmla="*/ 4041913 h 4041913"/>
              <a:gd name="connsiteX1" fmla="*/ 349664 w 1197803"/>
              <a:gd name="connsiteY1" fmla="*/ 0 h 4041913"/>
              <a:gd name="connsiteX2" fmla="*/ 1197803 w 1197803"/>
              <a:gd name="connsiteY2" fmla="*/ 4041913 h 4041913"/>
              <a:gd name="connsiteX3" fmla="*/ 97872 w 1197803"/>
              <a:gd name="connsiteY3" fmla="*/ 4041913 h 4041913"/>
              <a:gd name="connsiteX0" fmla="*/ 45482 w 1145413"/>
              <a:gd name="connsiteY0" fmla="*/ 4996070 h 4996070"/>
              <a:gd name="connsiteX1" fmla="*/ 562318 w 1145413"/>
              <a:gd name="connsiteY1" fmla="*/ 0 h 4996070"/>
              <a:gd name="connsiteX2" fmla="*/ 1145413 w 1145413"/>
              <a:gd name="connsiteY2" fmla="*/ 4996070 h 4996070"/>
              <a:gd name="connsiteX3" fmla="*/ 45482 w 1145413"/>
              <a:gd name="connsiteY3" fmla="*/ 4996070 h 4996070"/>
              <a:gd name="connsiteX0" fmla="*/ 77666 w 1177597"/>
              <a:gd name="connsiteY0" fmla="*/ 4996070 h 4996070"/>
              <a:gd name="connsiteX1" fmla="*/ 594502 w 1177597"/>
              <a:gd name="connsiteY1" fmla="*/ 0 h 4996070"/>
              <a:gd name="connsiteX2" fmla="*/ 1177597 w 1177597"/>
              <a:gd name="connsiteY2" fmla="*/ 4996070 h 4996070"/>
              <a:gd name="connsiteX3" fmla="*/ 77666 w 1177597"/>
              <a:gd name="connsiteY3" fmla="*/ 4996070 h 4996070"/>
              <a:gd name="connsiteX0" fmla="*/ 77666 w 1177597"/>
              <a:gd name="connsiteY0" fmla="*/ 4996070 h 4996070"/>
              <a:gd name="connsiteX1" fmla="*/ 594502 w 1177597"/>
              <a:gd name="connsiteY1" fmla="*/ 0 h 4996070"/>
              <a:gd name="connsiteX2" fmla="*/ 1177597 w 1177597"/>
              <a:gd name="connsiteY2" fmla="*/ 4996070 h 4996070"/>
              <a:gd name="connsiteX3" fmla="*/ 77666 w 1177597"/>
              <a:gd name="connsiteY3" fmla="*/ 4996070 h 4996070"/>
              <a:gd name="connsiteX0" fmla="*/ 77666 w 1177597"/>
              <a:gd name="connsiteY0" fmla="*/ 4996070 h 4996070"/>
              <a:gd name="connsiteX1" fmla="*/ 594502 w 1177597"/>
              <a:gd name="connsiteY1" fmla="*/ 0 h 4996070"/>
              <a:gd name="connsiteX2" fmla="*/ 1177597 w 1177597"/>
              <a:gd name="connsiteY2" fmla="*/ 4996070 h 4996070"/>
              <a:gd name="connsiteX3" fmla="*/ 77666 w 1177597"/>
              <a:gd name="connsiteY3" fmla="*/ 4996070 h 499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7597" h="4996070">
                <a:moveTo>
                  <a:pt x="77666" y="4996070"/>
                </a:moveTo>
                <a:cubicBezTo>
                  <a:pt x="-76942" y="3847548"/>
                  <a:pt x="-46020" y="2301460"/>
                  <a:pt x="594502" y="0"/>
                </a:cubicBezTo>
                <a:cubicBezTo>
                  <a:pt x="594500" y="287130"/>
                  <a:pt x="37911" y="2721114"/>
                  <a:pt x="1177597" y="4996070"/>
                </a:cubicBezTo>
                <a:lnTo>
                  <a:pt x="77666" y="4996070"/>
                </a:lnTo>
                <a:close/>
              </a:path>
            </a:pathLst>
          </a:custGeom>
          <a:solidFill>
            <a:schemeClr val="accent3">
              <a:alpha val="362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739CAB-73CA-487F-AFCC-3DF6C9EA889A}"/>
              </a:ext>
            </a:extLst>
          </p:cNvPr>
          <p:cNvSpPr/>
          <p:nvPr userDrawn="1"/>
        </p:nvSpPr>
        <p:spPr>
          <a:xfrm>
            <a:off x="3537369" y="-31530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6A0045-49EF-CF95-E449-93FE5962D6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59605" y="557047"/>
            <a:ext cx="2113534" cy="8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2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o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2">
            <a:extLst>
              <a:ext uri="{FF2B5EF4-FFF2-40B4-BE49-F238E27FC236}">
                <a16:creationId xmlns:a16="http://schemas.microsoft.com/office/drawing/2014/main" id="{D6122352-C88B-06F5-987F-929004AD9B60}"/>
              </a:ext>
            </a:extLst>
          </p:cNvPr>
          <p:cNvSpPr/>
          <p:nvPr userDrawn="1"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Right Triangle 2">
            <a:extLst>
              <a:ext uri="{FF2B5EF4-FFF2-40B4-BE49-F238E27FC236}">
                <a16:creationId xmlns:a16="http://schemas.microsoft.com/office/drawing/2014/main" id="{1429EB55-9B0F-C537-5742-5D4175BE8144}"/>
              </a:ext>
            </a:extLst>
          </p:cNvPr>
          <p:cNvSpPr/>
          <p:nvPr userDrawn="1"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A35A5-1D63-41DC-D317-9007E500D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BFD53-16F9-98D4-310D-843D46517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3" y="285179"/>
            <a:ext cx="7044559" cy="64386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4609-D86A-BF7B-64C1-382F67B3C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1" y="1673117"/>
            <a:ext cx="5243734" cy="4634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AEA5C4-2960-3A9F-F8CE-0C28F650F4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6144" y="1673117"/>
            <a:ext cx="5243734" cy="4634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43638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Cita o f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4609-D86A-BF7B-64C1-382F67B3C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1" y="1338470"/>
            <a:ext cx="5243734" cy="496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329BD49-5CAB-76DB-129D-9AE29F8501EE}"/>
              </a:ext>
            </a:extLst>
          </p:cNvPr>
          <p:cNvSpPr/>
          <p:nvPr userDrawn="1"/>
        </p:nvSpPr>
        <p:spPr>
          <a:xfrm flipV="1">
            <a:off x="6491086" y="-10511"/>
            <a:ext cx="5714166" cy="6900042"/>
          </a:xfrm>
          <a:custGeom>
            <a:avLst/>
            <a:gdLst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0 w 8318939"/>
              <a:gd name="connsiteY3" fmla="*/ 6900042 h 6900042"/>
              <a:gd name="connsiteX4" fmla="*/ 0 w 8318939"/>
              <a:gd name="connsiteY4" fmla="*/ 0 h 690004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0 w 8318939"/>
              <a:gd name="connsiteY0" fmla="*/ 0 h 6910552"/>
              <a:gd name="connsiteX1" fmla="*/ 8318939 w 8318939"/>
              <a:gd name="connsiteY1" fmla="*/ 0 h 6910552"/>
              <a:gd name="connsiteX2" fmla="*/ 8318939 w 8318939"/>
              <a:gd name="connsiteY2" fmla="*/ 6900042 h 6910552"/>
              <a:gd name="connsiteX3" fmla="*/ 1303283 w 8318939"/>
              <a:gd name="connsiteY3" fmla="*/ 6910552 h 6910552"/>
              <a:gd name="connsiteX4" fmla="*/ 0 w 8318939"/>
              <a:gd name="connsiteY4" fmla="*/ 0 h 6910552"/>
              <a:gd name="connsiteX0" fmla="*/ 21627 w 8340566"/>
              <a:gd name="connsiteY0" fmla="*/ 0 h 6910552"/>
              <a:gd name="connsiteX1" fmla="*/ 8340566 w 8340566"/>
              <a:gd name="connsiteY1" fmla="*/ 0 h 6910552"/>
              <a:gd name="connsiteX2" fmla="*/ 8340566 w 8340566"/>
              <a:gd name="connsiteY2" fmla="*/ 6900042 h 6910552"/>
              <a:gd name="connsiteX3" fmla="*/ 1324910 w 8340566"/>
              <a:gd name="connsiteY3" fmla="*/ 6910552 h 6910552"/>
              <a:gd name="connsiteX4" fmla="*/ 21627 w 8340566"/>
              <a:gd name="connsiteY4" fmla="*/ 0 h 6910552"/>
              <a:gd name="connsiteX0" fmla="*/ 0 w 8318939"/>
              <a:gd name="connsiteY0" fmla="*/ 0 h 6900042"/>
              <a:gd name="connsiteX1" fmla="*/ 8318939 w 8318939"/>
              <a:gd name="connsiteY1" fmla="*/ 0 h 6900042"/>
              <a:gd name="connsiteX2" fmla="*/ 8318939 w 8318939"/>
              <a:gd name="connsiteY2" fmla="*/ 6900042 h 6900042"/>
              <a:gd name="connsiteX3" fmla="*/ 1846910 w 8318939"/>
              <a:gd name="connsiteY3" fmla="*/ 6897300 h 6900042"/>
              <a:gd name="connsiteX4" fmla="*/ 0 w 8318939"/>
              <a:gd name="connsiteY4" fmla="*/ 0 h 6900042"/>
              <a:gd name="connsiteX0" fmla="*/ 52660 w 8371599"/>
              <a:gd name="connsiteY0" fmla="*/ 0 h 6900042"/>
              <a:gd name="connsiteX1" fmla="*/ 8371599 w 8371599"/>
              <a:gd name="connsiteY1" fmla="*/ 0 h 6900042"/>
              <a:gd name="connsiteX2" fmla="*/ 8371599 w 8371599"/>
              <a:gd name="connsiteY2" fmla="*/ 6900042 h 6900042"/>
              <a:gd name="connsiteX3" fmla="*/ 1899570 w 8371599"/>
              <a:gd name="connsiteY3" fmla="*/ 6897300 h 6900042"/>
              <a:gd name="connsiteX4" fmla="*/ 52660 w 8371599"/>
              <a:gd name="connsiteY4" fmla="*/ 0 h 690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1599" h="6900042">
                <a:moveTo>
                  <a:pt x="52660" y="0"/>
                </a:moveTo>
                <a:lnTo>
                  <a:pt x="8371599" y="0"/>
                </a:lnTo>
                <a:lnTo>
                  <a:pt x="8371599" y="6900042"/>
                </a:lnTo>
                <a:lnTo>
                  <a:pt x="1899570" y="6897300"/>
                </a:lnTo>
                <a:cubicBezTo>
                  <a:pt x="-562200" y="3315634"/>
                  <a:pt x="87695" y="1210441"/>
                  <a:pt x="5266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255C7-19D0-ED08-606A-5D57E86E8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504"/>
            <a:ext cx="1243742" cy="492368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718C9F10-1F40-F376-6FB7-FAA48ED73DCA}"/>
              </a:ext>
            </a:extLst>
          </p:cNvPr>
          <p:cNvSpPr/>
          <p:nvPr userDrawn="1"/>
        </p:nvSpPr>
        <p:spPr>
          <a:xfrm flipV="1">
            <a:off x="6156512" y="-31530"/>
            <a:ext cx="1686272" cy="6910551"/>
          </a:xfrm>
          <a:custGeom>
            <a:avLst/>
            <a:gdLst>
              <a:gd name="connsiteX0" fmla="*/ 0 w 777766"/>
              <a:gd name="connsiteY0" fmla="*/ 0 h 6858000"/>
              <a:gd name="connsiteX1" fmla="*/ 777766 w 777766"/>
              <a:gd name="connsiteY1" fmla="*/ 0 h 6858000"/>
              <a:gd name="connsiteX2" fmla="*/ 777766 w 777766"/>
              <a:gd name="connsiteY2" fmla="*/ 6858000 h 6858000"/>
              <a:gd name="connsiteX3" fmla="*/ 0 w 777766"/>
              <a:gd name="connsiteY3" fmla="*/ 6858000 h 6858000"/>
              <a:gd name="connsiteX4" fmla="*/ 0 w 777766"/>
              <a:gd name="connsiteY4" fmla="*/ 0 h 6858000"/>
              <a:gd name="connsiteX0" fmla="*/ 0 w 1723697"/>
              <a:gd name="connsiteY0" fmla="*/ 0 h 6868510"/>
              <a:gd name="connsiteX1" fmla="*/ 777766 w 1723697"/>
              <a:gd name="connsiteY1" fmla="*/ 0 h 6868510"/>
              <a:gd name="connsiteX2" fmla="*/ 1723697 w 1723697"/>
              <a:gd name="connsiteY2" fmla="*/ 6868510 h 6868510"/>
              <a:gd name="connsiteX3" fmla="*/ 0 w 1723697"/>
              <a:gd name="connsiteY3" fmla="*/ 6858000 h 6868510"/>
              <a:gd name="connsiteX4" fmla="*/ 0 w 1723697"/>
              <a:gd name="connsiteY4" fmla="*/ 0 h 6868510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0 h 6879021"/>
              <a:gd name="connsiteX1" fmla="*/ 777766 w 1723697"/>
              <a:gd name="connsiteY1" fmla="*/ 0 h 6879021"/>
              <a:gd name="connsiteX2" fmla="*/ 1723697 w 1723697"/>
              <a:gd name="connsiteY2" fmla="*/ 6868510 h 6879021"/>
              <a:gd name="connsiteX3" fmla="*/ 1587062 w 1723697"/>
              <a:gd name="connsiteY3" fmla="*/ 6879021 h 6879021"/>
              <a:gd name="connsiteX4" fmla="*/ 0 w 1723697"/>
              <a:gd name="connsiteY4" fmla="*/ 0 h 687902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0 w 1723697"/>
              <a:gd name="connsiteY0" fmla="*/ 10510 h 6889531"/>
              <a:gd name="connsiteX1" fmla="*/ 483476 w 1723697"/>
              <a:gd name="connsiteY1" fmla="*/ 0 h 6889531"/>
              <a:gd name="connsiteX2" fmla="*/ 1723697 w 1723697"/>
              <a:gd name="connsiteY2" fmla="*/ 6879020 h 6889531"/>
              <a:gd name="connsiteX3" fmla="*/ 1587062 w 1723697"/>
              <a:gd name="connsiteY3" fmla="*/ 6889531 h 6889531"/>
              <a:gd name="connsiteX4" fmla="*/ 0 w 1723697"/>
              <a:gd name="connsiteY4" fmla="*/ 10510 h 6889531"/>
              <a:gd name="connsiteX0" fmla="*/ 7099 w 1730796"/>
              <a:gd name="connsiteY0" fmla="*/ 10510 h 6889531"/>
              <a:gd name="connsiteX1" fmla="*/ 490575 w 1730796"/>
              <a:gd name="connsiteY1" fmla="*/ 0 h 6889531"/>
              <a:gd name="connsiteX2" fmla="*/ 1730796 w 1730796"/>
              <a:gd name="connsiteY2" fmla="*/ 6879020 h 6889531"/>
              <a:gd name="connsiteX3" fmla="*/ 1594161 w 1730796"/>
              <a:gd name="connsiteY3" fmla="*/ 6889531 h 6889531"/>
              <a:gd name="connsiteX4" fmla="*/ 7099 w 1730796"/>
              <a:gd name="connsiteY4" fmla="*/ 10510 h 6889531"/>
              <a:gd name="connsiteX0" fmla="*/ 2697 w 1726394"/>
              <a:gd name="connsiteY0" fmla="*/ 10510 h 6889531"/>
              <a:gd name="connsiteX1" fmla="*/ 486173 w 1726394"/>
              <a:gd name="connsiteY1" fmla="*/ 0 h 6889531"/>
              <a:gd name="connsiteX2" fmla="*/ 1726394 w 1726394"/>
              <a:gd name="connsiteY2" fmla="*/ 6879020 h 6889531"/>
              <a:gd name="connsiteX3" fmla="*/ 1589759 w 1726394"/>
              <a:gd name="connsiteY3" fmla="*/ 6889531 h 6889531"/>
              <a:gd name="connsiteX4" fmla="*/ 2697 w 1726394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109 w 1727806"/>
              <a:gd name="connsiteY0" fmla="*/ 10510 h 6889531"/>
              <a:gd name="connsiteX1" fmla="*/ 487585 w 1727806"/>
              <a:gd name="connsiteY1" fmla="*/ 0 h 6889531"/>
              <a:gd name="connsiteX2" fmla="*/ 1727806 w 1727806"/>
              <a:gd name="connsiteY2" fmla="*/ 6879020 h 6889531"/>
              <a:gd name="connsiteX3" fmla="*/ 1591171 w 1727806"/>
              <a:gd name="connsiteY3" fmla="*/ 6889531 h 6889531"/>
              <a:gd name="connsiteX4" fmla="*/ 4109 w 1727806"/>
              <a:gd name="connsiteY4" fmla="*/ 10510 h 6889531"/>
              <a:gd name="connsiteX0" fmla="*/ 4616 w 1728313"/>
              <a:gd name="connsiteY0" fmla="*/ 10510 h 6889531"/>
              <a:gd name="connsiteX1" fmla="*/ 488092 w 1728313"/>
              <a:gd name="connsiteY1" fmla="*/ 0 h 6889531"/>
              <a:gd name="connsiteX2" fmla="*/ 1728313 w 1728313"/>
              <a:gd name="connsiteY2" fmla="*/ 6879020 h 6889531"/>
              <a:gd name="connsiteX3" fmla="*/ 1591678 w 1728313"/>
              <a:gd name="connsiteY3" fmla="*/ 6889531 h 6889531"/>
              <a:gd name="connsiteX4" fmla="*/ 4616 w 1728313"/>
              <a:gd name="connsiteY4" fmla="*/ 10510 h 6889531"/>
              <a:gd name="connsiteX0" fmla="*/ 4616 w 1686272"/>
              <a:gd name="connsiteY0" fmla="*/ 10510 h 6889531"/>
              <a:gd name="connsiteX1" fmla="*/ 488092 w 1686272"/>
              <a:gd name="connsiteY1" fmla="*/ 0 h 6889531"/>
              <a:gd name="connsiteX2" fmla="*/ 1686272 w 1686272"/>
              <a:gd name="connsiteY2" fmla="*/ 6889530 h 6889531"/>
              <a:gd name="connsiteX3" fmla="*/ 1591678 w 1686272"/>
              <a:gd name="connsiteY3" fmla="*/ 6889531 h 6889531"/>
              <a:gd name="connsiteX4" fmla="*/ 4616 w 1686272"/>
              <a:gd name="connsiteY4" fmla="*/ 10510 h 688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272" h="6889531">
                <a:moveTo>
                  <a:pt x="4616" y="10510"/>
                </a:moveTo>
                <a:lnTo>
                  <a:pt x="488092" y="0"/>
                </a:lnTo>
                <a:cubicBezTo>
                  <a:pt x="235843" y="3771462"/>
                  <a:pt x="1013609" y="5377792"/>
                  <a:pt x="1686272" y="6889530"/>
                </a:cubicBezTo>
                <a:lnTo>
                  <a:pt x="1591678" y="6889531"/>
                </a:lnTo>
                <a:cubicBezTo>
                  <a:pt x="284891" y="4155091"/>
                  <a:pt x="-44433" y="1725449"/>
                  <a:pt x="4616" y="1051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2" name="Right Triangle 16">
            <a:extLst>
              <a:ext uri="{FF2B5EF4-FFF2-40B4-BE49-F238E27FC236}">
                <a16:creationId xmlns:a16="http://schemas.microsoft.com/office/drawing/2014/main" id="{8492537C-9CB9-2D25-046A-8A8088BDD65A}"/>
              </a:ext>
            </a:extLst>
          </p:cNvPr>
          <p:cNvSpPr/>
          <p:nvPr userDrawn="1"/>
        </p:nvSpPr>
        <p:spPr>
          <a:xfrm flipH="1">
            <a:off x="4068415" y="4625009"/>
            <a:ext cx="8136835" cy="2259496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611794" y="1781995"/>
                  <a:pt x="3406336" y="2554999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FCFD16E-2032-391E-62C5-FEB3431D3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763" y="542926"/>
            <a:ext cx="5243734" cy="5537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de </a:t>
            </a:r>
            <a:r>
              <a:rPr lang="en-US" dirty="0" err="1"/>
              <a:t>contenido</a:t>
            </a:r>
            <a:endParaRPr lang="en-MX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7012B66-648B-CABF-C45F-7A0A8BA761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877" y="2425356"/>
            <a:ext cx="3989387" cy="25839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“</a:t>
            </a:r>
            <a:r>
              <a:rPr lang="en-US" dirty="0" err="1"/>
              <a:t>Frase</a:t>
            </a:r>
            <a:r>
              <a:rPr lang="en-US" dirty="0"/>
              <a:t> o </a:t>
            </a:r>
            <a:r>
              <a:rPr lang="en-US" dirty="0" err="1"/>
              <a:t>cita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tipografía</a:t>
            </a:r>
            <a:r>
              <a:rPr lang="en-US" dirty="0"/>
              <a:t> </a:t>
            </a:r>
            <a:r>
              <a:rPr lang="en-US" dirty="0" err="1"/>
              <a:t>calibri</a:t>
            </a:r>
            <a:r>
              <a:rPr lang="en-US" dirty="0"/>
              <a:t> bold”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404843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2">
            <a:extLst>
              <a:ext uri="{FF2B5EF4-FFF2-40B4-BE49-F238E27FC236}">
                <a16:creationId xmlns:a16="http://schemas.microsoft.com/office/drawing/2014/main" id="{D6122352-C88B-06F5-987F-929004AD9B60}"/>
              </a:ext>
            </a:extLst>
          </p:cNvPr>
          <p:cNvSpPr/>
          <p:nvPr userDrawn="1"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8" name="Right Triangle 2">
            <a:extLst>
              <a:ext uri="{FF2B5EF4-FFF2-40B4-BE49-F238E27FC236}">
                <a16:creationId xmlns:a16="http://schemas.microsoft.com/office/drawing/2014/main" id="{1429EB55-9B0F-C537-5742-5D4175BE8144}"/>
              </a:ext>
            </a:extLst>
          </p:cNvPr>
          <p:cNvSpPr/>
          <p:nvPr userDrawn="1"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CA35A5-1D63-41DC-D317-9007E500DA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BFD53-16F9-98D4-310D-843D46517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3" y="285179"/>
            <a:ext cx="7044559" cy="64386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de slide</a:t>
            </a:r>
            <a:endParaRPr lang="en-MX" dirty="0"/>
          </a:p>
        </p:txBody>
      </p:sp>
      <p:sp>
        <p:nvSpPr>
          <p:cNvPr id="5" name="Right Triangle 16">
            <a:extLst>
              <a:ext uri="{FF2B5EF4-FFF2-40B4-BE49-F238E27FC236}">
                <a16:creationId xmlns:a16="http://schemas.microsoft.com/office/drawing/2014/main" id="{97A8F71F-79C1-C4FF-6B79-B15D0AC2C2E9}"/>
              </a:ext>
            </a:extLst>
          </p:cNvPr>
          <p:cNvSpPr/>
          <p:nvPr userDrawn="1"/>
        </p:nvSpPr>
        <p:spPr>
          <a:xfrm flipH="1">
            <a:off x="8521147" y="5904850"/>
            <a:ext cx="3681359" cy="966401"/>
          </a:xfrm>
          <a:custGeom>
            <a:avLst/>
            <a:gdLst>
              <a:gd name="connsiteX0" fmla="*/ 0 w 3643312"/>
              <a:gd name="connsiteY0" fmla="*/ 3643312 h 3643312"/>
              <a:gd name="connsiteX1" fmla="*/ 0 w 3643312"/>
              <a:gd name="connsiteY1" fmla="*/ 0 h 3643312"/>
              <a:gd name="connsiteX2" fmla="*/ 3643312 w 3643312"/>
              <a:gd name="connsiteY2" fmla="*/ 3643312 h 3643312"/>
              <a:gd name="connsiteX3" fmla="*/ 0 w 3643312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0 w 5282925"/>
              <a:gd name="connsiteY0" fmla="*/ 3643312 h 3643312"/>
              <a:gd name="connsiteX1" fmla="*/ 0 w 5282925"/>
              <a:gd name="connsiteY1" fmla="*/ 0 h 3643312"/>
              <a:gd name="connsiteX2" fmla="*/ 5282925 w 5282925"/>
              <a:gd name="connsiteY2" fmla="*/ 3643312 h 3643312"/>
              <a:gd name="connsiteX3" fmla="*/ 0 w 5282925"/>
              <a:gd name="connsiteY3" fmla="*/ 3643312 h 3643312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  <a:gd name="connsiteX0" fmla="*/ 10510 w 5293435"/>
              <a:gd name="connsiteY0" fmla="*/ 2781464 h 2781464"/>
              <a:gd name="connsiteX1" fmla="*/ 0 w 5293435"/>
              <a:gd name="connsiteY1" fmla="*/ 0 h 2781464"/>
              <a:gd name="connsiteX2" fmla="*/ 5293435 w 5293435"/>
              <a:gd name="connsiteY2" fmla="*/ 2781464 h 2781464"/>
              <a:gd name="connsiteX3" fmla="*/ 10510 w 5293435"/>
              <a:gd name="connsiteY3" fmla="*/ 2781464 h 2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3435" h="2781464">
                <a:moveTo>
                  <a:pt x="10510" y="2781464"/>
                </a:moveTo>
                <a:cubicBezTo>
                  <a:pt x="7007" y="1854309"/>
                  <a:pt x="3503" y="927155"/>
                  <a:pt x="0" y="0"/>
                </a:cubicBezTo>
                <a:cubicBezTo>
                  <a:pt x="1351072" y="226464"/>
                  <a:pt x="3406336" y="988958"/>
                  <a:pt x="5293435" y="2781464"/>
                </a:cubicBezTo>
                <a:lnTo>
                  <a:pt x="10510" y="2781464"/>
                </a:lnTo>
                <a:close/>
              </a:path>
            </a:pathLst>
          </a:custGeom>
          <a:solidFill>
            <a:schemeClr val="accent4">
              <a:alpha val="3074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68B9E6-9656-558A-28F8-7BAA526363A7}"/>
              </a:ext>
            </a:extLst>
          </p:cNvPr>
          <p:cNvGrpSpPr/>
          <p:nvPr userDrawn="1"/>
        </p:nvGrpSpPr>
        <p:grpSpPr>
          <a:xfrm>
            <a:off x="1901026" y="1673117"/>
            <a:ext cx="834888" cy="834887"/>
            <a:chOff x="2120347" y="2119540"/>
            <a:chExt cx="834888" cy="83488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1A9FC6-F5C1-558E-E557-DF456CADEA4B}"/>
                </a:ext>
              </a:extLst>
            </p:cNvPr>
            <p:cNvGrpSpPr/>
            <p:nvPr userDrawn="1"/>
          </p:nvGrpSpPr>
          <p:grpSpPr>
            <a:xfrm>
              <a:off x="2120347" y="2119540"/>
              <a:ext cx="834888" cy="834887"/>
              <a:chOff x="1815547" y="1855304"/>
              <a:chExt cx="834888" cy="83488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A23CB62-498F-7065-5B28-143ABC202DD4}"/>
                  </a:ext>
                </a:extLst>
              </p:cNvPr>
              <p:cNvSpPr/>
              <p:nvPr userDrawn="1"/>
            </p:nvSpPr>
            <p:spPr>
              <a:xfrm>
                <a:off x="1881809" y="1921565"/>
                <a:ext cx="768626" cy="76862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EC9C459-CC56-4773-84B9-3330FF72D2E8}"/>
                  </a:ext>
                </a:extLst>
              </p:cNvPr>
              <p:cNvSpPr/>
              <p:nvPr userDrawn="1"/>
            </p:nvSpPr>
            <p:spPr>
              <a:xfrm>
                <a:off x="1815547" y="1855304"/>
                <a:ext cx="768626" cy="7686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F02A21-387B-4E6B-A0A4-10A57459883E}"/>
                </a:ext>
              </a:extLst>
            </p:cNvPr>
            <p:cNvSpPr txBox="1"/>
            <p:nvPr userDrawn="1"/>
          </p:nvSpPr>
          <p:spPr>
            <a:xfrm>
              <a:off x="2159439" y="2180687"/>
              <a:ext cx="690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3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F0961F-3208-A147-B509-36A86C261769}"/>
              </a:ext>
            </a:extLst>
          </p:cNvPr>
          <p:cNvGrpSpPr/>
          <p:nvPr userDrawn="1"/>
        </p:nvGrpSpPr>
        <p:grpSpPr>
          <a:xfrm>
            <a:off x="5678556" y="1673117"/>
            <a:ext cx="834888" cy="834887"/>
            <a:chOff x="2120347" y="2119540"/>
            <a:chExt cx="834888" cy="83488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D10F27A-D9CB-3087-3D18-E60BAEA9A8E2}"/>
                </a:ext>
              </a:extLst>
            </p:cNvPr>
            <p:cNvGrpSpPr/>
            <p:nvPr userDrawn="1"/>
          </p:nvGrpSpPr>
          <p:grpSpPr>
            <a:xfrm>
              <a:off x="2120347" y="2119540"/>
              <a:ext cx="834888" cy="834887"/>
              <a:chOff x="1815547" y="1855304"/>
              <a:chExt cx="834888" cy="83488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08F88C3-28AE-2F37-D777-EB4AFB013AA6}"/>
                  </a:ext>
                </a:extLst>
              </p:cNvPr>
              <p:cNvSpPr/>
              <p:nvPr userDrawn="1"/>
            </p:nvSpPr>
            <p:spPr>
              <a:xfrm>
                <a:off x="1881809" y="1921565"/>
                <a:ext cx="768626" cy="76862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A45E325-B2E7-ADD7-784F-9C32D68D1AE1}"/>
                  </a:ext>
                </a:extLst>
              </p:cNvPr>
              <p:cNvSpPr/>
              <p:nvPr userDrawn="1"/>
            </p:nvSpPr>
            <p:spPr>
              <a:xfrm>
                <a:off x="1815547" y="1855304"/>
                <a:ext cx="768626" cy="7686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D8B6A3-0BDF-65C5-324F-7D6AD88C5A90}"/>
                </a:ext>
              </a:extLst>
            </p:cNvPr>
            <p:cNvSpPr txBox="1"/>
            <p:nvPr userDrawn="1"/>
          </p:nvSpPr>
          <p:spPr>
            <a:xfrm>
              <a:off x="2159439" y="2180687"/>
              <a:ext cx="690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3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9EEDE2-0258-7B8C-FB7C-3CA5F1215A60}"/>
              </a:ext>
            </a:extLst>
          </p:cNvPr>
          <p:cNvGrpSpPr/>
          <p:nvPr userDrawn="1"/>
        </p:nvGrpSpPr>
        <p:grpSpPr>
          <a:xfrm>
            <a:off x="9478081" y="1673117"/>
            <a:ext cx="834888" cy="834887"/>
            <a:chOff x="2120347" y="2119540"/>
            <a:chExt cx="834888" cy="8348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5D99EE1-0F8A-2D42-3D09-870FAE7A9B51}"/>
                </a:ext>
              </a:extLst>
            </p:cNvPr>
            <p:cNvGrpSpPr/>
            <p:nvPr userDrawn="1"/>
          </p:nvGrpSpPr>
          <p:grpSpPr>
            <a:xfrm>
              <a:off x="2120347" y="2119540"/>
              <a:ext cx="834888" cy="834887"/>
              <a:chOff x="1815547" y="1855304"/>
              <a:chExt cx="834888" cy="83488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E289D3C-961D-F33B-7E9B-80002EE6AF77}"/>
                  </a:ext>
                </a:extLst>
              </p:cNvPr>
              <p:cNvSpPr/>
              <p:nvPr userDrawn="1"/>
            </p:nvSpPr>
            <p:spPr>
              <a:xfrm>
                <a:off x="1881809" y="1921565"/>
                <a:ext cx="768626" cy="76862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18447D3-0CBE-3511-A219-37DB2E85B52D}"/>
                  </a:ext>
                </a:extLst>
              </p:cNvPr>
              <p:cNvSpPr/>
              <p:nvPr userDrawn="1"/>
            </p:nvSpPr>
            <p:spPr>
              <a:xfrm>
                <a:off x="1815547" y="1855304"/>
                <a:ext cx="768626" cy="7686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02F10C-ECEE-054B-D47C-3A513DBCAA34}"/>
                </a:ext>
              </a:extLst>
            </p:cNvPr>
            <p:cNvSpPr txBox="1"/>
            <p:nvPr userDrawn="1"/>
          </p:nvSpPr>
          <p:spPr>
            <a:xfrm>
              <a:off x="2159439" y="2180687"/>
              <a:ext cx="690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X" sz="3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DC23A97-54C9-8FDF-7954-EBDA2E6F9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366" y="2713475"/>
            <a:ext cx="3043513" cy="319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0293EEF8-FD2D-F203-EF71-8802FDBB4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6487" y="2713475"/>
            <a:ext cx="3043513" cy="319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F1B4F3B-D730-448E-9B75-EC68CC1D73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62121" y="2713475"/>
            <a:ext cx="3043513" cy="319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01F0FC-F352-98F2-568C-2CF3CDD2A8C3}"/>
              </a:ext>
            </a:extLst>
          </p:cNvPr>
          <p:cNvCxnSpPr/>
          <p:nvPr userDrawn="1"/>
        </p:nvCxnSpPr>
        <p:spPr>
          <a:xfrm>
            <a:off x="4227443" y="1673117"/>
            <a:ext cx="0" cy="43433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72330C-B9DD-6E57-9A65-BB34FE74D1D9}"/>
              </a:ext>
            </a:extLst>
          </p:cNvPr>
          <p:cNvCxnSpPr/>
          <p:nvPr userDrawn="1"/>
        </p:nvCxnSpPr>
        <p:spPr>
          <a:xfrm>
            <a:off x="7977808" y="1673117"/>
            <a:ext cx="0" cy="43433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15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foto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C7DE2293-87E1-98BB-53AE-7D4A99B30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252"/>
            <a:ext cx="12193466" cy="35184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E0FDD3-7047-219A-0E62-283F7E9F9D1B}"/>
              </a:ext>
            </a:extLst>
          </p:cNvPr>
          <p:cNvSpPr/>
          <p:nvPr userDrawn="1"/>
        </p:nvSpPr>
        <p:spPr>
          <a:xfrm>
            <a:off x="0" y="2822713"/>
            <a:ext cx="12192000" cy="4035287"/>
          </a:xfrm>
          <a:custGeom>
            <a:avLst/>
            <a:gdLst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035287">
                <a:moveTo>
                  <a:pt x="0" y="0"/>
                </a:moveTo>
                <a:cubicBezTo>
                  <a:pt x="4342295" y="742122"/>
                  <a:pt x="7968974" y="583095"/>
                  <a:pt x="12192000" y="0"/>
                </a:cubicBezTo>
                <a:lnTo>
                  <a:pt x="12192000" y="4035287"/>
                </a:lnTo>
                <a:lnTo>
                  <a:pt x="0" y="403528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FAF018-672F-EA30-218D-10568EF25C83}"/>
              </a:ext>
            </a:extLst>
          </p:cNvPr>
          <p:cNvSpPr/>
          <p:nvPr userDrawn="1"/>
        </p:nvSpPr>
        <p:spPr>
          <a:xfrm>
            <a:off x="0" y="2955737"/>
            <a:ext cx="12192000" cy="3902263"/>
          </a:xfrm>
          <a:custGeom>
            <a:avLst/>
            <a:gdLst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0 h 4035287"/>
              <a:gd name="connsiteX1" fmla="*/ 12192000 w 12192000"/>
              <a:gd name="connsiteY1" fmla="*/ 0 h 4035287"/>
              <a:gd name="connsiteX2" fmla="*/ 12192000 w 12192000"/>
              <a:gd name="connsiteY2" fmla="*/ 4035287 h 4035287"/>
              <a:gd name="connsiteX3" fmla="*/ 0 w 12192000"/>
              <a:gd name="connsiteY3" fmla="*/ 4035287 h 4035287"/>
              <a:gd name="connsiteX4" fmla="*/ 0 w 12192000"/>
              <a:gd name="connsiteY4" fmla="*/ 0 h 4035287"/>
              <a:gd name="connsiteX0" fmla="*/ 0 w 12192000"/>
              <a:gd name="connsiteY0" fmla="*/ 112694 h 4147981"/>
              <a:gd name="connsiteX1" fmla="*/ 12192000 w 12192000"/>
              <a:gd name="connsiteY1" fmla="*/ 0 h 4147981"/>
              <a:gd name="connsiteX2" fmla="*/ 12192000 w 12192000"/>
              <a:gd name="connsiteY2" fmla="*/ 4147981 h 4147981"/>
              <a:gd name="connsiteX3" fmla="*/ 0 w 12192000"/>
              <a:gd name="connsiteY3" fmla="*/ 4147981 h 4147981"/>
              <a:gd name="connsiteX4" fmla="*/ 0 w 12192000"/>
              <a:gd name="connsiteY4" fmla="*/ 112694 h 4147981"/>
              <a:gd name="connsiteX0" fmla="*/ 13252 w 12192000"/>
              <a:gd name="connsiteY0" fmla="*/ 309906 h 4147981"/>
              <a:gd name="connsiteX1" fmla="*/ 12192000 w 12192000"/>
              <a:gd name="connsiteY1" fmla="*/ 0 h 4147981"/>
              <a:gd name="connsiteX2" fmla="*/ 12192000 w 12192000"/>
              <a:gd name="connsiteY2" fmla="*/ 4147981 h 4147981"/>
              <a:gd name="connsiteX3" fmla="*/ 0 w 12192000"/>
              <a:gd name="connsiteY3" fmla="*/ 4147981 h 4147981"/>
              <a:gd name="connsiteX4" fmla="*/ 13252 w 12192000"/>
              <a:gd name="connsiteY4" fmla="*/ 309906 h 4147981"/>
              <a:gd name="connsiteX0" fmla="*/ 13252 w 12192000"/>
              <a:gd name="connsiteY0" fmla="*/ 309906 h 4147981"/>
              <a:gd name="connsiteX1" fmla="*/ 12192000 w 12192000"/>
              <a:gd name="connsiteY1" fmla="*/ 0 h 4147981"/>
              <a:gd name="connsiteX2" fmla="*/ 12192000 w 12192000"/>
              <a:gd name="connsiteY2" fmla="*/ 4147981 h 4147981"/>
              <a:gd name="connsiteX3" fmla="*/ 0 w 12192000"/>
              <a:gd name="connsiteY3" fmla="*/ 4147981 h 4147981"/>
              <a:gd name="connsiteX4" fmla="*/ 13252 w 12192000"/>
              <a:gd name="connsiteY4" fmla="*/ 309906 h 4147981"/>
              <a:gd name="connsiteX0" fmla="*/ 13252 w 12192000"/>
              <a:gd name="connsiteY0" fmla="*/ 309906 h 4147981"/>
              <a:gd name="connsiteX1" fmla="*/ 12192000 w 12192000"/>
              <a:gd name="connsiteY1" fmla="*/ 0 h 4147981"/>
              <a:gd name="connsiteX2" fmla="*/ 12192000 w 12192000"/>
              <a:gd name="connsiteY2" fmla="*/ 4147981 h 4147981"/>
              <a:gd name="connsiteX3" fmla="*/ 0 w 12192000"/>
              <a:gd name="connsiteY3" fmla="*/ 4147981 h 4147981"/>
              <a:gd name="connsiteX4" fmla="*/ 13252 w 12192000"/>
              <a:gd name="connsiteY4" fmla="*/ 309906 h 414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147981">
                <a:moveTo>
                  <a:pt x="13252" y="309906"/>
                </a:moveTo>
                <a:cubicBezTo>
                  <a:pt x="6025321" y="1136548"/>
                  <a:pt x="9400209" y="456316"/>
                  <a:pt x="12192000" y="0"/>
                </a:cubicBezTo>
                <a:lnTo>
                  <a:pt x="12192000" y="4147981"/>
                </a:lnTo>
                <a:lnTo>
                  <a:pt x="0" y="4147981"/>
                </a:lnTo>
                <a:cubicBezTo>
                  <a:pt x="4417" y="2868623"/>
                  <a:pt x="8835" y="1589264"/>
                  <a:pt x="13252" y="3099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DC23A97-54C9-8FDF-7954-EBDA2E6F93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827" y="4386470"/>
            <a:ext cx="3401321" cy="2067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C0D508CA-B4F2-AAD3-795F-ACD9FF6EB6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5339" y="4386470"/>
            <a:ext cx="3401321" cy="2067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9D69CC64-7A35-EA17-6713-D4659674E2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38470" y="4386470"/>
            <a:ext cx="3401321" cy="2067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14FC77AB-EBE5-7B50-2A03-A587AA131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827" y="3909392"/>
            <a:ext cx="3401321" cy="357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0F2A4BC7-41AB-6B00-313E-2A71AE1E75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5339" y="3909392"/>
            <a:ext cx="3401321" cy="357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1C9C8D6F-9542-ECBA-9A2E-B8F935D4C4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470" y="3909392"/>
            <a:ext cx="3401321" cy="357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115277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74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7" r:id="rId4"/>
    <p:sldLayoutId id="2147483661" r:id="rId5"/>
    <p:sldLayoutId id="214748365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emf"/><Relationship Id="rId5" Type="http://schemas.openxmlformats.org/officeDocument/2006/relationships/image" Target="../media/image6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736C-E801-7F24-2971-64858F55F3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D75E0-6C62-32D2-7424-138291289E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424268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BD12C-7FCC-0C06-D855-32901C622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585B8-0599-2E24-4EAE-5D0396E8F7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587DE-2F64-4010-64DF-23AB5EA09F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MX" dirty="0"/>
          </a:p>
        </p:txBody>
      </p:sp>
    </p:spTree>
    <p:extLst>
      <p:ext uri="{BB962C8B-B14F-4D97-AF65-F5344CB8AC3E}">
        <p14:creationId xmlns:p14="http://schemas.microsoft.com/office/powerpoint/2010/main" val="312873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3888-2942-E77F-443F-6CF204B4C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2F7E0-27D0-2910-AA69-622246FEF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B1D86-F431-9D73-0A1C-E48E7E7F4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92747-69AE-67EC-B3F0-1FEECC4F88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8773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F19C0F-2BAA-E889-1DF3-3C19DDA7C4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C461D-FB4D-64CF-899E-2AAAC5A63A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78585-C437-C96B-0321-4B1B447587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87605-35EF-4EFC-9C62-51E042F424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64313F-6C6F-7DA3-1AA1-C6002A204E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0A2B4D-4C0A-81F0-E629-3191321701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8025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AC9372-DFB5-2718-9363-CCF5C38B1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13F9A-6F5B-C122-70BB-8F0D156C4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15949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909CD6-F90A-4230-C941-BB8BCF90F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E2E-939F-F496-5054-A8671821F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9284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52FFDB-3703-3AC2-1FAD-A785FF99C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2AAE2-0155-1C97-B0A9-D8F2C3993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546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AD21B9-117A-7AB5-A507-DB9A65C9C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8E4D2-8BF5-FF53-849C-210917CD5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4055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646A79-138E-AC35-373E-BCDF28D2F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7C115-1435-DDA7-64FF-8AF1A256C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E51AB-448E-69F5-A31E-BBC6CE5158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63619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D560F-59FE-E985-7A8C-77FEF12E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0655-CB78-41D0-AEBA-CEAFD4F4C2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F0298-5B55-9187-53D2-6B862C7E85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8C4D3-0480-5926-6827-08180AB9DC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F3680E-B33C-8098-0AB9-67FDA4039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0535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5A16-82B9-7C0A-A7D2-6E4CAD83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FDDE-7591-229D-1712-2D485BF6B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953" y="1594902"/>
            <a:ext cx="11193959" cy="784442"/>
          </a:xfrm>
        </p:spPr>
        <p:txBody>
          <a:bodyPr/>
          <a:lstStyle/>
          <a:p>
            <a:endParaRPr lang="en-MX"/>
          </a:p>
        </p:txBody>
      </p:sp>
      <p:sp>
        <p:nvSpPr>
          <p:cNvPr id="25" name="Google Shape;712;p39">
            <a:extLst>
              <a:ext uri="{FF2B5EF4-FFF2-40B4-BE49-F238E27FC236}">
                <a16:creationId xmlns:a16="http://schemas.microsoft.com/office/drawing/2014/main" id="{9DE0E5F4-85FC-8E16-3FA7-E04DAA04607F}"/>
              </a:ext>
            </a:extLst>
          </p:cNvPr>
          <p:cNvSpPr txBox="1"/>
          <p:nvPr/>
        </p:nvSpPr>
        <p:spPr>
          <a:xfrm>
            <a:off x="1113533" y="3585949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rgbClr val="897D7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713;p39">
            <a:extLst>
              <a:ext uri="{FF2B5EF4-FFF2-40B4-BE49-F238E27FC236}">
                <a16:creationId xmlns:a16="http://schemas.microsoft.com/office/drawing/2014/main" id="{D9200F7F-2858-C490-B4D7-DE64B250C3C5}"/>
              </a:ext>
            </a:extLst>
          </p:cNvPr>
          <p:cNvSpPr txBox="1"/>
          <p:nvPr/>
        </p:nvSpPr>
        <p:spPr>
          <a:xfrm>
            <a:off x="886294" y="5440358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7" name="Google Shape;714;p39">
            <a:extLst>
              <a:ext uri="{FF2B5EF4-FFF2-40B4-BE49-F238E27FC236}">
                <a16:creationId xmlns:a16="http://schemas.microsoft.com/office/drawing/2014/main" id="{E1E49A8B-C9D8-6E1E-234A-E9D5A7BFB867}"/>
              </a:ext>
            </a:extLst>
          </p:cNvPr>
          <p:cNvSpPr txBox="1"/>
          <p:nvPr/>
        </p:nvSpPr>
        <p:spPr>
          <a:xfrm>
            <a:off x="3811237" y="3585949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ea typeface="Open Sans"/>
                <a:cs typeface="Open Sans"/>
                <a:sym typeface="Open Sans"/>
              </a:rPr>
              <a:t>Lorem Ipsum</a:t>
            </a:r>
          </a:p>
        </p:txBody>
      </p:sp>
      <p:sp>
        <p:nvSpPr>
          <p:cNvPr id="28" name="Google Shape;716;p39">
            <a:extLst>
              <a:ext uri="{FF2B5EF4-FFF2-40B4-BE49-F238E27FC236}">
                <a16:creationId xmlns:a16="http://schemas.microsoft.com/office/drawing/2014/main" id="{3BF07557-7B78-6ECE-88C3-2BDE09276F6C}"/>
              </a:ext>
            </a:extLst>
          </p:cNvPr>
          <p:cNvSpPr txBox="1"/>
          <p:nvPr/>
        </p:nvSpPr>
        <p:spPr>
          <a:xfrm>
            <a:off x="6508940" y="3585949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ea typeface="Open Sans"/>
                <a:cs typeface="Open Sans"/>
                <a:sym typeface="Open Sans"/>
              </a:rPr>
              <a:t>Lorem Ipsum</a:t>
            </a:r>
          </a:p>
        </p:txBody>
      </p:sp>
      <p:sp>
        <p:nvSpPr>
          <p:cNvPr id="29" name="Google Shape;718;p39">
            <a:extLst>
              <a:ext uri="{FF2B5EF4-FFF2-40B4-BE49-F238E27FC236}">
                <a16:creationId xmlns:a16="http://schemas.microsoft.com/office/drawing/2014/main" id="{85BB36FA-07C0-A066-EB38-790B3DB76FF1}"/>
              </a:ext>
            </a:extLst>
          </p:cNvPr>
          <p:cNvSpPr txBox="1"/>
          <p:nvPr/>
        </p:nvSpPr>
        <p:spPr>
          <a:xfrm>
            <a:off x="9206643" y="3585949"/>
            <a:ext cx="18718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897D76"/>
                </a:solidFill>
                <a:ea typeface="Open Sans"/>
                <a:cs typeface="Open Sans"/>
                <a:sym typeface="Open Sans"/>
              </a:rPr>
              <a:t>Lorem Ipsum</a:t>
            </a:r>
          </a:p>
        </p:txBody>
      </p:sp>
      <p:sp>
        <p:nvSpPr>
          <p:cNvPr id="30" name="Google Shape;720;p39">
            <a:extLst>
              <a:ext uri="{FF2B5EF4-FFF2-40B4-BE49-F238E27FC236}">
                <a16:creationId xmlns:a16="http://schemas.microsoft.com/office/drawing/2014/main" id="{D1A1CA08-32F4-5891-9742-4693092D099C}"/>
              </a:ext>
            </a:extLst>
          </p:cNvPr>
          <p:cNvSpPr/>
          <p:nvPr/>
        </p:nvSpPr>
        <p:spPr>
          <a:xfrm>
            <a:off x="4471773" y="4371046"/>
            <a:ext cx="550752" cy="597842"/>
          </a:xfrm>
          <a:custGeom>
            <a:avLst/>
            <a:gdLst/>
            <a:ahLst/>
            <a:cxnLst/>
            <a:rect l="0" t="0" r="0" b="0"/>
            <a:pathLst>
              <a:path w="2410" h="2622" extrusionOk="0">
                <a:moveTo>
                  <a:pt x="2383" y="0"/>
                </a:move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2595"/>
                  <a:pt x="0" y="2595"/>
                  <a:pt x="0" y="2595"/>
                </a:cubicBezTo>
                <a:cubicBezTo>
                  <a:pt x="0" y="2610"/>
                  <a:pt x="12" y="2622"/>
                  <a:pt x="27" y="2622"/>
                </a:cubicBezTo>
                <a:cubicBezTo>
                  <a:pt x="2383" y="2622"/>
                  <a:pt x="2383" y="2622"/>
                  <a:pt x="2383" y="2622"/>
                </a:cubicBezTo>
                <a:cubicBezTo>
                  <a:pt x="2398" y="2622"/>
                  <a:pt x="2410" y="2610"/>
                  <a:pt x="2410" y="2595"/>
                </a:cubicBezTo>
                <a:cubicBezTo>
                  <a:pt x="2410" y="27"/>
                  <a:pt x="2410" y="27"/>
                  <a:pt x="2410" y="27"/>
                </a:cubicBezTo>
                <a:cubicBezTo>
                  <a:pt x="2410" y="12"/>
                  <a:pt x="2398" y="0"/>
                  <a:pt x="2383" y="0"/>
                </a:cubicBezTo>
                <a:close/>
                <a:moveTo>
                  <a:pt x="2356" y="2568"/>
                </a:moveTo>
                <a:cubicBezTo>
                  <a:pt x="53" y="2568"/>
                  <a:pt x="53" y="2568"/>
                  <a:pt x="53" y="2568"/>
                </a:cubicBezTo>
                <a:cubicBezTo>
                  <a:pt x="53" y="54"/>
                  <a:pt x="53" y="54"/>
                  <a:pt x="53" y="54"/>
                </a:cubicBezTo>
                <a:cubicBezTo>
                  <a:pt x="2356" y="54"/>
                  <a:pt x="2356" y="54"/>
                  <a:pt x="2356" y="54"/>
                </a:cubicBezTo>
                <a:lnTo>
                  <a:pt x="2356" y="2568"/>
                </a:lnTo>
                <a:close/>
                <a:moveTo>
                  <a:pt x="580" y="1060"/>
                </a:moveTo>
                <a:cubicBezTo>
                  <a:pt x="253" y="1060"/>
                  <a:pt x="253" y="1060"/>
                  <a:pt x="253" y="1060"/>
                </a:cubicBezTo>
                <a:cubicBezTo>
                  <a:pt x="238" y="1060"/>
                  <a:pt x="226" y="1072"/>
                  <a:pt x="226" y="1087"/>
                </a:cubicBezTo>
                <a:cubicBezTo>
                  <a:pt x="226" y="1414"/>
                  <a:pt x="226" y="1414"/>
                  <a:pt x="226" y="1414"/>
                </a:cubicBezTo>
                <a:cubicBezTo>
                  <a:pt x="226" y="1429"/>
                  <a:pt x="238" y="1441"/>
                  <a:pt x="253" y="1441"/>
                </a:cubicBezTo>
                <a:cubicBezTo>
                  <a:pt x="580" y="1441"/>
                  <a:pt x="580" y="1441"/>
                  <a:pt x="580" y="1441"/>
                </a:cubicBezTo>
                <a:cubicBezTo>
                  <a:pt x="595" y="1441"/>
                  <a:pt x="607" y="1429"/>
                  <a:pt x="607" y="1414"/>
                </a:cubicBezTo>
                <a:cubicBezTo>
                  <a:pt x="607" y="1087"/>
                  <a:pt x="607" y="1087"/>
                  <a:pt x="607" y="1087"/>
                </a:cubicBezTo>
                <a:cubicBezTo>
                  <a:pt x="607" y="1072"/>
                  <a:pt x="595" y="1060"/>
                  <a:pt x="580" y="1060"/>
                </a:cubicBezTo>
                <a:close/>
                <a:moveTo>
                  <a:pt x="553" y="1387"/>
                </a:moveTo>
                <a:cubicBezTo>
                  <a:pt x="280" y="1387"/>
                  <a:pt x="280" y="1387"/>
                  <a:pt x="280" y="1387"/>
                </a:cubicBezTo>
                <a:cubicBezTo>
                  <a:pt x="280" y="1114"/>
                  <a:pt x="280" y="1114"/>
                  <a:pt x="280" y="1114"/>
                </a:cubicBezTo>
                <a:cubicBezTo>
                  <a:pt x="553" y="1114"/>
                  <a:pt x="553" y="1114"/>
                  <a:pt x="553" y="1114"/>
                </a:cubicBezTo>
                <a:lnTo>
                  <a:pt x="553" y="1387"/>
                </a:lnTo>
                <a:close/>
                <a:moveTo>
                  <a:pt x="1103" y="1060"/>
                </a:moveTo>
                <a:cubicBezTo>
                  <a:pt x="776" y="1060"/>
                  <a:pt x="776" y="1060"/>
                  <a:pt x="776" y="1060"/>
                </a:cubicBezTo>
                <a:cubicBezTo>
                  <a:pt x="761" y="1060"/>
                  <a:pt x="749" y="1072"/>
                  <a:pt x="749" y="1087"/>
                </a:cubicBezTo>
                <a:cubicBezTo>
                  <a:pt x="749" y="1414"/>
                  <a:pt x="749" y="1414"/>
                  <a:pt x="749" y="1414"/>
                </a:cubicBezTo>
                <a:cubicBezTo>
                  <a:pt x="749" y="1429"/>
                  <a:pt x="761" y="1441"/>
                  <a:pt x="776" y="1441"/>
                </a:cubicBezTo>
                <a:cubicBezTo>
                  <a:pt x="1103" y="1441"/>
                  <a:pt x="1103" y="1441"/>
                  <a:pt x="1103" y="1441"/>
                </a:cubicBezTo>
                <a:cubicBezTo>
                  <a:pt x="1118" y="1441"/>
                  <a:pt x="1130" y="1429"/>
                  <a:pt x="1130" y="1414"/>
                </a:cubicBezTo>
                <a:cubicBezTo>
                  <a:pt x="1130" y="1087"/>
                  <a:pt x="1130" y="1087"/>
                  <a:pt x="1130" y="1087"/>
                </a:cubicBezTo>
                <a:cubicBezTo>
                  <a:pt x="1130" y="1072"/>
                  <a:pt x="1118" y="1060"/>
                  <a:pt x="1103" y="1060"/>
                </a:cubicBezTo>
                <a:close/>
                <a:moveTo>
                  <a:pt x="1076" y="1387"/>
                </a:moveTo>
                <a:cubicBezTo>
                  <a:pt x="803" y="1387"/>
                  <a:pt x="803" y="1387"/>
                  <a:pt x="803" y="1387"/>
                </a:cubicBezTo>
                <a:cubicBezTo>
                  <a:pt x="803" y="1114"/>
                  <a:pt x="803" y="1114"/>
                  <a:pt x="803" y="1114"/>
                </a:cubicBezTo>
                <a:cubicBezTo>
                  <a:pt x="1076" y="1114"/>
                  <a:pt x="1076" y="1114"/>
                  <a:pt x="1076" y="1114"/>
                </a:cubicBezTo>
                <a:lnTo>
                  <a:pt x="1076" y="1387"/>
                </a:lnTo>
                <a:close/>
                <a:moveTo>
                  <a:pt x="224" y="872"/>
                </a:moveTo>
                <a:cubicBezTo>
                  <a:pt x="2186" y="872"/>
                  <a:pt x="2186" y="872"/>
                  <a:pt x="2186" y="872"/>
                </a:cubicBezTo>
                <a:cubicBezTo>
                  <a:pt x="2201" y="872"/>
                  <a:pt x="2213" y="860"/>
                  <a:pt x="2213" y="845"/>
                </a:cubicBezTo>
                <a:cubicBezTo>
                  <a:pt x="2213" y="321"/>
                  <a:pt x="2213" y="321"/>
                  <a:pt x="2213" y="321"/>
                </a:cubicBezTo>
                <a:cubicBezTo>
                  <a:pt x="2213" y="306"/>
                  <a:pt x="2201" y="294"/>
                  <a:pt x="2186" y="294"/>
                </a:cubicBezTo>
                <a:cubicBezTo>
                  <a:pt x="224" y="294"/>
                  <a:pt x="224" y="294"/>
                  <a:pt x="224" y="294"/>
                </a:cubicBezTo>
                <a:cubicBezTo>
                  <a:pt x="209" y="294"/>
                  <a:pt x="197" y="306"/>
                  <a:pt x="197" y="321"/>
                </a:cubicBezTo>
                <a:cubicBezTo>
                  <a:pt x="197" y="845"/>
                  <a:pt x="197" y="845"/>
                  <a:pt x="197" y="845"/>
                </a:cubicBezTo>
                <a:cubicBezTo>
                  <a:pt x="197" y="860"/>
                  <a:pt x="209" y="872"/>
                  <a:pt x="224" y="872"/>
                </a:cubicBezTo>
                <a:close/>
                <a:moveTo>
                  <a:pt x="251" y="347"/>
                </a:moveTo>
                <a:cubicBezTo>
                  <a:pt x="2159" y="347"/>
                  <a:pt x="2159" y="347"/>
                  <a:pt x="2159" y="347"/>
                </a:cubicBezTo>
                <a:cubicBezTo>
                  <a:pt x="2159" y="818"/>
                  <a:pt x="2159" y="818"/>
                  <a:pt x="2159" y="818"/>
                </a:cubicBezTo>
                <a:cubicBezTo>
                  <a:pt x="251" y="818"/>
                  <a:pt x="251" y="818"/>
                  <a:pt x="251" y="818"/>
                </a:cubicBezTo>
                <a:lnTo>
                  <a:pt x="251" y="347"/>
                </a:lnTo>
                <a:close/>
                <a:moveTo>
                  <a:pt x="1626" y="1060"/>
                </a:moveTo>
                <a:cubicBezTo>
                  <a:pt x="1299" y="1060"/>
                  <a:pt x="1299" y="1060"/>
                  <a:pt x="1299" y="1060"/>
                </a:cubicBezTo>
                <a:cubicBezTo>
                  <a:pt x="1284" y="1060"/>
                  <a:pt x="1272" y="1072"/>
                  <a:pt x="1272" y="1087"/>
                </a:cubicBezTo>
                <a:cubicBezTo>
                  <a:pt x="1272" y="1414"/>
                  <a:pt x="1272" y="1414"/>
                  <a:pt x="1272" y="1414"/>
                </a:cubicBezTo>
                <a:cubicBezTo>
                  <a:pt x="1272" y="1429"/>
                  <a:pt x="1284" y="1441"/>
                  <a:pt x="1299" y="1441"/>
                </a:cubicBezTo>
                <a:cubicBezTo>
                  <a:pt x="1626" y="1441"/>
                  <a:pt x="1626" y="1441"/>
                  <a:pt x="1626" y="1441"/>
                </a:cubicBezTo>
                <a:cubicBezTo>
                  <a:pt x="1640" y="1441"/>
                  <a:pt x="1652" y="1429"/>
                  <a:pt x="1652" y="1414"/>
                </a:cubicBezTo>
                <a:cubicBezTo>
                  <a:pt x="1652" y="1087"/>
                  <a:pt x="1652" y="1087"/>
                  <a:pt x="1652" y="1087"/>
                </a:cubicBezTo>
                <a:cubicBezTo>
                  <a:pt x="1652" y="1072"/>
                  <a:pt x="1640" y="1060"/>
                  <a:pt x="1626" y="1060"/>
                </a:cubicBezTo>
                <a:close/>
                <a:moveTo>
                  <a:pt x="1599" y="1387"/>
                </a:moveTo>
                <a:cubicBezTo>
                  <a:pt x="1325" y="1387"/>
                  <a:pt x="1325" y="1387"/>
                  <a:pt x="1325" y="1387"/>
                </a:cubicBezTo>
                <a:cubicBezTo>
                  <a:pt x="1325" y="1114"/>
                  <a:pt x="1325" y="1114"/>
                  <a:pt x="1325" y="1114"/>
                </a:cubicBezTo>
                <a:cubicBezTo>
                  <a:pt x="1599" y="1114"/>
                  <a:pt x="1599" y="1114"/>
                  <a:pt x="1599" y="1114"/>
                </a:cubicBezTo>
                <a:lnTo>
                  <a:pt x="1599" y="1387"/>
                </a:lnTo>
                <a:close/>
                <a:moveTo>
                  <a:pt x="2148" y="1060"/>
                </a:moveTo>
                <a:cubicBezTo>
                  <a:pt x="1821" y="1060"/>
                  <a:pt x="1821" y="1060"/>
                  <a:pt x="1821" y="1060"/>
                </a:cubicBezTo>
                <a:cubicBezTo>
                  <a:pt x="1806" y="1060"/>
                  <a:pt x="1794" y="1072"/>
                  <a:pt x="1794" y="1087"/>
                </a:cubicBezTo>
                <a:cubicBezTo>
                  <a:pt x="1794" y="1414"/>
                  <a:pt x="1794" y="1414"/>
                  <a:pt x="1794" y="1414"/>
                </a:cubicBezTo>
                <a:cubicBezTo>
                  <a:pt x="1794" y="1429"/>
                  <a:pt x="1806" y="1441"/>
                  <a:pt x="1821" y="1441"/>
                </a:cubicBezTo>
                <a:cubicBezTo>
                  <a:pt x="2148" y="1441"/>
                  <a:pt x="2148" y="1441"/>
                  <a:pt x="2148" y="1441"/>
                </a:cubicBezTo>
                <a:cubicBezTo>
                  <a:pt x="2163" y="1441"/>
                  <a:pt x="2175" y="1429"/>
                  <a:pt x="2175" y="1414"/>
                </a:cubicBezTo>
                <a:cubicBezTo>
                  <a:pt x="2175" y="1087"/>
                  <a:pt x="2175" y="1087"/>
                  <a:pt x="2175" y="1087"/>
                </a:cubicBezTo>
                <a:cubicBezTo>
                  <a:pt x="2175" y="1072"/>
                  <a:pt x="2163" y="1060"/>
                  <a:pt x="2148" y="1060"/>
                </a:cubicBezTo>
                <a:close/>
                <a:moveTo>
                  <a:pt x="2121" y="1387"/>
                </a:moveTo>
                <a:cubicBezTo>
                  <a:pt x="1848" y="1387"/>
                  <a:pt x="1848" y="1387"/>
                  <a:pt x="1848" y="1387"/>
                </a:cubicBezTo>
                <a:cubicBezTo>
                  <a:pt x="1848" y="1114"/>
                  <a:pt x="1848" y="1114"/>
                  <a:pt x="1848" y="1114"/>
                </a:cubicBezTo>
                <a:cubicBezTo>
                  <a:pt x="2121" y="1114"/>
                  <a:pt x="2121" y="1114"/>
                  <a:pt x="2121" y="1114"/>
                </a:cubicBezTo>
                <a:lnTo>
                  <a:pt x="2121" y="1387"/>
                </a:lnTo>
                <a:close/>
                <a:moveTo>
                  <a:pt x="580" y="1547"/>
                </a:moveTo>
                <a:cubicBezTo>
                  <a:pt x="253" y="1547"/>
                  <a:pt x="253" y="1547"/>
                  <a:pt x="253" y="1547"/>
                </a:cubicBezTo>
                <a:cubicBezTo>
                  <a:pt x="238" y="1547"/>
                  <a:pt x="226" y="1559"/>
                  <a:pt x="226" y="1574"/>
                </a:cubicBezTo>
                <a:cubicBezTo>
                  <a:pt x="226" y="1901"/>
                  <a:pt x="226" y="1901"/>
                  <a:pt x="226" y="1901"/>
                </a:cubicBezTo>
                <a:cubicBezTo>
                  <a:pt x="226" y="1916"/>
                  <a:pt x="238" y="1928"/>
                  <a:pt x="253" y="1928"/>
                </a:cubicBezTo>
                <a:cubicBezTo>
                  <a:pt x="580" y="1928"/>
                  <a:pt x="580" y="1928"/>
                  <a:pt x="580" y="1928"/>
                </a:cubicBezTo>
                <a:cubicBezTo>
                  <a:pt x="595" y="1928"/>
                  <a:pt x="607" y="1916"/>
                  <a:pt x="607" y="1901"/>
                </a:cubicBezTo>
                <a:cubicBezTo>
                  <a:pt x="607" y="1574"/>
                  <a:pt x="607" y="1574"/>
                  <a:pt x="607" y="1574"/>
                </a:cubicBezTo>
                <a:cubicBezTo>
                  <a:pt x="607" y="1559"/>
                  <a:pt x="595" y="1547"/>
                  <a:pt x="580" y="1547"/>
                </a:cubicBezTo>
                <a:close/>
                <a:moveTo>
                  <a:pt x="553" y="1874"/>
                </a:moveTo>
                <a:cubicBezTo>
                  <a:pt x="280" y="1874"/>
                  <a:pt x="280" y="1874"/>
                  <a:pt x="280" y="1874"/>
                </a:cubicBezTo>
                <a:cubicBezTo>
                  <a:pt x="280" y="1601"/>
                  <a:pt x="280" y="1601"/>
                  <a:pt x="280" y="1601"/>
                </a:cubicBezTo>
                <a:cubicBezTo>
                  <a:pt x="553" y="1601"/>
                  <a:pt x="553" y="1601"/>
                  <a:pt x="553" y="1601"/>
                </a:cubicBezTo>
                <a:lnTo>
                  <a:pt x="553" y="1874"/>
                </a:lnTo>
                <a:close/>
                <a:moveTo>
                  <a:pt x="1103" y="1547"/>
                </a:moveTo>
                <a:cubicBezTo>
                  <a:pt x="776" y="1547"/>
                  <a:pt x="776" y="1547"/>
                  <a:pt x="776" y="1547"/>
                </a:cubicBezTo>
                <a:cubicBezTo>
                  <a:pt x="761" y="1547"/>
                  <a:pt x="749" y="1559"/>
                  <a:pt x="749" y="1574"/>
                </a:cubicBezTo>
                <a:cubicBezTo>
                  <a:pt x="749" y="1901"/>
                  <a:pt x="749" y="1901"/>
                  <a:pt x="749" y="1901"/>
                </a:cubicBezTo>
                <a:cubicBezTo>
                  <a:pt x="749" y="1916"/>
                  <a:pt x="761" y="1928"/>
                  <a:pt x="776" y="1928"/>
                </a:cubicBezTo>
                <a:cubicBezTo>
                  <a:pt x="1103" y="1928"/>
                  <a:pt x="1103" y="1928"/>
                  <a:pt x="1103" y="1928"/>
                </a:cubicBezTo>
                <a:cubicBezTo>
                  <a:pt x="1118" y="1928"/>
                  <a:pt x="1130" y="1916"/>
                  <a:pt x="1130" y="1901"/>
                </a:cubicBezTo>
                <a:cubicBezTo>
                  <a:pt x="1130" y="1574"/>
                  <a:pt x="1130" y="1574"/>
                  <a:pt x="1130" y="1574"/>
                </a:cubicBezTo>
                <a:cubicBezTo>
                  <a:pt x="1130" y="1559"/>
                  <a:pt x="1118" y="1547"/>
                  <a:pt x="1103" y="1547"/>
                </a:cubicBezTo>
                <a:close/>
                <a:moveTo>
                  <a:pt x="1076" y="1874"/>
                </a:moveTo>
                <a:cubicBezTo>
                  <a:pt x="803" y="1874"/>
                  <a:pt x="803" y="1874"/>
                  <a:pt x="803" y="1874"/>
                </a:cubicBezTo>
                <a:cubicBezTo>
                  <a:pt x="803" y="1601"/>
                  <a:pt x="803" y="1601"/>
                  <a:pt x="803" y="1601"/>
                </a:cubicBezTo>
                <a:cubicBezTo>
                  <a:pt x="1076" y="1601"/>
                  <a:pt x="1076" y="1601"/>
                  <a:pt x="1076" y="1601"/>
                </a:cubicBezTo>
                <a:lnTo>
                  <a:pt x="1076" y="1874"/>
                </a:lnTo>
                <a:close/>
                <a:moveTo>
                  <a:pt x="1626" y="1547"/>
                </a:moveTo>
                <a:cubicBezTo>
                  <a:pt x="1299" y="1547"/>
                  <a:pt x="1299" y="1547"/>
                  <a:pt x="1299" y="1547"/>
                </a:cubicBezTo>
                <a:cubicBezTo>
                  <a:pt x="1284" y="1547"/>
                  <a:pt x="1272" y="1559"/>
                  <a:pt x="1272" y="1574"/>
                </a:cubicBezTo>
                <a:cubicBezTo>
                  <a:pt x="1272" y="1901"/>
                  <a:pt x="1272" y="1901"/>
                  <a:pt x="1272" y="1901"/>
                </a:cubicBezTo>
                <a:cubicBezTo>
                  <a:pt x="1272" y="1916"/>
                  <a:pt x="1284" y="1928"/>
                  <a:pt x="1299" y="1928"/>
                </a:cubicBezTo>
                <a:cubicBezTo>
                  <a:pt x="1626" y="1928"/>
                  <a:pt x="1626" y="1928"/>
                  <a:pt x="1626" y="1928"/>
                </a:cubicBezTo>
                <a:cubicBezTo>
                  <a:pt x="1640" y="1928"/>
                  <a:pt x="1652" y="1916"/>
                  <a:pt x="1652" y="1901"/>
                </a:cubicBezTo>
                <a:cubicBezTo>
                  <a:pt x="1652" y="1574"/>
                  <a:pt x="1652" y="1574"/>
                  <a:pt x="1652" y="1574"/>
                </a:cubicBezTo>
                <a:cubicBezTo>
                  <a:pt x="1652" y="1559"/>
                  <a:pt x="1640" y="1547"/>
                  <a:pt x="1626" y="1547"/>
                </a:cubicBezTo>
                <a:close/>
                <a:moveTo>
                  <a:pt x="1599" y="1874"/>
                </a:moveTo>
                <a:cubicBezTo>
                  <a:pt x="1325" y="1874"/>
                  <a:pt x="1325" y="1874"/>
                  <a:pt x="1325" y="1874"/>
                </a:cubicBezTo>
                <a:cubicBezTo>
                  <a:pt x="1325" y="1601"/>
                  <a:pt x="1325" y="1601"/>
                  <a:pt x="1325" y="1601"/>
                </a:cubicBezTo>
                <a:cubicBezTo>
                  <a:pt x="1599" y="1601"/>
                  <a:pt x="1599" y="1601"/>
                  <a:pt x="1599" y="1601"/>
                </a:cubicBezTo>
                <a:lnTo>
                  <a:pt x="1599" y="1874"/>
                </a:lnTo>
                <a:close/>
                <a:moveTo>
                  <a:pt x="2148" y="1547"/>
                </a:moveTo>
                <a:cubicBezTo>
                  <a:pt x="1821" y="1547"/>
                  <a:pt x="1821" y="1547"/>
                  <a:pt x="1821" y="1547"/>
                </a:cubicBezTo>
                <a:cubicBezTo>
                  <a:pt x="1806" y="1547"/>
                  <a:pt x="1794" y="1559"/>
                  <a:pt x="1794" y="1574"/>
                </a:cubicBezTo>
                <a:cubicBezTo>
                  <a:pt x="1794" y="1901"/>
                  <a:pt x="1794" y="1901"/>
                  <a:pt x="1794" y="1901"/>
                </a:cubicBezTo>
                <a:cubicBezTo>
                  <a:pt x="1794" y="1916"/>
                  <a:pt x="1806" y="1928"/>
                  <a:pt x="1821" y="1928"/>
                </a:cubicBezTo>
                <a:cubicBezTo>
                  <a:pt x="2148" y="1928"/>
                  <a:pt x="2148" y="1928"/>
                  <a:pt x="2148" y="1928"/>
                </a:cubicBezTo>
                <a:cubicBezTo>
                  <a:pt x="2163" y="1928"/>
                  <a:pt x="2175" y="1916"/>
                  <a:pt x="2175" y="1901"/>
                </a:cubicBezTo>
                <a:cubicBezTo>
                  <a:pt x="2175" y="1574"/>
                  <a:pt x="2175" y="1574"/>
                  <a:pt x="2175" y="1574"/>
                </a:cubicBezTo>
                <a:cubicBezTo>
                  <a:pt x="2175" y="1559"/>
                  <a:pt x="2163" y="1547"/>
                  <a:pt x="2148" y="1547"/>
                </a:cubicBezTo>
                <a:close/>
                <a:moveTo>
                  <a:pt x="2121" y="1874"/>
                </a:moveTo>
                <a:cubicBezTo>
                  <a:pt x="1848" y="1874"/>
                  <a:pt x="1848" y="1874"/>
                  <a:pt x="1848" y="1874"/>
                </a:cubicBezTo>
                <a:cubicBezTo>
                  <a:pt x="1848" y="1601"/>
                  <a:pt x="1848" y="1601"/>
                  <a:pt x="1848" y="1601"/>
                </a:cubicBezTo>
                <a:cubicBezTo>
                  <a:pt x="2121" y="1601"/>
                  <a:pt x="2121" y="1601"/>
                  <a:pt x="2121" y="1601"/>
                </a:cubicBezTo>
                <a:lnTo>
                  <a:pt x="2121" y="1874"/>
                </a:lnTo>
                <a:close/>
                <a:moveTo>
                  <a:pt x="580" y="2033"/>
                </a:moveTo>
                <a:cubicBezTo>
                  <a:pt x="253" y="2033"/>
                  <a:pt x="253" y="2033"/>
                  <a:pt x="253" y="2033"/>
                </a:cubicBezTo>
                <a:cubicBezTo>
                  <a:pt x="238" y="2033"/>
                  <a:pt x="226" y="2045"/>
                  <a:pt x="226" y="2060"/>
                </a:cubicBezTo>
                <a:cubicBezTo>
                  <a:pt x="226" y="2387"/>
                  <a:pt x="226" y="2387"/>
                  <a:pt x="226" y="2387"/>
                </a:cubicBezTo>
                <a:cubicBezTo>
                  <a:pt x="226" y="2402"/>
                  <a:pt x="238" y="2414"/>
                  <a:pt x="253" y="2414"/>
                </a:cubicBezTo>
                <a:cubicBezTo>
                  <a:pt x="580" y="2414"/>
                  <a:pt x="580" y="2414"/>
                  <a:pt x="580" y="2414"/>
                </a:cubicBezTo>
                <a:cubicBezTo>
                  <a:pt x="595" y="2414"/>
                  <a:pt x="607" y="2402"/>
                  <a:pt x="607" y="2387"/>
                </a:cubicBezTo>
                <a:cubicBezTo>
                  <a:pt x="607" y="2060"/>
                  <a:pt x="607" y="2060"/>
                  <a:pt x="607" y="2060"/>
                </a:cubicBezTo>
                <a:cubicBezTo>
                  <a:pt x="607" y="2045"/>
                  <a:pt x="595" y="2033"/>
                  <a:pt x="580" y="2033"/>
                </a:cubicBezTo>
                <a:close/>
                <a:moveTo>
                  <a:pt x="553" y="2360"/>
                </a:moveTo>
                <a:cubicBezTo>
                  <a:pt x="280" y="2360"/>
                  <a:pt x="280" y="2360"/>
                  <a:pt x="280" y="2360"/>
                </a:cubicBezTo>
                <a:cubicBezTo>
                  <a:pt x="280" y="2087"/>
                  <a:pt x="280" y="2087"/>
                  <a:pt x="280" y="2087"/>
                </a:cubicBezTo>
                <a:cubicBezTo>
                  <a:pt x="553" y="2087"/>
                  <a:pt x="553" y="2087"/>
                  <a:pt x="553" y="2087"/>
                </a:cubicBezTo>
                <a:lnTo>
                  <a:pt x="553" y="2360"/>
                </a:lnTo>
                <a:close/>
                <a:moveTo>
                  <a:pt x="1103" y="2033"/>
                </a:moveTo>
                <a:cubicBezTo>
                  <a:pt x="776" y="2033"/>
                  <a:pt x="776" y="2033"/>
                  <a:pt x="776" y="2033"/>
                </a:cubicBezTo>
                <a:cubicBezTo>
                  <a:pt x="761" y="2033"/>
                  <a:pt x="749" y="2045"/>
                  <a:pt x="749" y="2060"/>
                </a:cubicBezTo>
                <a:cubicBezTo>
                  <a:pt x="749" y="2387"/>
                  <a:pt x="749" y="2387"/>
                  <a:pt x="749" y="2387"/>
                </a:cubicBezTo>
                <a:cubicBezTo>
                  <a:pt x="749" y="2402"/>
                  <a:pt x="761" y="2414"/>
                  <a:pt x="776" y="2414"/>
                </a:cubicBezTo>
                <a:cubicBezTo>
                  <a:pt x="1103" y="2414"/>
                  <a:pt x="1103" y="2414"/>
                  <a:pt x="1103" y="2414"/>
                </a:cubicBezTo>
                <a:cubicBezTo>
                  <a:pt x="1118" y="2414"/>
                  <a:pt x="1130" y="2402"/>
                  <a:pt x="1130" y="2387"/>
                </a:cubicBezTo>
                <a:cubicBezTo>
                  <a:pt x="1130" y="2060"/>
                  <a:pt x="1130" y="2060"/>
                  <a:pt x="1130" y="2060"/>
                </a:cubicBezTo>
                <a:cubicBezTo>
                  <a:pt x="1130" y="2045"/>
                  <a:pt x="1118" y="2033"/>
                  <a:pt x="1103" y="2033"/>
                </a:cubicBezTo>
                <a:close/>
                <a:moveTo>
                  <a:pt x="1076" y="2360"/>
                </a:moveTo>
                <a:cubicBezTo>
                  <a:pt x="803" y="2360"/>
                  <a:pt x="803" y="2360"/>
                  <a:pt x="803" y="2360"/>
                </a:cubicBezTo>
                <a:cubicBezTo>
                  <a:pt x="803" y="2087"/>
                  <a:pt x="803" y="2087"/>
                  <a:pt x="803" y="2087"/>
                </a:cubicBezTo>
                <a:cubicBezTo>
                  <a:pt x="1076" y="2087"/>
                  <a:pt x="1076" y="2087"/>
                  <a:pt x="1076" y="2087"/>
                </a:cubicBezTo>
                <a:lnTo>
                  <a:pt x="1076" y="2360"/>
                </a:lnTo>
                <a:close/>
                <a:moveTo>
                  <a:pt x="1626" y="2033"/>
                </a:moveTo>
                <a:cubicBezTo>
                  <a:pt x="1299" y="2033"/>
                  <a:pt x="1299" y="2033"/>
                  <a:pt x="1299" y="2033"/>
                </a:cubicBezTo>
                <a:cubicBezTo>
                  <a:pt x="1284" y="2033"/>
                  <a:pt x="1272" y="2045"/>
                  <a:pt x="1272" y="2060"/>
                </a:cubicBezTo>
                <a:cubicBezTo>
                  <a:pt x="1272" y="2387"/>
                  <a:pt x="1272" y="2387"/>
                  <a:pt x="1272" y="2387"/>
                </a:cubicBezTo>
                <a:cubicBezTo>
                  <a:pt x="1272" y="2402"/>
                  <a:pt x="1284" y="2414"/>
                  <a:pt x="1299" y="2414"/>
                </a:cubicBezTo>
                <a:cubicBezTo>
                  <a:pt x="1626" y="2414"/>
                  <a:pt x="1626" y="2414"/>
                  <a:pt x="1626" y="2414"/>
                </a:cubicBezTo>
                <a:cubicBezTo>
                  <a:pt x="1640" y="2414"/>
                  <a:pt x="1652" y="2402"/>
                  <a:pt x="1652" y="2387"/>
                </a:cubicBezTo>
                <a:cubicBezTo>
                  <a:pt x="1652" y="2060"/>
                  <a:pt x="1652" y="2060"/>
                  <a:pt x="1652" y="2060"/>
                </a:cubicBezTo>
                <a:cubicBezTo>
                  <a:pt x="1652" y="2045"/>
                  <a:pt x="1640" y="2033"/>
                  <a:pt x="1626" y="2033"/>
                </a:cubicBezTo>
                <a:close/>
                <a:moveTo>
                  <a:pt x="1599" y="2360"/>
                </a:moveTo>
                <a:cubicBezTo>
                  <a:pt x="1325" y="2360"/>
                  <a:pt x="1325" y="2360"/>
                  <a:pt x="1325" y="2360"/>
                </a:cubicBezTo>
                <a:cubicBezTo>
                  <a:pt x="1325" y="2087"/>
                  <a:pt x="1325" y="2087"/>
                  <a:pt x="1325" y="2087"/>
                </a:cubicBezTo>
                <a:cubicBezTo>
                  <a:pt x="1599" y="2087"/>
                  <a:pt x="1599" y="2087"/>
                  <a:pt x="1599" y="2087"/>
                </a:cubicBezTo>
                <a:lnTo>
                  <a:pt x="1599" y="2360"/>
                </a:lnTo>
                <a:close/>
                <a:moveTo>
                  <a:pt x="2148" y="2033"/>
                </a:moveTo>
                <a:cubicBezTo>
                  <a:pt x="1821" y="2033"/>
                  <a:pt x="1821" y="2033"/>
                  <a:pt x="1821" y="2033"/>
                </a:cubicBezTo>
                <a:cubicBezTo>
                  <a:pt x="1806" y="2033"/>
                  <a:pt x="1794" y="2045"/>
                  <a:pt x="1794" y="2060"/>
                </a:cubicBezTo>
                <a:cubicBezTo>
                  <a:pt x="1794" y="2387"/>
                  <a:pt x="1794" y="2387"/>
                  <a:pt x="1794" y="2387"/>
                </a:cubicBezTo>
                <a:cubicBezTo>
                  <a:pt x="1794" y="2402"/>
                  <a:pt x="1806" y="2414"/>
                  <a:pt x="1821" y="2414"/>
                </a:cubicBezTo>
                <a:cubicBezTo>
                  <a:pt x="2148" y="2414"/>
                  <a:pt x="2148" y="2414"/>
                  <a:pt x="2148" y="2414"/>
                </a:cubicBezTo>
                <a:cubicBezTo>
                  <a:pt x="2163" y="2414"/>
                  <a:pt x="2175" y="2402"/>
                  <a:pt x="2175" y="2387"/>
                </a:cubicBezTo>
                <a:cubicBezTo>
                  <a:pt x="2175" y="2060"/>
                  <a:pt x="2175" y="2060"/>
                  <a:pt x="2175" y="2060"/>
                </a:cubicBezTo>
                <a:cubicBezTo>
                  <a:pt x="2175" y="2045"/>
                  <a:pt x="2163" y="2033"/>
                  <a:pt x="2148" y="2033"/>
                </a:cubicBezTo>
                <a:close/>
                <a:moveTo>
                  <a:pt x="2121" y="2360"/>
                </a:moveTo>
                <a:cubicBezTo>
                  <a:pt x="1848" y="2360"/>
                  <a:pt x="1848" y="2360"/>
                  <a:pt x="1848" y="2360"/>
                </a:cubicBezTo>
                <a:cubicBezTo>
                  <a:pt x="1848" y="2087"/>
                  <a:pt x="1848" y="2087"/>
                  <a:pt x="1848" y="2087"/>
                </a:cubicBezTo>
                <a:cubicBezTo>
                  <a:pt x="2121" y="2087"/>
                  <a:pt x="2121" y="2087"/>
                  <a:pt x="2121" y="2087"/>
                </a:cubicBezTo>
                <a:lnTo>
                  <a:pt x="2121" y="2360"/>
                </a:lnTo>
                <a:close/>
                <a:moveTo>
                  <a:pt x="520" y="402"/>
                </a:moveTo>
                <a:cubicBezTo>
                  <a:pt x="356" y="402"/>
                  <a:pt x="356" y="402"/>
                  <a:pt x="356" y="402"/>
                </a:cubicBezTo>
                <a:cubicBezTo>
                  <a:pt x="341" y="402"/>
                  <a:pt x="329" y="414"/>
                  <a:pt x="329" y="429"/>
                </a:cubicBezTo>
                <a:cubicBezTo>
                  <a:pt x="329" y="747"/>
                  <a:pt x="329" y="747"/>
                  <a:pt x="329" y="747"/>
                </a:cubicBezTo>
                <a:cubicBezTo>
                  <a:pt x="329" y="762"/>
                  <a:pt x="341" y="774"/>
                  <a:pt x="356" y="774"/>
                </a:cubicBezTo>
                <a:cubicBezTo>
                  <a:pt x="520" y="774"/>
                  <a:pt x="520" y="774"/>
                  <a:pt x="520" y="774"/>
                </a:cubicBezTo>
                <a:cubicBezTo>
                  <a:pt x="535" y="774"/>
                  <a:pt x="547" y="762"/>
                  <a:pt x="547" y="747"/>
                </a:cubicBezTo>
                <a:cubicBezTo>
                  <a:pt x="547" y="429"/>
                  <a:pt x="547" y="429"/>
                  <a:pt x="547" y="429"/>
                </a:cubicBezTo>
                <a:cubicBezTo>
                  <a:pt x="547" y="414"/>
                  <a:pt x="535" y="402"/>
                  <a:pt x="520" y="402"/>
                </a:cubicBezTo>
                <a:close/>
                <a:moveTo>
                  <a:pt x="493" y="720"/>
                </a:moveTo>
                <a:cubicBezTo>
                  <a:pt x="383" y="720"/>
                  <a:pt x="383" y="720"/>
                  <a:pt x="383" y="720"/>
                </a:cubicBezTo>
                <a:cubicBezTo>
                  <a:pt x="383" y="456"/>
                  <a:pt x="383" y="456"/>
                  <a:pt x="383" y="456"/>
                </a:cubicBezTo>
                <a:cubicBezTo>
                  <a:pt x="493" y="456"/>
                  <a:pt x="493" y="456"/>
                  <a:pt x="493" y="456"/>
                </a:cubicBezTo>
                <a:lnTo>
                  <a:pt x="493" y="720"/>
                </a:lnTo>
                <a:close/>
                <a:moveTo>
                  <a:pt x="827" y="402"/>
                </a:moveTo>
                <a:cubicBezTo>
                  <a:pt x="663" y="402"/>
                  <a:pt x="663" y="402"/>
                  <a:pt x="663" y="402"/>
                </a:cubicBezTo>
                <a:cubicBezTo>
                  <a:pt x="648" y="402"/>
                  <a:pt x="636" y="414"/>
                  <a:pt x="636" y="429"/>
                </a:cubicBezTo>
                <a:cubicBezTo>
                  <a:pt x="636" y="747"/>
                  <a:pt x="636" y="747"/>
                  <a:pt x="636" y="747"/>
                </a:cubicBezTo>
                <a:cubicBezTo>
                  <a:pt x="636" y="762"/>
                  <a:pt x="648" y="774"/>
                  <a:pt x="663" y="774"/>
                </a:cubicBezTo>
                <a:cubicBezTo>
                  <a:pt x="827" y="774"/>
                  <a:pt x="827" y="774"/>
                  <a:pt x="827" y="774"/>
                </a:cubicBezTo>
                <a:cubicBezTo>
                  <a:pt x="842" y="774"/>
                  <a:pt x="854" y="762"/>
                  <a:pt x="854" y="747"/>
                </a:cubicBezTo>
                <a:cubicBezTo>
                  <a:pt x="854" y="429"/>
                  <a:pt x="854" y="429"/>
                  <a:pt x="854" y="429"/>
                </a:cubicBezTo>
                <a:cubicBezTo>
                  <a:pt x="854" y="414"/>
                  <a:pt x="842" y="402"/>
                  <a:pt x="827" y="402"/>
                </a:cubicBezTo>
                <a:close/>
                <a:moveTo>
                  <a:pt x="800" y="720"/>
                </a:moveTo>
                <a:cubicBezTo>
                  <a:pt x="690" y="720"/>
                  <a:pt x="690" y="720"/>
                  <a:pt x="690" y="720"/>
                </a:cubicBezTo>
                <a:cubicBezTo>
                  <a:pt x="690" y="456"/>
                  <a:pt x="690" y="456"/>
                  <a:pt x="690" y="456"/>
                </a:cubicBezTo>
                <a:cubicBezTo>
                  <a:pt x="800" y="456"/>
                  <a:pt x="800" y="456"/>
                  <a:pt x="800" y="456"/>
                </a:cubicBezTo>
                <a:lnTo>
                  <a:pt x="800" y="720"/>
                </a:lnTo>
                <a:close/>
                <a:moveTo>
                  <a:pt x="1134" y="402"/>
                </a:moveTo>
                <a:cubicBezTo>
                  <a:pt x="970" y="402"/>
                  <a:pt x="970" y="402"/>
                  <a:pt x="970" y="402"/>
                </a:cubicBezTo>
                <a:cubicBezTo>
                  <a:pt x="955" y="402"/>
                  <a:pt x="943" y="414"/>
                  <a:pt x="943" y="429"/>
                </a:cubicBezTo>
                <a:cubicBezTo>
                  <a:pt x="943" y="747"/>
                  <a:pt x="943" y="747"/>
                  <a:pt x="943" y="747"/>
                </a:cubicBezTo>
                <a:cubicBezTo>
                  <a:pt x="943" y="762"/>
                  <a:pt x="955" y="774"/>
                  <a:pt x="970" y="774"/>
                </a:cubicBezTo>
                <a:cubicBezTo>
                  <a:pt x="1134" y="774"/>
                  <a:pt x="1134" y="774"/>
                  <a:pt x="1134" y="774"/>
                </a:cubicBezTo>
                <a:cubicBezTo>
                  <a:pt x="1149" y="774"/>
                  <a:pt x="1161" y="762"/>
                  <a:pt x="1161" y="747"/>
                </a:cubicBezTo>
                <a:cubicBezTo>
                  <a:pt x="1161" y="429"/>
                  <a:pt x="1161" y="429"/>
                  <a:pt x="1161" y="429"/>
                </a:cubicBezTo>
                <a:cubicBezTo>
                  <a:pt x="1161" y="414"/>
                  <a:pt x="1149" y="402"/>
                  <a:pt x="1134" y="402"/>
                </a:cubicBezTo>
                <a:close/>
                <a:moveTo>
                  <a:pt x="1107" y="720"/>
                </a:moveTo>
                <a:cubicBezTo>
                  <a:pt x="997" y="720"/>
                  <a:pt x="997" y="720"/>
                  <a:pt x="997" y="720"/>
                </a:cubicBezTo>
                <a:cubicBezTo>
                  <a:pt x="997" y="456"/>
                  <a:pt x="997" y="456"/>
                  <a:pt x="997" y="456"/>
                </a:cubicBezTo>
                <a:cubicBezTo>
                  <a:pt x="1107" y="456"/>
                  <a:pt x="1107" y="456"/>
                  <a:pt x="1107" y="456"/>
                </a:cubicBezTo>
                <a:lnTo>
                  <a:pt x="1107" y="720"/>
                </a:lnTo>
                <a:close/>
                <a:moveTo>
                  <a:pt x="1441" y="402"/>
                </a:moveTo>
                <a:cubicBezTo>
                  <a:pt x="1276" y="402"/>
                  <a:pt x="1276" y="402"/>
                  <a:pt x="1276" y="402"/>
                </a:cubicBezTo>
                <a:cubicBezTo>
                  <a:pt x="1262" y="402"/>
                  <a:pt x="1250" y="414"/>
                  <a:pt x="1250" y="429"/>
                </a:cubicBezTo>
                <a:cubicBezTo>
                  <a:pt x="1250" y="747"/>
                  <a:pt x="1250" y="747"/>
                  <a:pt x="1250" y="747"/>
                </a:cubicBezTo>
                <a:cubicBezTo>
                  <a:pt x="1250" y="762"/>
                  <a:pt x="1262" y="774"/>
                  <a:pt x="1276" y="774"/>
                </a:cubicBezTo>
                <a:cubicBezTo>
                  <a:pt x="1441" y="774"/>
                  <a:pt x="1441" y="774"/>
                  <a:pt x="1441" y="774"/>
                </a:cubicBezTo>
                <a:cubicBezTo>
                  <a:pt x="1456" y="774"/>
                  <a:pt x="1468" y="762"/>
                  <a:pt x="1468" y="747"/>
                </a:cubicBezTo>
                <a:cubicBezTo>
                  <a:pt x="1468" y="429"/>
                  <a:pt x="1468" y="429"/>
                  <a:pt x="1468" y="429"/>
                </a:cubicBezTo>
                <a:cubicBezTo>
                  <a:pt x="1468" y="414"/>
                  <a:pt x="1456" y="402"/>
                  <a:pt x="1441" y="402"/>
                </a:cubicBezTo>
                <a:close/>
                <a:moveTo>
                  <a:pt x="1414" y="720"/>
                </a:moveTo>
                <a:cubicBezTo>
                  <a:pt x="1303" y="720"/>
                  <a:pt x="1303" y="720"/>
                  <a:pt x="1303" y="720"/>
                </a:cubicBezTo>
                <a:cubicBezTo>
                  <a:pt x="1303" y="456"/>
                  <a:pt x="1303" y="456"/>
                  <a:pt x="1303" y="456"/>
                </a:cubicBezTo>
                <a:cubicBezTo>
                  <a:pt x="1414" y="456"/>
                  <a:pt x="1414" y="456"/>
                  <a:pt x="1414" y="456"/>
                </a:cubicBezTo>
                <a:lnTo>
                  <a:pt x="1414" y="720"/>
                </a:lnTo>
                <a:close/>
                <a:moveTo>
                  <a:pt x="1775" y="429"/>
                </a:moveTo>
                <a:cubicBezTo>
                  <a:pt x="1775" y="747"/>
                  <a:pt x="1775" y="747"/>
                  <a:pt x="1775" y="747"/>
                </a:cubicBezTo>
                <a:cubicBezTo>
                  <a:pt x="1775" y="762"/>
                  <a:pt x="1762" y="774"/>
                  <a:pt x="1748" y="774"/>
                </a:cubicBezTo>
                <a:cubicBezTo>
                  <a:pt x="1733" y="774"/>
                  <a:pt x="1721" y="762"/>
                  <a:pt x="1721" y="747"/>
                </a:cubicBezTo>
                <a:cubicBezTo>
                  <a:pt x="1721" y="497"/>
                  <a:pt x="1721" y="497"/>
                  <a:pt x="1721" y="497"/>
                </a:cubicBezTo>
                <a:cubicBezTo>
                  <a:pt x="1603" y="623"/>
                  <a:pt x="1603" y="623"/>
                  <a:pt x="1603" y="623"/>
                </a:cubicBezTo>
                <a:cubicBezTo>
                  <a:pt x="1593" y="634"/>
                  <a:pt x="1576" y="634"/>
                  <a:pt x="1565" y="624"/>
                </a:cubicBezTo>
                <a:cubicBezTo>
                  <a:pt x="1554" y="614"/>
                  <a:pt x="1553" y="597"/>
                  <a:pt x="1564" y="586"/>
                </a:cubicBezTo>
                <a:cubicBezTo>
                  <a:pt x="1728" y="411"/>
                  <a:pt x="1728" y="411"/>
                  <a:pt x="1728" y="411"/>
                </a:cubicBezTo>
                <a:cubicBezTo>
                  <a:pt x="1736" y="403"/>
                  <a:pt x="1747" y="400"/>
                  <a:pt x="1758" y="404"/>
                </a:cubicBezTo>
                <a:cubicBezTo>
                  <a:pt x="1768" y="408"/>
                  <a:pt x="1775" y="418"/>
                  <a:pt x="1775" y="429"/>
                </a:cubicBezTo>
                <a:close/>
                <a:moveTo>
                  <a:pt x="2081" y="429"/>
                </a:moveTo>
                <a:cubicBezTo>
                  <a:pt x="2081" y="747"/>
                  <a:pt x="2081" y="747"/>
                  <a:pt x="2081" y="747"/>
                </a:cubicBezTo>
                <a:cubicBezTo>
                  <a:pt x="2081" y="762"/>
                  <a:pt x="2069" y="774"/>
                  <a:pt x="2054" y="774"/>
                </a:cubicBezTo>
                <a:cubicBezTo>
                  <a:pt x="2040" y="774"/>
                  <a:pt x="2027" y="762"/>
                  <a:pt x="2027" y="747"/>
                </a:cubicBezTo>
                <a:cubicBezTo>
                  <a:pt x="2027" y="497"/>
                  <a:pt x="2027" y="497"/>
                  <a:pt x="2027" y="497"/>
                </a:cubicBezTo>
                <a:cubicBezTo>
                  <a:pt x="1910" y="623"/>
                  <a:pt x="1910" y="623"/>
                  <a:pt x="1910" y="623"/>
                </a:cubicBezTo>
                <a:cubicBezTo>
                  <a:pt x="1900" y="634"/>
                  <a:pt x="1882" y="634"/>
                  <a:pt x="1872" y="624"/>
                </a:cubicBezTo>
                <a:cubicBezTo>
                  <a:pt x="1861" y="614"/>
                  <a:pt x="1860" y="597"/>
                  <a:pt x="1870" y="586"/>
                </a:cubicBezTo>
                <a:cubicBezTo>
                  <a:pt x="2035" y="411"/>
                  <a:pt x="2035" y="411"/>
                  <a:pt x="2035" y="411"/>
                </a:cubicBezTo>
                <a:cubicBezTo>
                  <a:pt x="2042" y="403"/>
                  <a:pt x="2054" y="400"/>
                  <a:pt x="2064" y="404"/>
                </a:cubicBezTo>
                <a:cubicBezTo>
                  <a:pt x="2075" y="408"/>
                  <a:pt x="2081" y="418"/>
                  <a:pt x="2081" y="42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721;p39">
            <a:extLst>
              <a:ext uri="{FF2B5EF4-FFF2-40B4-BE49-F238E27FC236}">
                <a16:creationId xmlns:a16="http://schemas.microsoft.com/office/drawing/2014/main" id="{58E913B7-B184-406E-A0A1-4FE23042C54B}"/>
              </a:ext>
            </a:extLst>
          </p:cNvPr>
          <p:cNvSpPr/>
          <p:nvPr/>
        </p:nvSpPr>
        <p:spPr>
          <a:xfrm>
            <a:off x="1741344" y="4374203"/>
            <a:ext cx="616203" cy="594685"/>
          </a:xfrm>
          <a:custGeom>
            <a:avLst/>
            <a:gdLst/>
            <a:ahLst/>
            <a:cxnLst/>
            <a:rect l="0" t="0" r="0" b="0"/>
            <a:pathLst>
              <a:path w="2627" h="2539" extrusionOk="0">
                <a:moveTo>
                  <a:pt x="2626" y="670"/>
                </a:moveTo>
                <a:cubicBezTo>
                  <a:pt x="2626" y="670"/>
                  <a:pt x="2626" y="670"/>
                  <a:pt x="2626" y="670"/>
                </a:cubicBezTo>
                <a:cubicBezTo>
                  <a:pt x="2625" y="667"/>
                  <a:pt x="2624" y="665"/>
                  <a:pt x="2623" y="662"/>
                </a:cubicBezTo>
                <a:cubicBezTo>
                  <a:pt x="2623" y="662"/>
                  <a:pt x="2623" y="661"/>
                  <a:pt x="2622" y="661"/>
                </a:cubicBezTo>
                <a:cubicBezTo>
                  <a:pt x="2621" y="658"/>
                  <a:pt x="2619" y="656"/>
                  <a:pt x="2617" y="654"/>
                </a:cubicBezTo>
                <a:cubicBezTo>
                  <a:pt x="1957" y="9"/>
                  <a:pt x="1957" y="9"/>
                  <a:pt x="1957" y="9"/>
                </a:cubicBezTo>
                <a:cubicBezTo>
                  <a:pt x="1955" y="7"/>
                  <a:pt x="1953" y="5"/>
                  <a:pt x="1951" y="4"/>
                </a:cubicBezTo>
                <a:cubicBezTo>
                  <a:pt x="1950" y="3"/>
                  <a:pt x="1949" y="3"/>
                  <a:pt x="1949" y="3"/>
                </a:cubicBezTo>
                <a:cubicBezTo>
                  <a:pt x="1946" y="2"/>
                  <a:pt x="1944" y="1"/>
                  <a:pt x="1941" y="0"/>
                </a:cubicBezTo>
                <a:cubicBezTo>
                  <a:pt x="1941" y="0"/>
                  <a:pt x="1941" y="0"/>
                  <a:pt x="1941" y="0"/>
                </a:cubicBezTo>
                <a:cubicBezTo>
                  <a:pt x="1939" y="0"/>
                  <a:pt x="1937" y="0"/>
                  <a:pt x="1935" y="0"/>
                </a:cubicBezTo>
                <a:cubicBezTo>
                  <a:pt x="800" y="0"/>
                  <a:pt x="800" y="0"/>
                  <a:pt x="800" y="0"/>
                </a:cubicBezTo>
                <a:cubicBezTo>
                  <a:pt x="748" y="0"/>
                  <a:pt x="706" y="41"/>
                  <a:pt x="706" y="92"/>
                </a:cubicBezTo>
                <a:cubicBezTo>
                  <a:pt x="706" y="522"/>
                  <a:pt x="706" y="522"/>
                  <a:pt x="706" y="522"/>
                </a:cubicBezTo>
                <a:cubicBezTo>
                  <a:pt x="706" y="540"/>
                  <a:pt x="720" y="554"/>
                  <a:pt x="738" y="554"/>
                </a:cubicBezTo>
                <a:cubicBezTo>
                  <a:pt x="756" y="554"/>
                  <a:pt x="770" y="540"/>
                  <a:pt x="770" y="522"/>
                </a:cubicBezTo>
                <a:cubicBezTo>
                  <a:pt x="770" y="92"/>
                  <a:pt x="770" y="92"/>
                  <a:pt x="770" y="92"/>
                </a:cubicBezTo>
                <a:cubicBezTo>
                  <a:pt x="770" y="76"/>
                  <a:pt x="784" y="64"/>
                  <a:pt x="800" y="64"/>
                </a:cubicBezTo>
                <a:cubicBezTo>
                  <a:pt x="1903" y="64"/>
                  <a:pt x="1903" y="64"/>
                  <a:pt x="1903" y="64"/>
                </a:cubicBezTo>
                <a:cubicBezTo>
                  <a:pt x="1903" y="677"/>
                  <a:pt x="1903" y="677"/>
                  <a:pt x="1903" y="677"/>
                </a:cubicBezTo>
                <a:cubicBezTo>
                  <a:pt x="1903" y="695"/>
                  <a:pt x="1917" y="709"/>
                  <a:pt x="1935" y="709"/>
                </a:cubicBezTo>
                <a:cubicBezTo>
                  <a:pt x="2562" y="709"/>
                  <a:pt x="2562" y="709"/>
                  <a:pt x="2562" y="709"/>
                </a:cubicBezTo>
                <a:cubicBezTo>
                  <a:pt x="2562" y="2447"/>
                  <a:pt x="2562" y="2447"/>
                  <a:pt x="2562" y="2447"/>
                </a:cubicBezTo>
                <a:cubicBezTo>
                  <a:pt x="2562" y="2462"/>
                  <a:pt x="2549" y="2475"/>
                  <a:pt x="2533" y="2475"/>
                </a:cubicBezTo>
                <a:cubicBezTo>
                  <a:pt x="800" y="2475"/>
                  <a:pt x="800" y="2475"/>
                  <a:pt x="800" y="2475"/>
                </a:cubicBezTo>
                <a:cubicBezTo>
                  <a:pt x="784" y="2475"/>
                  <a:pt x="770" y="2462"/>
                  <a:pt x="770" y="2447"/>
                </a:cubicBezTo>
                <a:cubicBezTo>
                  <a:pt x="770" y="1290"/>
                  <a:pt x="770" y="1290"/>
                  <a:pt x="770" y="1290"/>
                </a:cubicBezTo>
                <a:cubicBezTo>
                  <a:pt x="770" y="1273"/>
                  <a:pt x="756" y="1258"/>
                  <a:pt x="738" y="1258"/>
                </a:cubicBezTo>
                <a:cubicBezTo>
                  <a:pt x="720" y="1258"/>
                  <a:pt x="706" y="1273"/>
                  <a:pt x="706" y="1290"/>
                </a:cubicBezTo>
                <a:cubicBezTo>
                  <a:pt x="706" y="2447"/>
                  <a:pt x="706" y="2447"/>
                  <a:pt x="706" y="2447"/>
                </a:cubicBezTo>
                <a:cubicBezTo>
                  <a:pt x="706" y="2498"/>
                  <a:pt x="748" y="2539"/>
                  <a:pt x="800" y="2539"/>
                </a:cubicBezTo>
                <a:cubicBezTo>
                  <a:pt x="2533" y="2539"/>
                  <a:pt x="2533" y="2539"/>
                  <a:pt x="2533" y="2539"/>
                </a:cubicBezTo>
                <a:cubicBezTo>
                  <a:pt x="2585" y="2539"/>
                  <a:pt x="2627" y="2498"/>
                  <a:pt x="2627" y="2447"/>
                </a:cubicBezTo>
                <a:cubicBezTo>
                  <a:pt x="2627" y="677"/>
                  <a:pt x="2627" y="677"/>
                  <a:pt x="2627" y="677"/>
                </a:cubicBezTo>
                <a:cubicBezTo>
                  <a:pt x="2627" y="675"/>
                  <a:pt x="2627" y="672"/>
                  <a:pt x="2626" y="670"/>
                </a:cubicBezTo>
                <a:close/>
                <a:moveTo>
                  <a:pt x="1967" y="108"/>
                </a:moveTo>
                <a:cubicBezTo>
                  <a:pt x="2127" y="265"/>
                  <a:pt x="2127" y="265"/>
                  <a:pt x="2127" y="265"/>
                </a:cubicBezTo>
                <a:cubicBezTo>
                  <a:pt x="2515" y="645"/>
                  <a:pt x="2515" y="645"/>
                  <a:pt x="2515" y="645"/>
                </a:cubicBezTo>
                <a:cubicBezTo>
                  <a:pt x="1967" y="645"/>
                  <a:pt x="1967" y="645"/>
                  <a:pt x="1967" y="645"/>
                </a:cubicBezTo>
                <a:lnTo>
                  <a:pt x="1967" y="108"/>
                </a:lnTo>
                <a:close/>
                <a:moveTo>
                  <a:pt x="969" y="2089"/>
                </a:moveTo>
                <a:cubicBezTo>
                  <a:pt x="969" y="2071"/>
                  <a:pt x="983" y="2057"/>
                  <a:pt x="1001" y="2057"/>
                </a:cubicBezTo>
                <a:cubicBezTo>
                  <a:pt x="1636" y="2057"/>
                  <a:pt x="1636" y="2057"/>
                  <a:pt x="1636" y="2057"/>
                </a:cubicBezTo>
                <a:cubicBezTo>
                  <a:pt x="1654" y="2057"/>
                  <a:pt x="1668" y="2071"/>
                  <a:pt x="1668" y="2089"/>
                </a:cubicBezTo>
                <a:cubicBezTo>
                  <a:pt x="1668" y="2107"/>
                  <a:pt x="1654" y="2121"/>
                  <a:pt x="1636" y="2121"/>
                </a:cubicBezTo>
                <a:cubicBezTo>
                  <a:pt x="1001" y="2121"/>
                  <a:pt x="1001" y="2121"/>
                  <a:pt x="1001" y="2121"/>
                </a:cubicBezTo>
                <a:cubicBezTo>
                  <a:pt x="983" y="2121"/>
                  <a:pt x="969" y="2107"/>
                  <a:pt x="969" y="2089"/>
                </a:cubicBezTo>
                <a:close/>
                <a:moveTo>
                  <a:pt x="2364" y="2089"/>
                </a:moveTo>
                <a:cubicBezTo>
                  <a:pt x="2364" y="2107"/>
                  <a:pt x="2349" y="2121"/>
                  <a:pt x="2332" y="2121"/>
                </a:cubicBezTo>
                <a:cubicBezTo>
                  <a:pt x="1992" y="2121"/>
                  <a:pt x="1992" y="2121"/>
                  <a:pt x="1992" y="2121"/>
                </a:cubicBezTo>
                <a:cubicBezTo>
                  <a:pt x="1974" y="2121"/>
                  <a:pt x="1959" y="2107"/>
                  <a:pt x="1959" y="2089"/>
                </a:cubicBezTo>
                <a:cubicBezTo>
                  <a:pt x="1959" y="2071"/>
                  <a:pt x="1974" y="2057"/>
                  <a:pt x="1992" y="2057"/>
                </a:cubicBezTo>
                <a:cubicBezTo>
                  <a:pt x="2332" y="2057"/>
                  <a:pt x="2332" y="2057"/>
                  <a:pt x="2332" y="2057"/>
                </a:cubicBezTo>
                <a:cubicBezTo>
                  <a:pt x="2349" y="2057"/>
                  <a:pt x="2364" y="2071"/>
                  <a:pt x="2364" y="2089"/>
                </a:cubicBezTo>
                <a:close/>
                <a:moveTo>
                  <a:pt x="1001" y="1784"/>
                </a:moveTo>
                <a:cubicBezTo>
                  <a:pt x="1244" y="1784"/>
                  <a:pt x="1244" y="1784"/>
                  <a:pt x="1244" y="1784"/>
                </a:cubicBezTo>
                <a:cubicBezTo>
                  <a:pt x="1262" y="1784"/>
                  <a:pt x="1276" y="1798"/>
                  <a:pt x="1276" y="1816"/>
                </a:cubicBezTo>
                <a:cubicBezTo>
                  <a:pt x="1276" y="1834"/>
                  <a:pt x="1262" y="1848"/>
                  <a:pt x="1244" y="1848"/>
                </a:cubicBezTo>
                <a:cubicBezTo>
                  <a:pt x="1001" y="1848"/>
                  <a:pt x="1001" y="1848"/>
                  <a:pt x="1001" y="1848"/>
                </a:cubicBezTo>
                <a:cubicBezTo>
                  <a:pt x="983" y="1848"/>
                  <a:pt x="969" y="1834"/>
                  <a:pt x="969" y="1816"/>
                </a:cubicBezTo>
                <a:cubicBezTo>
                  <a:pt x="969" y="1798"/>
                  <a:pt x="983" y="1784"/>
                  <a:pt x="1001" y="1784"/>
                </a:cubicBezTo>
                <a:close/>
                <a:moveTo>
                  <a:pt x="2364" y="1816"/>
                </a:moveTo>
                <a:cubicBezTo>
                  <a:pt x="2364" y="1834"/>
                  <a:pt x="2349" y="1848"/>
                  <a:pt x="2332" y="1848"/>
                </a:cubicBezTo>
                <a:cubicBezTo>
                  <a:pt x="1847" y="1848"/>
                  <a:pt x="1847" y="1848"/>
                  <a:pt x="1847" y="1848"/>
                </a:cubicBezTo>
                <a:cubicBezTo>
                  <a:pt x="1829" y="1848"/>
                  <a:pt x="1815" y="1834"/>
                  <a:pt x="1815" y="1816"/>
                </a:cubicBezTo>
                <a:cubicBezTo>
                  <a:pt x="1815" y="1798"/>
                  <a:pt x="1829" y="1784"/>
                  <a:pt x="1847" y="1784"/>
                </a:cubicBezTo>
                <a:cubicBezTo>
                  <a:pt x="2332" y="1784"/>
                  <a:pt x="2332" y="1784"/>
                  <a:pt x="2332" y="1784"/>
                </a:cubicBezTo>
                <a:cubicBezTo>
                  <a:pt x="2349" y="1784"/>
                  <a:pt x="2364" y="1798"/>
                  <a:pt x="2364" y="1816"/>
                </a:cubicBezTo>
                <a:close/>
                <a:moveTo>
                  <a:pt x="1043" y="1543"/>
                </a:moveTo>
                <a:cubicBezTo>
                  <a:pt x="1043" y="1560"/>
                  <a:pt x="1029" y="1575"/>
                  <a:pt x="1011" y="1575"/>
                </a:cubicBezTo>
                <a:cubicBezTo>
                  <a:pt x="992" y="1575"/>
                  <a:pt x="992" y="1575"/>
                  <a:pt x="992" y="1575"/>
                </a:cubicBezTo>
                <a:cubicBezTo>
                  <a:pt x="974" y="1575"/>
                  <a:pt x="959" y="1560"/>
                  <a:pt x="959" y="1543"/>
                </a:cubicBezTo>
                <a:cubicBezTo>
                  <a:pt x="959" y="1525"/>
                  <a:pt x="974" y="1510"/>
                  <a:pt x="992" y="1510"/>
                </a:cubicBezTo>
                <a:cubicBezTo>
                  <a:pt x="1011" y="1510"/>
                  <a:pt x="1011" y="1510"/>
                  <a:pt x="1011" y="1510"/>
                </a:cubicBezTo>
                <a:cubicBezTo>
                  <a:pt x="1029" y="1510"/>
                  <a:pt x="1043" y="1525"/>
                  <a:pt x="1043" y="1543"/>
                </a:cubicBezTo>
                <a:close/>
                <a:moveTo>
                  <a:pt x="2364" y="1543"/>
                </a:moveTo>
                <a:cubicBezTo>
                  <a:pt x="2364" y="1560"/>
                  <a:pt x="2349" y="1575"/>
                  <a:pt x="2332" y="1575"/>
                </a:cubicBezTo>
                <a:cubicBezTo>
                  <a:pt x="1713" y="1575"/>
                  <a:pt x="1713" y="1575"/>
                  <a:pt x="1713" y="1575"/>
                </a:cubicBezTo>
                <a:cubicBezTo>
                  <a:pt x="1695" y="1575"/>
                  <a:pt x="1681" y="1560"/>
                  <a:pt x="1681" y="1543"/>
                </a:cubicBezTo>
                <a:cubicBezTo>
                  <a:pt x="1681" y="1525"/>
                  <a:pt x="1695" y="1510"/>
                  <a:pt x="1713" y="1510"/>
                </a:cubicBezTo>
                <a:cubicBezTo>
                  <a:pt x="2332" y="1510"/>
                  <a:pt x="2332" y="1510"/>
                  <a:pt x="2332" y="1510"/>
                </a:cubicBezTo>
                <a:cubicBezTo>
                  <a:pt x="2349" y="1510"/>
                  <a:pt x="2364" y="1525"/>
                  <a:pt x="2364" y="1543"/>
                </a:cubicBezTo>
                <a:close/>
                <a:moveTo>
                  <a:pt x="2364" y="1269"/>
                </a:moveTo>
                <a:cubicBezTo>
                  <a:pt x="2364" y="1287"/>
                  <a:pt x="2349" y="1302"/>
                  <a:pt x="2332" y="1302"/>
                </a:cubicBezTo>
                <a:cubicBezTo>
                  <a:pt x="1440" y="1302"/>
                  <a:pt x="1440" y="1302"/>
                  <a:pt x="1440" y="1302"/>
                </a:cubicBezTo>
                <a:cubicBezTo>
                  <a:pt x="1422" y="1302"/>
                  <a:pt x="1408" y="1287"/>
                  <a:pt x="1408" y="1269"/>
                </a:cubicBezTo>
                <a:cubicBezTo>
                  <a:pt x="1408" y="1252"/>
                  <a:pt x="1422" y="1237"/>
                  <a:pt x="1440" y="1237"/>
                </a:cubicBezTo>
                <a:cubicBezTo>
                  <a:pt x="2332" y="1237"/>
                  <a:pt x="2332" y="1237"/>
                  <a:pt x="2332" y="1237"/>
                </a:cubicBezTo>
                <a:cubicBezTo>
                  <a:pt x="2349" y="1237"/>
                  <a:pt x="2364" y="1252"/>
                  <a:pt x="2364" y="1269"/>
                </a:cubicBezTo>
                <a:close/>
                <a:moveTo>
                  <a:pt x="2364" y="996"/>
                </a:moveTo>
                <a:cubicBezTo>
                  <a:pt x="2364" y="1014"/>
                  <a:pt x="2349" y="1028"/>
                  <a:pt x="2332" y="1028"/>
                </a:cubicBezTo>
                <a:cubicBezTo>
                  <a:pt x="1208" y="1028"/>
                  <a:pt x="1208" y="1028"/>
                  <a:pt x="1208" y="1028"/>
                </a:cubicBezTo>
                <a:cubicBezTo>
                  <a:pt x="1190" y="1028"/>
                  <a:pt x="1176" y="1014"/>
                  <a:pt x="1176" y="996"/>
                </a:cubicBezTo>
                <a:cubicBezTo>
                  <a:pt x="1176" y="978"/>
                  <a:pt x="1190" y="964"/>
                  <a:pt x="1208" y="964"/>
                </a:cubicBezTo>
                <a:cubicBezTo>
                  <a:pt x="2332" y="964"/>
                  <a:pt x="2332" y="964"/>
                  <a:pt x="2332" y="964"/>
                </a:cubicBezTo>
                <a:cubicBezTo>
                  <a:pt x="2349" y="964"/>
                  <a:pt x="2364" y="978"/>
                  <a:pt x="2364" y="996"/>
                </a:cubicBezTo>
                <a:close/>
                <a:moveTo>
                  <a:pt x="969" y="723"/>
                </a:moveTo>
                <a:cubicBezTo>
                  <a:pt x="969" y="705"/>
                  <a:pt x="983" y="691"/>
                  <a:pt x="1001" y="691"/>
                </a:cubicBezTo>
                <a:cubicBezTo>
                  <a:pt x="1780" y="691"/>
                  <a:pt x="1780" y="691"/>
                  <a:pt x="1780" y="691"/>
                </a:cubicBezTo>
                <a:cubicBezTo>
                  <a:pt x="1798" y="691"/>
                  <a:pt x="1812" y="705"/>
                  <a:pt x="1812" y="723"/>
                </a:cubicBezTo>
                <a:cubicBezTo>
                  <a:pt x="1812" y="741"/>
                  <a:pt x="1798" y="755"/>
                  <a:pt x="1780" y="755"/>
                </a:cubicBezTo>
                <a:cubicBezTo>
                  <a:pt x="1001" y="755"/>
                  <a:pt x="1001" y="755"/>
                  <a:pt x="1001" y="755"/>
                </a:cubicBezTo>
                <a:cubicBezTo>
                  <a:pt x="983" y="755"/>
                  <a:pt x="969" y="741"/>
                  <a:pt x="969" y="723"/>
                </a:cubicBezTo>
                <a:close/>
                <a:moveTo>
                  <a:pt x="969" y="449"/>
                </a:moveTo>
                <a:cubicBezTo>
                  <a:pt x="969" y="432"/>
                  <a:pt x="983" y="417"/>
                  <a:pt x="1001" y="417"/>
                </a:cubicBezTo>
                <a:cubicBezTo>
                  <a:pt x="1749" y="417"/>
                  <a:pt x="1749" y="417"/>
                  <a:pt x="1749" y="417"/>
                </a:cubicBezTo>
                <a:cubicBezTo>
                  <a:pt x="1767" y="417"/>
                  <a:pt x="1781" y="432"/>
                  <a:pt x="1781" y="449"/>
                </a:cubicBezTo>
                <a:cubicBezTo>
                  <a:pt x="1781" y="467"/>
                  <a:pt x="1767" y="482"/>
                  <a:pt x="1749" y="482"/>
                </a:cubicBezTo>
                <a:cubicBezTo>
                  <a:pt x="1001" y="482"/>
                  <a:pt x="1001" y="482"/>
                  <a:pt x="1001" y="482"/>
                </a:cubicBezTo>
                <a:cubicBezTo>
                  <a:pt x="983" y="482"/>
                  <a:pt x="969" y="467"/>
                  <a:pt x="969" y="449"/>
                </a:cubicBezTo>
                <a:close/>
                <a:moveTo>
                  <a:pt x="1384" y="1871"/>
                </a:moveTo>
                <a:cubicBezTo>
                  <a:pt x="1386" y="1873"/>
                  <a:pt x="1389" y="1875"/>
                  <a:pt x="1391" y="1876"/>
                </a:cubicBezTo>
                <a:cubicBezTo>
                  <a:pt x="1392" y="1876"/>
                  <a:pt x="1392" y="1876"/>
                  <a:pt x="1392" y="1877"/>
                </a:cubicBezTo>
                <a:cubicBezTo>
                  <a:pt x="1866" y="2138"/>
                  <a:pt x="1866" y="2138"/>
                  <a:pt x="1866" y="2138"/>
                </a:cubicBezTo>
                <a:cubicBezTo>
                  <a:pt x="1871" y="2140"/>
                  <a:pt x="1876" y="2142"/>
                  <a:pt x="1882" y="2142"/>
                </a:cubicBezTo>
                <a:cubicBezTo>
                  <a:pt x="1890" y="2142"/>
                  <a:pt x="1898" y="2139"/>
                  <a:pt x="1904" y="2133"/>
                </a:cubicBezTo>
                <a:cubicBezTo>
                  <a:pt x="1914" y="2123"/>
                  <a:pt x="1917" y="2108"/>
                  <a:pt x="1911" y="2096"/>
                </a:cubicBezTo>
                <a:cubicBezTo>
                  <a:pt x="1676" y="1608"/>
                  <a:pt x="1676" y="1608"/>
                  <a:pt x="1676" y="1608"/>
                </a:cubicBezTo>
                <a:cubicBezTo>
                  <a:pt x="1676" y="1607"/>
                  <a:pt x="1676" y="1607"/>
                  <a:pt x="1676" y="1607"/>
                </a:cubicBezTo>
                <a:cubicBezTo>
                  <a:pt x="1674" y="1604"/>
                  <a:pt x="1673" y="1602"/>
                  <a:pt x="1671" y="1600"/>
                </a:cubicBezTo>
                <a:cubicBezTo>
                  <a:pt x="1671" y="1600"/>
                  <a:pt x="1671" y="1599"/>
                  <a:pt x="1671" y="1599"/>
                </a:cubicBezTo>
                <a:cubicBezTo>
                  <a:pt x="296" y="146"/>
                  <a:pt x="296" y="146"/>
                  <a:pt x="296" y="146"/>
                </a:cubicBezTo>
                <a:cubicBezTo>
                  <a:pt x="284" y="133"/>
                  <a:pt x="263" y="132"/>
                  <a:pt x="250" y="145"/>
                </a:cubicBezTo>
                <a:cubicBezTo>
                  <a:pt x="11" y="371"/>
                  <a:pt x="11" y="371"/>
                  <a:pt x="11" y="371"/>
                </a:cubicBezTo>
                <a:cubicBezTo>
                  <a:pt x="4" y="377"/>
                  <a:pt x="1" y="385"/>
                  <a:pt x="1" y="394"/>
                </a:cubicBezTo>
                <a:cubicBezTo>
                  <a:pt x="0" y="402"/>
                  <a:pt x="3" y="411"/>
                  <a:pt x="9" y="417"/>
                </a:cubicBezTo>
                <a:cubicBezTo>
                  <a:pt x="1384" y="1870"/>
                  <a:pt x="1384" y="1870"/>
                  <a:pt x="1384" y="1870"/>
                </a:cubicBezTo>
                <a:cubicBezTo>
                  <a:pt x="1384" y="1871"/>
                  <a:pt x="1384" y="1871"/>
                  <a:pt x="1384" y="1871"/>
                </a:cubicBezTo>
                <a:close/>
                <a:moveTo>
                  <a:pt x="305" y="636"/>
                </a:moveTo>
                <a:cubicBezTo>
                  <a:pt x="498" y="453"/>
                  <a:pt x="498" y="453"/>
                  <a:pt x="498" y="453"/>
                </a:cubicBezTo>
                <a:cubicBezTo>
                  <a:pt x="546" y="504"/>
                  <a:pt x="546" y="504"/>
                  <a:pt x="546" y="504"/>
                </a:cubicBezTo>
                <a:cubicBezTo>
                  <a:pt x="353" y="686"/>
                  <a:pt x="353" y="686"/>
                  <a:pt x="353" y="686"/>
                </a:cubicBezTo>
                <a:lnTo>
                  <a:pt x="305" y="636"/>
                </a:lnTo>
                <a:close/>
                <a:moveTo>
                  <a:pt x="1589" y="1607"/>
                </a:moveTo>
                <a:cubicBezTo>
                  <a:pt x="1484" y="1642"/>
                  <a:pt x="1484" y="1642"/>
                  <a:pt x="1484" y="1642"/>
                </a:cubicBezTo>
                <a:cubicBezTo>
                  <a:pt x="517" y="620"/>
                  <a:pt x="517" y="620"/>
                  <a:pt x="517" y="620"/>
                </a:cubicBezTo>
                <a:cubicBezTo>
                  <a:pt x="590" y="551"/>
                  <a:pt x="590" y="551"/>
                  <a:pt x="590" y="551"/>
                </a:cubicBezTo>
                <a:lnTo>
                  <a:pt x="1589" y="1607"/>
                </a:lnTo>
                <a:close/>
                <a:moveTo>
                  <a:pt x="1773" y="1958"/>
                </a:moveTo>
                <a:cubicBezTo>
                  <a:pt x="1737" y="1993"/>
                  <a:pt x="1737" y="1993"/>
                  <a:pt x="1737" y="1993"/>
                </a:cubicBezTo>
                <a:cubicBezTo>
                  <a:pt x="1448" y="1834"/>
                  <a:pt x="1448" y="1834"/>
                  <a:pt x="1448" y="1834"/>
                </a:cubicBezTo>
                <a:cubicBezTo>
                  <a:pt x="1499" y="1705"/>
                  <a:pt x="1499" y="1705"/>
                  <a:pt x="1499" y="1705"/>
                </a:cubicBezTo>
                <a:cubicBezTo>
                  <a:pt x="1631" y="1661"/>
                  <a:pt x="1631" y="1661"/>
                  <a:pt x="1631" y="1661"/>
                </a:cubicBezTo>
                <a:lnTo>
                  <a:pt x="1773" y="1958"/>
                </a:lnTo>
                <a:close/>
                <a:moveTo>
                  <a:pt x="470" y="664"/>
                </a:moveTo>
                <a:cubicBezTo>
                  <a:pt x="1437" y="1686"/>
                  <a:pt x="1437" y="1686"/>
                  <a:pt x="1437" y="1686"/>
                </a:cubicBezTo>
                <a:cubicBezTo>
                  <a:pt x="1396" y="1789"/>
                  <a:pt x="1396" y="1789"/>
                  <a:pt x="1396" y="1789"/>
                </a:cubicBezTo>
                <a:cubicBezTo>
                  <a:pt x="397" y="733"/>
                  <a:pt x="397" y="733"/>
                  <a:pt x="397" y="733"/>
                </a:cubicBezTo>
                <a:lnTo>
                  <a:pt x="470" y="664"/>
                </a:lnTo>
                <a:close/>
                <a:moveTo>
                  <a:pt x="1796" y="2026"/>
                </a:moveTo>
                <a:cubicBezTo>
                  <a:pt x="1803" y="2019"/>
                  <a:pt x="1803" y="2019"/>
                  <a:pt x="1803" y="2019"/>
                </a:cubicBezTo>
                <a:cubicBezTo>
                  <a:pt x="1809" y="2033"/>
                  <a:pt x="1809" y="2033"/>
                  <a:pt x="1809" y="2033"/>
                </a:cubicBezTo>
                <a:lnTo>
                  <a:pt x="1796" y="2026"/>
                </a:lnTo>
                <a:close/>
                <a:moveTo>
                  <a:pt x="271" y="213"/>
                </a:moveTo>
                <a:cubicBezTo>
                  <a:pt x="454" y="406"/>
                  <a:pt x="454" y="406"/>
                  <a:pt x="454" y="406"/>
                </a:cubicBezTo>
                <a:cubicBezTo>
                  <a:pt x="261" y="589"/>
                  <a:pt x="261" y="589"/>
                  <a:pt x="261" y="589"/>
                </a:cubicBezTo>
                <a:cubicBezTo>
                  <a:pt x="78" y="396"/>
                  <a:pt x="78" y="396"/>
                  <a:pt x="78" y="396"/>
                </a:cubicBezTo>
                <a:lnTo>
                  <a:pt x="271" y="21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722;p39">
            <a:extLst>
              <a:ext uri="{FF2B5EF4-FFF2-40B4-BE49-F238E27FC236}">
                <a16:creationId xmlns:a16="http://schemas.microsoft.com/office/drawing/2014/main" id="{A95EB648-5F5E-06F8-8EE3-66D9E7580BEE}"/>
              </a:ext>
            </a:extLst>
          </p:cNvPr>
          <p:cNvSpPr/>
          <p:nvPr/>
        </p:nvSpPr>
        <p:spPr>
          <a:xfrm>
            <a:off x="7112280" y="4447944"/>
            <a:ext cx="665145" cy="520944"/>
          </a:xfrm>
          <a:custGeom>
            <a:avLst/>
            <a:gdLst/>
            <a:ahLst/>
            <a:cxnLst/>
            <a:rect l="0" t="0" r="0" b="0"/>
            <a:pathLst>
              <a:path w="1233" h="965" extrusionOk="0">
                <a:moveTo>
                  <a:pt x="1078" y="655"/>
                </a:moveTo>
                <a:cubicBezTo>
                  <a:pt x="155" y="655"/>
                  <a:pt x="155" y="655"/>
                  <a:pt x="155" y="655"/>
                </a:cubicBezTo>
                <a:cubicBezTo>
                  <a:pt x="69" y="655"/>
                  <a:pt x="0" y="725"/>
                  <a:pt x="0" y="810"/>
                </a:cubicBezTo>
                <a:cubicBezTo>
                  <a:pt x="0" y="896"/>
                  <a:pt x="69" y="965"/>
                  <a:pt x="155" y="965"/>
                </a:cubicBezTo>
                <a:cubicBezTo>
                  <a:pt x="1078" y="965"/>
                  <a:pt x="1078" y="965"/>
                  <a:pt x="1078" y="965"/>
                </a:cubicBezTo>
                <a:cubicBezTo>
                  <a:pt x="1163" y="965"/>
                  <a:pt x="1233" y="896"/>
                  <a:pt x="1233" y="810"/>
                </a:cubicBezTo>
                <a:cubicBezTo>
                  <a:pt x="1233" y="725"/>
                  <a:pt x="1163" y="655"/>
                  <a:pt x="1078" y="655"/>
                </a:cubicBezTo>
                <a:close/>
                <a:moveTo>
                  <a:pt x="1078" y="939"/>
                </a:moveTo>
                <a:cubicBezTo>
                  <a:pt x="155" y="939"/>
                  <a:pt x="155" y="939"/>
                  <a:pt x="155" y="939"/>
                </a:cubicBezTo>
                <a:cubicBezTo>
                  <a:pt x="84" y="939"/>
                  <a:pt x="26" y="881"/>
                  <a:pt x="26" y="810"/>
                </a:cubicBezTo>
                <a:cubicBezTo>
                  <a:pt x="26" y="739"/>
                  <a:pt x="84" y="681"/>
                  <a:pt x="155" y="681"/>
                </a:cubicBezTo>
                <a:cubicBezTo>
                  <a:pt x="1078" y="681"/>
                  <a:pt x="1078" y="681"/>
                  <a:pt x="1078" y="681"/>
                </a:cubicBezTo>
                <a:cubicBezTo>
                  <a:pt x="1149" y="681"/>
                  <a:pt x="1207" y="739"/>
                  <a:pt x="1207" y="810"/>
                </a:cubicBezTo>
                <a:cubicBezTo>
                  <a:pt x="1207" y="881"/>
                  <a:pt x="1149" y="939"/>
                  <a:pt x="1078" y="939"/>
                </a:cubicBezTo>
                <a:close/>
                <a:moveTo>
                  <a:pt x="190" y="726"/>
                </a:moveTo>
                <a:cubicBezTo>
                  <a:pt x="144" y="726"/>
                  <a:pt x="106" y="764"/>
                  <a:pt x="106" y="810"/>
                </a:cubicBezTo>
                <a:cubicBezTo>
                  <a:pt x="106" y="857"/>
                  <a:pt x="144" y="894"/>
                  <a:pt x="190" y="894"/>
                </a:cubicBezTo>
                <a:cubicBezTo>
                  <a:pt x="237" y="894"/>
                  <a:pt x="274" y="857"/>
                  <a:pt x="274" y="810"/>
                </a:cubicBezTo>
                <a:cubicBezTo>
                  <a:pt x="274" y="764"/>
                  <a:pt x="237" y="726"/>
                  <a:pt x="190" y="726"/>
                </a:cubicBezTo>
                <a:close/>
                <a:moveTo>
                  <a:pt x="190" y="868"/>
                </a:moveTo>
                <a:cubicBezTo>
                  <a:pt x="158" y="868"/>
                  <a:pt x="132" y="842"/>
                  <a:pt x="132" y="810"/>
                </a:cubicBezTo>
                <a:cubicBezTo>
                  <a:pt x="132" y="778"/>
                  <a:pt x="158" y="752"/>
                  <a:pt x="190" y="752"/>
                </a:cubicBezTo>
                <a:cubicBezTo>
                  <a:pt x="222" y="752"/>
                  <a:pt x="248" y="778"/>
                  <a:pt x="248" y="810"/>
                </a:cubicBezTo>
                <a:cubicBezTo>
                  <a:pt x="248" y="842"/>
                  <a:pt x="222" y="868"/>
                  <a:pt x="190" y="868"/>
                </a:cubicBezTo>
                <a:close/>
                <a:moveTo>
                  <a:pt x="403" y="726"/>
                </a:moveTo>
                <a:cubicBezTo>
                  <a:pt x="357" y="726"/>
                  <a:pt x="319" y="764"/>
                  <a:pt x="319" y="810"/>
                </a:cubicBezTo>
                <a:cubicBezTo>
                  <a:pt x="319" y="857"/>
                  <a:pt x="357" y="894"/>
                  <a:pt x="403" y="894"/>
                </a:cubicBezTo>
                <a:cubicBezTo>
                  <a:pt x="450" y="894"/>
                  <a:pt x="487" y="857"/>
                  <a:pt x="487" y="810"/>
                </a:cubicBezTo>
                <a:cubicBezTo>
                  <a:pt x="487" y="764"/>
                  <a:pt x="450" y="726"/>
                  <a:pt x="403" y="726"/>
                </a:cubicBezTo>
                <a:close/>
                <a:moveTo>
                  <a:pt x="403" y="868"/>
                </a:moveTo>
                <a:cubicBezTo>
                  <a:pt x="371" y="868"/>
                  <a:pt x="345" y="842"/>
                  <a:pt x="345" y="810"/>
                </a:cubicBezTo>
                <a:cubicBezTo>
                  <a:pt x="345" y="778"/>
                  <a:pt x="371" y="752"/>
                  <a:pt x="403" y="752"/>
                </a:cubicBezTo>
                <a:cubicBezTo>
                  <a:pt x="435" y="752"/>
                  <a:pt x="461" y="778"/>
                  <a:pt x="461" y="810"/>
                </a:cubicBezTo>
                <a:cubicBezTo>
                  <a:pt x="461" y="842"/>
                  <a:pt x="435" y="868"/>
                  <a:pt x="403" y="868"/>
                </a:cubicBezTo>
                <a:close/>
                <a:moveTo>
                  <a:pt x="616" y="726"/>
                </a:moveTo>
                <a:cubicBezTo>
                  <a:pt x="570" y="726"/>
                  <a:pt x="532" y="764"/>
                  <a:pt x="532" y="810"/>
                </a:cubicBezTo>
                <a:cubicBezTo>
                  <a:pt x="532" y="857"/>
                  <a:pt x="570" y="894"/>
                  <a:pt x="616" y="894"/>
                </a:cubicBezTo>
                <a:cubicBezTo>
                  <a:pt x="663" y="894"/>
                  <a:pt x="700" y="857"/>
                  <a:pt x="700" y="810"/>
                </a:cubicBezTo>
                <a:cubicBezTo>
                  <a:pt x="700" y="764"/>
                  <a:pt x="663" y="726"/>
                  <a:pt x="616" y="726"/>
                </a:cubicBezTo>
                <a:close/>
                <a:moveTo>
                  <a:pt x="616" y="868"/>
                </a:moveTo>
                <a:cubicBezTo>
                  <a:pt x="584" y="868"/>
                  <a:pt x="558" y="842"/>
                  <a:pt x="558" y="810"/>
                </a:cubicBezTo>
                <a:cubicBezTo>
                  <a:pt x="558" y="778"/>
                  <a:pt x="584" y="752"/>
                  <a:pt x="616" y="752"/>
                </a:cubicBezTo>
                <a:cubicBezTo>
                  <a:pt x="648" y="752"/>
                  <a:pt x="674" y="778"/>
                  <a:pt x="674" y="810"/>
                </a:cubicBezTo>
                <a:cubicBezTo>
                  <a:pt x="674" y="842"/>
                  <a:pt x="648" y="868"/>
                  <a:pt x="616" y="868"/>
                </a:cubicBezTo>
                <a:close/>
                <a:moveTo>
                  <a:pt x="829" y="726"/>
                </a:moveTo>
                <a:cubicBezTo>
                  <a:pt x="783" y="726"/>
                  <a:pt x="745" y="764"/>
                  <a:pt x="745" y="810"/>
                </a:cubicBezTo>
                <a:cubicBezTo>
                  <a:pt x="745" y="857"/>
                  <a:pt x="783" y="894"/>
                  <a:pt x="829" y="894"/>
                </a:cubicBezTo>
                <a:cubicBezTo>
                  <a:pt x="876" y="894"/>
                  <a:pt x="913" y="857"/>
                  <a:pt x="913" y="810"/>
                </a:cubicBezTo>
                <a:cubicBezTo>
                  <a:pt x="913" y="764"/>
                  <a:pt x="876" y="726"/>
                  <a:pt x="829" y="726"/>
                </a:cubicBezTo>
                <a:close/>
                <a:moveTo>
                  <a:pt x="829" y="868"/>
                </a:moveTo>
                <a:cubicBezTo>
                  <a:pt x="797" y="868"/>
                  <a:pt x="771" y="842"/>
                  <a:pt x="771" y="810"/>
                </a:cubicBezTo>
                <a:cubicBezTo>
                  <a:pt x="771" y="778"/>
                  <a:pt x="797" y="752"/>
                  <a:pt x="829" y="752"/>
                </a:cubicBezTo>
                <a:cubicBezTo>
                  <a:pt x="861" y="752"/>
                  <a:pt x="887" y="778"/>
                  <a:pt x="887" y="810"/>
                </a:cubicBezTo>
                <a:cubicBezTo>
                  <a:pt x="887" y="842"/>
                  <a:pt x="861" y="868"/>
                  <a:pt x="829" y="868"/>
                </a:cubicBezTo>
                <a:close/>
                <a:moveTo>
                  <a:pt x="1042" y="726"/>
                </a:moveTo>
                <a:cubicBezTo>
                  <a:pt x="996" y="726"/>
                  <a:pt x="958" y="764"/>
                  <a:pt x="958" y="810"/>
                </a:cubicBezTo>
                <a:cubicBezTo>
                  <a:pt x="958" y="857"/>
                  <a:pt x="996" y="894"/>
                  <a:pt x="1042" y="894"/>
                </a:cubicBezTo>
                <a:cubicBezTo>
                  <a:pt x="1089" y="894"/>
                  <a:pt x="1126" y="857"/>
                  <a:pt x="1126" y="810"/>
                </a:cubicBezTo>
                <a:cubicBezTo>
                  <a:pt x="1126" y="764"/>
                  <a:pt x="1089" y="726"/>
                  <a:pt x="1042" y="726"/>
                </a:cubicBezTo>
                <a:close/>
                <a:moveTo>
                  <a:pt x="1042" y="868"/>
                </a:moveTo>
                <a:cubicBezTo>
                  <a:pt x="1010" y="868"/>
                  <a:pt x="984" y="842"/>
                  <a:pt x="984" y="810"/>
                </a:cubicBezTo>
                <a:cubicBezTo>
                  <a:pt x="984" y="778"/>
                  <a:pt x="1010" y="752"/>
                  <a:pt x="1042" y="752"/>
                </a:cubicBezTo>
                <a:cubicBezTo>
                  <a:pt x="1074" y="752"/>
                  <a:pt x="1100" y="778"/>
                  <a:pt x="1100" y="810"/>
                </a:cubicBezTo>
                <a:cubicBezTo>
                  <a:pt x="1100" y="842"/>
                  <a:pt x="1074" y="868"/>
                  <a:pt x="1042" y="868"/>
                </a:cubicBezTo>
                <a:close/>
                <a:moveTo>
                  <a:pt x="269" y="595"/>
                </a:moveTo>
                <a:cubicBezTo>
                  <a:pt x="964" y="595"/>
                  <a:pt x="964" y="595"/>
                  <a:pt x="964" y="595"/>
                </a:cubicBezTo>
                <a:cubicBezTo>
                  <a:pt x="971" y="595"/>
                  <a:pt x="977" y="589"/>
                  <a:pt x="977" y="582"/>
                </a:cubicBezTo>
                <a:cubicBezTo>
                  <a:pt x="977" y="13"/>
                  <a:pt x="977" y="13"/>
                  <a:pt x="977" y="13"/>
                </a:cubicBezTo>
                <a:cubicBezTo>
                  <a:pt x="977" y="6"/>
                  <a:pt x="971" y="0"/>
                  <a:pt x="964" y="0"/>
                </a:cubicBezTo>
                <a:cubicBezTo>
                  <a:pt x="711" y="0"/>
                  <a:pt x="711" y="0"/>
                  <a:pt x="711" y="0"/>
                </a:cubicBezTo>
                <a:cubicBezTo>
                  <a:pt x="522" y="0"/>
                  <a:pt x="522" y="0"/>
                  <a:pt x="522" y="0"/>
                </a:cubicBezTo>
                <a:cubicBezTo>
                  <a:pt x="269" y="0"/>
                  <a:pt x="269" y="0"/>
                  <a:pt x="269" y="0"/>
                </a:cubicBezTo>
                <a:cubicBezTo>
                  <a:pt x="262" y="0"/>
                  <a:pt x="256" y="6"/>
                  <a:pt x="256" y="13"/>
                </a:cubicBezTo>
                <a:cubicBezTo>
                  <a:pt x="256" y="582"/>
                  <a:pt x="256" y="582"/>
                  <a:pt x="256" y="582"/>
                </a:cubicBezTo>
                <a:cubicBezTo>
                  <a:pt x="256" y="589"/>
                  <a:pt x="262" y="595"/>
                  <a:pt x="269" y="595"/>
                </a:cubicBezTo>
                <a:close/>
                <a:moveTo>
                  <a:pt x="698" y="26"/>
                </a:moveTo>
                <a:cubicBezTo>
                  <a:pt x="698" y="171"/>
                  <a:pt x="698" y="171"/>
                  <a:pt x="698" y="171"/>
                </a:cubicBezTo>
                <a:cubicBezTo>
                  <a:pt x="623" y="97"/>
                  <a:pt x="623" y="97"/>
                  <a:pt x="623" y="97"/>
                </a:cubicBezTo>
                <a:cubicBezTo>
                  <a:pt x="621" y="94"/>
                  <a:pt x="618" y="93"/>
                  <a:pt x="614" y="93"/>
                </a:cubicBezTo>
                <a:cubicBezTo>
                  <a:pt x="614" y="93"/>
                  <a:pt x="614" y="93"/>
                  <a:pt x="614" y="93"/>
                </a:cubicBezTo>
                <a:cubicBezTo>
                  <a:pt x="610" y="93"/>
                  <a:pt x="607" y="94"/>
                  <a:pt x="605" y="97"/>
                </a:cubicBezTo>
                <a:cubicBezTo>
                  <a:pt x="535" y="170"/>
                  <a:pt x="535" y="170"/>
                  <a:pt x="535" y="170"/>
                </a:cubicBezTo>
                <a:cubicBezTo>
                  <a:pt x="535" y="26"/>
                  <a:pt x="535" y="26"/>
                  <a:pt x="535" y="26"/>
                </a:cubicBezTo>
                <a:lnTo>
                  <a:pt x="698" y="26"/>
                </a:lnTo>
                <a:close/>
                <a:moveTo>
                  <a:pt x="282" y="26"/>
                </a:moveTo>
                <a:cubicBezTo>
                  <a:pt x="509" y="26"/>
                  <a:pt x="509" y="26"/>
                  <a:pt x="509" y="26"/>
                </a:cubicBezTo>
                <a:cubicBezTo>
                  <a:pt x="509" y="202"/>
                  <a:pt x="509" y="202"/>
                  <a:pt x="509" y="202"/>
                </a:cubicBezTo>
                <a:cubicBezTo>
                  <a:pt x="509" y="208"/>
                  <a:pt x="512" y="213"/>
                  <a:pt x="517" y="215"/>
                </a:cubicBezTo>
                <a:cubicBezTo>
                  <a:pt x="518" y="215"/>
                  <a:pt x="520" y="216"/>
                  <a:pt x="522" y="216"/>
                </a:cubicBezTo>
                <a:cubicBezTo>
                  <a:pt x="525" y="216"/>
                  <a:pt x="528" y="214"/>
                  <a:pt x="531" y="212"/>
                </a:cubicBezTo>
                <a:cubicBezTo>
                  <a:pt x="614" y="125"/>
                  <a:pt x="614" y="125"/>
                  <a:pt x="614" y="125"/>
                </a:cubicBezTo>
                <a:cubicBezTo>
                  <a:pt x="702" y="212"/>
                  <a:pt x="702" y="212"/>
                  <a:pt x="702" y="212"/>
                </a:cubicBezTo>
                <a:cubicBezTo>
                  <a:pt x="706" y="215"/>
                  <a:pt x="711" y="217"/>
                  <a:pt x="716" y="215"/>
                </a:cubicBezTo>
                <a:cubicBezTo>
                  <a:pt x="721" y="212"/>
                  <a:pt x="724" y="208"/>
                  <a:pt x="724" y="202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951" y="26"/>
                  <a:pt x="951" y="26"/>
                  <a:pt x="951" y="26"/>
                </a:cubicBezTo>
                <a:cubicBezTo>
                  <a:pt x="951" y="569"/>
                  <a:pt x="951" y="569"/>
                  <a:pt x="951" y="569"/>
                </a:cubicBezTo>
                <a:cubicBezTo>
                  <a:pt x="282" y="569"/>
                  <a:pt x="282" y="569"/>
                  <a:pt x="282" y="569"/>
                </a:cubicBezTo>
                <a:lnTo>
                  <a:pt x="282" y="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723;p39">
            <a:extLst>
              <a:ext uri="{FF2B5EF4-FFF2-40B4-BE49-F238E27FC236}">
                <a16:creationId xmlns:a16="http://schemas.microsoft.com/office/drawing/2014/main" id="{55047716-BAF1-93C0-6CDC-27B2DEBB3D8A}"/>
              </a:ext>
            </a:extLst>
          </p:cNvPr>
          <p:cNvSpPr/>
          <p:nvPr/>
        </p:nvSpPr>
        <p:spPr>
          <a:xfrm>
            <a:off x="9724292" y="4554919"/>
            <a:ext cx="836525" cy="413969"/>
          </a:xfrm>
          <a:custGeom>
            <a:avLst/>
            <a:gdLst/>
            <a:ahLst/>
            <a:cxnLst/>
            <a:rect l="0" t="0" r="0" b="0"/>
            <a:pathLst>
              <a:path w="3099" h="1531" extrusionOk="0">
                <a:moveTo>
                  <a:pt x="3099" y="729"/>
                </a:moveTo>
                <a:cubicBezTo>
                  <a:pt x="3099" y="725"/>
                  <a:pt x="3097" y="721"/>
                  <a:pt x="3096" y="717"/>
                </a:cubicBezTo>
                <a:cubicBezTo>
                  <a:pt x="3096" y="556"/>
                  <a:pt x="3096" y="556"/>
                  <a:pt x="3096" y="556"/>
                </a:cubicBezTo>
                <a:cubicBezTo>
                  <a:pt x="3096" y="397"/>
                  <a:pt x="2966" y="268"/>
                  <a:pt x="2807" y="268"/>
                </a:cubicBezTo>
                <a:cubicBezTo>
                  <a:pt x="2328" y="268"/>
                  <a:pt x="2328" y="268"/>
                  <a:pt x="2328" y="268"/>
                </a:cubicBezTo>
                <a:cubicBezTo>
                  <a:pt x="2328" y="28"/>
                  <a:pt x="2328" y="28"/>
                  <a:pt x="2328" y="28"/>
                </a:cubicBezTo>
                <a:cubicBezTo>
                  <a:pt x="2328" y="13"/>
                  <a:pt x="2316" y="0"/>
                  <a:pt x="2300" y="0"/>
                </a:cubicBezTo>
                <a:cubicBezTo>
                  <a:pt x="1024" y="0"/>
                  <a:pt x="1024" y="0"/>
                  <a:pt x="1024" y="0"/>
                </a:cubicBezTo>
                <a:cubicBezTo>
                  <a:pt x="922" y="0"/>
                  <a:pt x="840" y="83"/>
                  <a:pt x="840" y="184"/>
                </a:cubicBezTo>
                <a:cubicBezTo>
                  <a:pt x="840" y="1316"/>
                  <a:pt x="840" y="1316"/>
                  <a:pt x="840" y="1316"/>
                </a:cubicBezTo>
                <a:cubicBezTo>
                  <a:pt x="840" y="1332"/>
                  <a:pt x="852" y="1345"/>
                  <a:pt x="868" y="1345"/>
                </a:cubicBezTo>
                <a:cubicBezTo>
                  <a:pt x="1195" y="1345"/>
                  <a:pt x="1195" y="1345"/>
                  <a:pt x="1195" y="1345"/>
                </a:cubicBezTo>
                <a:cubicBezTo>
                  <a:pt x="1219" y="1452"/>
                  <a:pt x="1314" y="1531"/>
                  <a:pt x="1427" y="1531"/>
                </a:cubicBezTo>
                <a:cubicBezTo>
                  <a:pt x="1539" y="1531"/>
                  <a:pt x="1634" y="1453"/>
                  <a:pt x="1658" y="1345"/>
                </a:cubicBezTo>
                <a:cubicBezTo>
                  <a:pt x="2300" y="1345"/>
                  <a:pt x="2300" y="1345"/>
                  <a:pt x="2300" y="1345"/>
                </a:cubicBezTo>
                <a:cubicBezTo>
                  <a:pt x="2453" y="1345"/>
                  <a:pt x="2453" y="1345"/>
                  <a:pt x="2453" y="1345"/>
                </a:cubicBezTo>
                <a:cubicBezTo>
                  <a:pt x="2477" y="1452"/>
                  <a:pt x="2572" y="1531"/>
                  <a:pt x="2685" y="1531"/>
                </a:cubicBezTo>
                <a:cubicBezTo>
                  <a:pt x="2797" y="1531"/>
                  <a:pt x="2892" y="1453"/>
                  <a:pt x="2916" y="1345"/>
                </a:cubicBezTo>
                <a:cubicBezTo>
                  <a:pt x="3067" y="1345"/>
                  <a:pt x="3067" y="1345"/>
                  <a:pt x="3067" y="1345"/>
                </a:cubicBezTo>
                <a:cubicBezTo>
                  <a:pt x="3083" y="1345"/>
                  <a:pt x="3096" y="1332"/>
                  <a:pt x="3096" y="1316"/>
                </a:cubicBezTo>
                <a:cubicBezTo>
                  <a:pt x="3096" y="742"/>
                  <a:pt x="3096" y="742"/>
                  <a:pt x="3096" y="742"/>
                </a:cubicBezTo>
                <a:cubicBezTo>
                  <a:pt x="3097" y="738"/>
                  <a:pt x="3099" y="734"/>
                  <a:pt x="3099" y="729"/>
                </a:cubicBezTo>
                <a:close/>
                <a:moveTo>
                  <a:pt x="3038" y="556"/>
                </a:moveTo>
                <a:cubicBezTo>
                  <a:pt x="3038" y="701"/>
                  <a:pt x="3038" y="701"/>
                  <a:pt x="3038" y="701"/>
                </a:cubicBezTo>
                <a:cubicBezTo>
                  <a:pt x="2469" y="701"/>
                  <a:pt x="2469" y="701"/>
                  <a:pt x="2469" y="701"/>
                </a:cubicBezTo>
                <a:cubicBezTo>
                  <a:pt x="2469" y="325"/>
                  <a:pt x="2469" y="325"/>
                  <a:pt x="2469" y="325"/>
                </a:cubicBezTo>
                <a:cubicBezTo>
                  <a:pt x="2807" y="325"/>
                  <a:pt x="2807" y="325"/>
                  <a:pt x="2807" y="325"/>
                </a:cubicBezTo>
                <a:cubicBezTo>
                  <a:pt x="2935" y="325"/>
                  <a:pt x="3038" y="429"/>
                  <a:pt x="3038" y="556"/>
                </a:cubicBezTo>
                <a:close/>
                <a:moveTo>
                  <a:pt x="2412" y="325"/>
                </a:moveTo>
                <a:cubicBezTo>
                  <a:pt x="2412" y="701"/>
                  <a:pt x="2412" y="701"/>
                  <a:pt x="2412" y="701"/>
                </a:cubicBezTo>
                <a:cubicBezTo>
                  <a:pt x="2328" y="701"/>
                  <a:pt x="2328" y="701"/>
                  <a:pt x="2328" y="701"/>
                </a:cubicBezTo>
                <a:cubicBezTo>
                  <a:pt x="2328" y="325"/>
                  <a:pt x="2328" y="325"/>
                  <a:pt x="2328" y="325"/>
                </a:cubicBezTo>
                <a:lnTo>
                  <a:pt x="2412" y="325"/>
                </a:lnTo>
                <a:close/>
                <a:moveTo>
                  <a:pt x="897" y="184"/>
                </a:moveTo>
                <a:cubicBezTo>
                  <a:pt x="897" y="114"/>
                  <a:pt x="954" y="57"/>
                  <a:pt x="1024" y="57"/>
                </a:cubicBezTo>
                <a:cubicBezTo>
                  <a:pt x="2271" y="57"/>
                  <a:pt x="2271" y="57"/>
                  <a:pt x="2271" y="57"/>
                </a:cubicBezTo>
                <a:cubicBezTo>
                  <a:pt x="2271" y="296"/>
                  <a:pt x="2271" y="296"/>
                  <a:pt x="2271" y="296"/>
                </a:cubicBezTo>
                <a:cubicBezTo>
                  <a:pt x="2271" y="1287"/>
                  <a:pt x="2271" y="1287"/>
                  <a:pt x="2271" y="1287"/>
                </a:cubicBezTo>
                <a:cubicBezTo>
                  <a:pt x="1664" y="1287"/>
                  <a:pt x="1664" y="1287"/>
                  <a:pt x="1664" y="1287"/>
                </a:cubicBezTo>
                <a:cubicBezTo>
                  <a:pt x="1664" y="1279"/>
                  <a:pt x="1663" y="1272"/>
                  <a:pt x="1662" y="1264"/>
                </a:cubicBezTo>
                <a:cubicBezTo>
                  <a:pt x="1661" y="1257"/>
                  <a:pt x="1660" y="1250"/>
                  <a:pt x="1659" y="1243"/>
                </a:cubicBezTo>
                <a:cubicBezTo>
                  <a:pt x="1657" y="1235"/>
                  <a:pt x="1654" y="1227"/>
                  <a:pt x="1651" y="1218"/>
                </a:cubicBezTo>
                <a:cubicBezTo>
                  <a:pt x="1649" y="1212"/>
                  <a:pt x="1648" y="1205"/>
                  <a:pt x="1645" y="1199"/>
                </a:cubicBezTo>
                <a:cubicBezTo>
                  <a:pt x="1641" y="1191"/>
                  <a:pt x="1637" y="1184"/>
                  <a:pt x="1633" y="1177"/>
                </a:cubicBezTo>
                <a:cubicBezTo>
                  <a:pt x="1629" y="1171"/>
                  <a:pt x="1627" y="1165"/>
                  <a:pt x="1623" y="1159"/>
                </a:cubicBezTo>
                <a:cubicBezTo>
                  <a:pt x="1618" y="1152"/>
                  <a:pt x="1612" y="1146"/>
                  <a:pt x="1607" y="1140"/>
                </a:cubicBezTo>
                <a:cubicBezTo>
                  <a:pt x="1602" y="1135"/>
                  <a:pt x="1599" y="1129"/>
                  <a:pt x="1594" y="1124"/>
                </a:cubicBezTo>
                <a:cubicBezTo>
                  <a:pt x="1588" y="1118"/>
                  <a:pt x="1581" y="1113"/>
                  <a:pt x="1574" y="1108"/>
                </a:cubicBezTo>
                <a:cubicBezTo>
                  <a:pt x="1569" y="1104"/>
                  <a:pt x="1564" y="1099"/>
                  <a:pt x="1559" y="1096"/>
                </a:cubicBezTo>
                <a:cubicBezTo>
                  <a:pt x="1551" y="1091"/>
                  <a:pt x="1543" y="1087"/>
                  <a:pt x="1535" y="1083"/>
                </a:cubicBezTo>
                <a:cubicBezTo>
                  <a:pt x="1530" y="1080"/>
                  <a:pt x="1524" y="1076"/>
                  <a:pt x="1518" y="1074"/>
                </a:cubicBezTo>
                <a:cubicBezTo>
                  <a:pt x="1509" y="1070"/>
                  <a:pt x="1500" y="1068"/>
                  <a:pt x="1490" y="1065"/>
                </a:cubicBezTo>
                <a:cubicBezTo>
                  <a:pt x="1485" y="1063"/>
                  <a:pt x="1480" y="1061"/>
                  <a:pt x="1474" y="1060"/>
                </a:cubicBezTo>
                <a:cubicBezTo>
                  <a:pt x="1459" y="1057"/>
                  <a:pt x="1443" y="1055"/>
                  <a:pt x="1427" y="1055"/>
                </a:cubicBezTo>
                <a:cubicBezTo>
                  <a:pt x="1410" y="1055"/>
                  <a:pt x="1394" y="1057"/>
                  <a:pt x="1379" y="1060"/>
                </a:cubicBezTo>
                <a:cubicBezTo>
                  <a:pt x="1374" y="1061"/>
                  <a:pt x="1369" y="1063"/>
                  <a:pt x="1363" y="1065"/>
                </a:cubicBezTo>
                <a:cubicBezTo>
                  <a:pt x="1354" y="1068"/>
                  <a:pt x="1344" y="1070"/>
                  <a:pt x="1335" y="1074"/>
                </a:cubicBezTo>
                <a:cubicBezTo>
                  <a:pt x="1329" y="1076"/>
                  <a:pt x="1324" y="1080"/>
                  <a:pt x="1318" y="1083"/>
                </a:cubicBezTo>
                <a:cubicBezTo>
                  <a:pt x="1310" y="1087"/>
                  <a:pt x="1302" y="1091"/>
                  <a:pt x="1295" y="1096"/>
                </a:cubicBezTo>
                <a:cubicBezTo>
                  <a:pt x="1289" y="1099"/>
                  <a:pt x="1284" y="1104"/>
                  <a:pt x="1279" y="1108"/>
                </a:cubicBezTo>
                <a:cubicBezTo>
                  <a:pt x="1273" y="1113"/>
                  <a:pt x="1266" y="1118"/>
                  <a:pt x="1260" y="1124"/>
                </a:cubicBezTo>
                <a:cubicBezTo>
                  <a:pt x="1255" y="1129"/>
                  <a:pt x="1251" y="1135"/>
                  <a:pt x="1246" y="1140"/>
                </a:cubicBezTo>
                <a:cubicBezTo>
                  <a:pt x="1241" y="1146"/>
                  <a:pt x="1235" y="1152"/>
                  <a:pt x="1230" y="1159"/>
                </a:cubicBezTo>
                <a:cubicBezTo>
                  <a:pt x="1227" y="1165"/>
                  <a:pt x="1224" y="1171"/>
                  <a:pt x="1220" y="1177"/>
                </a:cubicBezTo>
                <a:cubicBezTo>
                  <a:pt x="1216" y="1184"/>
                  <a:pt x="1212" y="1191"/>
                  <a:pt x="1208" y="1199"/>
                </a:cubicBezTo>
                <a:cubicBezTo>
                  <a:pt x="1206" y="1205"/>
                  <a:pt x="1204" y="1212"/>
                  <a:pt x="1202" y="1218"/>
                </a:cubicBezTo>
                <a:cubicBezTo>
                  <a:pt x="1199" y="1227"/>
                  <a:pt x="1196" y="1235"/>
                  <a:pt x="1194" y="1243"/>
                </a:cubicBezTo>
                <a:cubicBezTo>
                  <a:pt x="1193" y="1250"/>
                  <a:pt x="1193" y="1257"/>
                  <a:pt x="1192" y="1264"/>
                </a:cubicBezTo>
                <a:cubicBezTo>
                  <a:pt x="1191" y="1272"/>
                  <a:pt x="1189" y="1279"/>
                  <a:pt x="1189" y="1287"/>
                </a:cubicBezTo>
                <a:cubicBezTo>
                  <a:pt x="897" y="1287"/>
                  <a:pt x="897" y="1287"/>
                  <a:pt x="897" y="1287"/>
                </a:cubicBezTo>
                <a:lnTo>
                  <a:pt x="897" y="184"/>
                </a:lnTo>
                <a:close/>
                <a:moveTo>
                  <a:pt x="1427" y="1474"/>
                </a:moveTo>
                <a:cubicBezTo>
                  <a:pt x="1334" y="1474"/>
                  <a:pt x="1257" y="1405"/>
                  <a:pt x="1247" y="1314"/>
                </a:cubicBezTo>
                <a:cubicBezTo>
                  <a:pt x="1246" y="1307"/>
                  <a:pt x="1246" y="1300"/>
                  <a:pt x="1246" y="1293"/>
                </a:cubicBezTo>
                <a:cubicBezTo>
                  <a:pt x="1246" y="1194"/>
                  <a:pt x="1327" y="1112"/>
                  <a:pt x="1427" y="1112"/>
                </a:cubicBezTo>
                <a:cubicBezTo>
                  <a:pt x="1526" y="1112"/>
                  <a:pt x="1607" y="1194"/>
                  <a:pt x="1607" y="1293"/>
                </a:cubicBezTo>
                <a:cubicBezTo>
                  <a:pt x="1607" y="1300"/>
                  <a:pt x="1607" y="1307"/>
                  <a:pt x="1606" y="1313"/>
                </a:cubicBezTo>
                <a:cubicBezTo>
                  <a:pt x="1596" y="1405"/>
                  <a:pt x="1519" y="1474"/>
                  <a:pt x="1427" y="1474"/>
                </a:cubicBezTo>
                <a:close/>
                <a:moveTo>
                  <a:pt x="2685" y="1474"/>
                </a:moveTo>
                <a:cubicBezTo>
                  <a:pt x="2592" y="1474"/>
                  <a:pt x="2515" y="1405"/>
                  <a:pt x="2505" y="1314"/>
                </a:cubicBezTo>
                <a:cubicBezTo>
                  <a:pt x="2504" y="1307"/>
                  <a:pt x="2504" y="1300"/>
                  <a:pt x="2504" y="1293"/>
                </a:cubicBezTo>
                <a:cubicBezTo>
                  <a:pt x="2504" y="1194"/>
                  <a:pt x="2585" y="1112"/>
                  <a:pt x="2685" y="1112"/>
                </a:cubicBezTo>
                <a:cubicBezTo>
                  <a:pt x="2784" y="1112"/>
                  <a:pt x="2865" y="1194"/>
                  <a:pt x="2865" y="1293"/>
                </a:cubicBezTo>
                <a:cubicBezTo>
                  <a:pt x="2865" y="1300"/>
                  <a:pt x="2865" y="1307"/>
                  <a:pt x="2865" y="1313"/>
                </a:cubicBezTo>
                <a:cubicBezTo>
                  <a:pt x="2854" y="1405"/>
                  <a:pt x="2777" y="1474"/>
                  <a:pt x="2685" y="1474"/>
                </a:cubicBezTo>
                <a:close/>
                <a:moveTo>
                  <a:pt x="2923" y="1287"/>
                </a:moveTo>
                <a:cubicBezTo>
                  <a:pt x="2922" y="1279"/>
                  <a:pt x="2921" y="1272"/>
                  <a:pt x="2920" y="1264"/>
                </a:cubicBezTo>
                <a:cubicBezTo>
                  <a:pt x="2919" y="1257"/>
                  <a:pt x="2918" y="1250"/>
                  <a:pt x="2917" y="1243"/>
                </a:cubicBezTo>
                <a:cubicBezTo>
                  <a:pt x="2915" y="1235"/>
                  <a:pt x="2912" y="1227"/>
                  <a:pt x="2909" y="1218"/>
                </a:cubicBezTo>
                <a:cubicBezTo>
                  <a:pt x="2907" y="1212"/>
                  <a:pt x="2906" y="1205"/>
                  <a:pt x="2903" y="1199"/>
                </a:cubicBezTo>
                <a:cubicBezTo>
                  <a:pt x="2900" y="1191"/>
                  <a:pt x="2895" y="1184"/>
                  <a:pt x="2891" y="1177"/>
                </a:cubicBezTo>
                <a:cubicBezTo>
                  <a:pt x="2887" y="1171"/>
                  <a:pt x="2885" y="1165"/>
                  <a:pt x="2881" y="1159"/>
                </a:cubicBezTo>
                <a:cubicBezTo>
                  <a:pt x="2876" y="1152"/>
                  <a:pt x="2870" y="1146"/>
                  <a:pt x="2865" y="1140"/>
                </a:cubicBezTo>
                <a:cubicBezTo>
                  <a:pt x="2860" y="1135"/>
                  <a:pt x="2857" y="1129"/>
                  <a:pt x="2852" y="1124"/>
                </a:cubicBezTo>
                <a:cubicBezTo>
                  <a:pt x="2846" y="1118"/>
                  <a:pt x="2839" y="1113"/>
                  <a:pt x="2832" y="1108"/>
                </a:cubicBezTo>
                <a:cubicBezTo>
                  <a:pt x="2827" y="1104"/>
                  <a:pt x="2822" y="1099"/>
                  <a:pt x="2817" y="1096"/>
                </a:cubicBezTo>
                <a:cubicBezTo>
                  <a:pt x="2809" y="1091"/>
                  <a:pt x="2801" y="1087"/>
                  <a:pt x="2793" y="1083"/>
                </a:cubicBezTo>
                <a:cubicBezTo>
                  <a:pt x="2788" y="1080"/>
                  <a:pt x="2782" y="1076"/>
                  <a:pt x="2777" y="1074"/>
                </a:cubicBezTo>
                <a:cubicBezTo>
                  <a:pt x="2767" y="1070"/>
                  <a:pt x="2758" y="1068"/>
                  <a:pt x="2748" y="1065"/>
                </a:cubicBezTo>
                <a:cubicBezTo>
                  <a:pt x="2743" y="1063"/>
                  <a:pt x="2738" y="1061"/>
                  <a:pt x="2732" y="1060"/>
                </a:cubicBezTo>
                <a:cubicBezTo>
                  <a:pt x="2717" y="1057"/>
                  <a:pt x="2701" y="1055"/>
                  <a:pt x="2685" y="1055"/>
                </a:cubicBezTo>
                <a:cubicBezTo>
                  <a:pt x="2668" y="1055"/>
                  <a:pt x="2653" y="1057"/>
                  <a:pt x="2637" y="1060"/>
                </a:cubicBezTo>
                <a:cubicBezTo>
                  <a:pt x="2632" y="1061"/>
                  <a:pt x="2627" y="1063"/>
                  <a:pt x="2621" y="1065"/>
                </a:cubicBezTo>
                <a:cubicBezTo>
                  <a:pt x="2612" y="1068"/>
                  <a:pt x="2602" y="1070"/>
                  <a:pt x="2593" y="1074"/>
                </a:cubicBezTo>
                <a:cubicBezTo>
                  <a:pt x="2587" y="1076"/>
                  <a:pt x="2582" y="1080"/>
                  <a:pt x="2576" y="1083"/>
                </a:cubicBezTo>
                <a:cubicBezTo>
                  <a:pt x="2568" y="1087"/>
                  <a:pt x="2560" y="1091"/>
                  <a:pt x="2553" y="1096"/>
                </a:cubicBezTo>
                <a:cubicBezTo>
                  <a:pt x="2547" y="1099"/>
                  <a:pt x="2542" y="1104"/>
                  <a:pt x="2537" y="1108"/>
                </a:cubicBezTo>
                <a:cubicBezTo>
                  <a:pt x="2530" y="1113"/>
                  <a:pt x="2524" y="1118"/>
                  <a:pt x="2518" y="1124"/>
                </a:cubicBezTo>
                <a:cubicBezTo>
                  <a:pt x="2513" y="1129"/>
                  <a:pt x="2509" y="1135"/>
                  <a:pt x="2504" y="1140"/>
                </a:cubicBezTo>
                <a:cubicBezTo>
                  <a:pt x="2499" y="1146"/>
                  <a:pt x="2493" y="1152"/>
                  <a:pt x="2489" y="1159"/>
                </a:cubicBezTo>
                <a:cubicBezTo>
                  <a:pt x="2485" y="1165"/>
                  <a:pt x="2482" y="1171"/>
                  <a:pt x="2479" y="1177"/>
                </a:cubicBezTo>
                <a:cubicBezTo>
                  <a:pt x="2474" y="1184"/>
                  <a:pt x="2470" y="1191"/>
                  <a:pt x="2466" y="1199"/>
                </a:cubicBezTo>
                <a:cubicBezTo>
                  <a:pt x="2464" y="1205"/>
                  <a:pt x="2462" y="1212"/>
                  <a:pt x="2460" y="1218"/>
                </a:cubicBezTo>
                <a:cubicBezTo>
                  <a:pt x="2457" y="1227"/>
                  <a:pt x="2454" y="1235"/>
                  <a:pt x="2452" y="1243"/>
                </a:cubicBezTo>
                <a:cubicBezTo>
                  <a:pt x="2451" y="1250"/>
                  <a:pt x="2451" y="1257"/>
                  <a:pt x="2450" y="1264"/>
                </a:cubicBezTo>
                <a:cubicBezTo>
                  <a:pt x="2449" y="1272"/>
                  <a:pt x="2447" y="1279"/>
                  <a:pt x="2447" y="1287"/>
                </a:cubicBezTo>
                <a:cubicBezTo>
                  <a:pt x="2328" y="1287"/>
                  <a:pt x="2328" y="1287"/>
                  <a:pt x="2328" y="1287"/>
                </a:cubicBezTo>
                <a:cubicBezTo>
                  <a:pt x="2328" y="758"/>
                  <a:pt x="2328" y="758"/>
                  <a:pt x="2328" y="758"/>
                </a:cubicBezTo>
                <a:cubicBezTo>
                  <a:pt x="2432" y="758"/>
                  <a:pt x="2432" y="758"/>
                  <a:pt x="2432" y="758"/>
                </a:cubicBezTo>
                <a:cubicBezTo>
                  <a:pt x="2435" y="759"/>
                  <a:pt x="2438" y="760"/>
                  <a:pt x="2441" y="760"/>
                </a:cubicBezTo>
                <a:cubicBezTo>
                  <a:pt x="2444" y="760"/>
                  <a:pt x="2447" y="759"/>
                  <a:pt x="2450" y="758"/>
                </a:cubicBezTo>
                <a:cubicBezTo>
                  <a:pt x="3038" y="758"/>
                  <a:pt x="3038" y="758"/>
                  <a:pt x="3038" y="758"/>
                </a:cubicBezTo>
                <a:cubicBezTo>
                  <a:pt x="3038" y="1287"/>
                  <a:pt x="3038" y="1287"/>
                  <a:pt x="3038" y="1287"/>
                </a:cubicBezTo>
                <a:lnTo>
                  <a:pt x="2923" y="1287"/>
                </a:lnTo>
                <a:close/>
                <a:moveTo>
                  <a:pt x="732" y="660"/>
                </a:moveTo>
                <a:cubicBezTo>
                  <a:pt x="732" y="676"/>
                  <a:pt x="719" y="688"/>
                  <a:pt x="703" y="688"/>
                </a:cubicBezTo>
                <a:cubicBezTo>
                  <a:pt x="28" y="688"/>
                  <a:pt x="28" y="688"/>
                  <a:pt x="28" y="688"/>
                </a:cubicBezTo>
                <a:cubicBezTo>
                  <a:pt x="12" y="688"/>
                  <a:pt x="0" y="676"/>
                  <a:pt x="0" y="660"/>
                </a:cubicBezTo>
                <a:cubicBezTo>
                  <a:pt x="0" y="644"/>
                  <a:pt x="12" y="631"/>
                  <a:pt x="28" y="631"/>
                </a:cubicBezTo>
                <a:cubicBezTo>
                  <a:pt x="703" y="631"/>
                  <a:pt x="703" y="631"/>
                  <a:pt x="703" y="631"/>
                </a:cubicBezTo>
                <a:cubicBezTo>
                  <a:pt x="719" y="631"/>
                  <a:pt x="732" y="644"/>
                  <a:pt x="732" y="660"/>
                </a:cubicBezTo>
                <a:close/>
                <a:moveTo>
                  <a:pt x="732" y="424"/>
                </a:moveTo>
                <a:cubicBezTo>
                  <a:pt x="732" y="440"/>
                  <a:pt x="719" y="453"/>
                  <a:pt x="703" y="453"/>
                </a:cubicBezTo>
                <a:cubicBezTo>
                  <a:pt x="308" y="453"/>
                  <a:pt x="308" y="453"/>
                  <a:pt x="308" y="453"/>
                </a:cubicBezTo>
                <a:cubicBezTo>
                  <a:pt x="292" y="453"/>
                  <a:pt x="279" y="440"/>
                  <a:pt x="279" y="424"/>
                </a:cubicBezTo>
                <a:cubicBezTo>
                  <a:pt x="279" y="408"/>
                  <a:pt x="292" y="395"/>
                  <a:pt x="308" y="395"/>
                </a:cubicBezTo>
                <a:cubicBezTo>
                  <a:pt x="703" y="395"/>
                  <a:pt x="703" y="395"/>
                  <a:pt x="703" y="395"/>
                </a:cubicBezTo>
                <a:cubicBezTo>
                  <a:pt x="719" y="395"/>
                  <a:pt x="732" y="408"/>
                  <a:pt x="732" y="424"/>
                </a:cubicBezTo>
                <a:close/>
                <a:moveTo>
                  <a:pt x="732" y="896"/>
                </a:moveTo>
                <a:cubicBezTo>
                  <a:pt x="732" y="912"/>
                  <a:pt x="719" y="924"/>
                  <a:pt x="703" y="924"/>
                </a:cubicBezTo>
                <a:cubicBezTo>
                  <a:pt x="308" y="924"/>
                  <a:pt x="308" y="924"/>
                  <a:pt x="308" y="924"/>
                </a:cubicBezTo>
                <a:cubicBezTo>
                  <a:pt x="292" y="924"/>
                  <a:pt x="279" y="912"/>
                  <a:pt x="279" y="896"/>
                </a:cubicBezTo>
                <a:cubicBezTo>
                  <a:pt x="279" y="880"/>
                  <a:pt x="292" y="867"/>
                  <a:pt x="308" y="867"/>
                </a:cubicBezTo>
                <a:cubicBezTo>
                  <a:pt x="703" y="867"/>
                  <a:pt x="703" y="867"/>
                  <a:pt x="703" y="867"/>
                </a:cubicBezTo>
                <a:cubicBezTo>
                  <a:pt x="719" y="867"/>
                  <a:pt x="732" y="880"/>
                  <a:pt x="732" y="89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24;p39">
            <a:extLst>
              <a:ext uri="{FF2B5EF4-FFF2-40B4-BE49-F238E27FC236}">
                <a16:creationId xmlns:a16="http://schemas.microsoft.com/office/drawing/2014/main" id="{5EC3032F-DAE7-E31A-F6EB-A8871723FA9E}"/>
              </a:ext>
            </a:extLst>
          </p:cNvPr>
          <p:cNvSpPr/>
          <p:nvPr/>
        </p:nvSpPr>
        <p:spPr>
          <a:xfrm>
            <a:off x="1641464" y="2474159"/>
            <a:ext cx="815963" cy="8159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725;p39">
            <a:extLst>
              <a:ext uri="{FF2B5EF4-FFF2-40B4-BE49-F238E27FC236}">
                <a16:creationId xmlns:a16="http://schemas.microsoft.com/office/drawing/2014/main" id="{EFEA67A5-4983-BADA-5D03-FC1AC747FEAB}"/>
              </a:ext>
            </a:extLst>
          </p:cNvPr>
          <p:cNvSpPr/>
          <p:nvPr/>
        </p:nvSpPr>
        <p:spPr>
          <a:xfrm>
            <a:off x="9734574" y="2474159"/>
            <a:ext cx="815963" cy="8159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726;p39">
            <a:extLst>
              <a:ext uri="{FF2B5EF4-FFF2-40B4-BE49-F238E27FC236}">
                <a16:creationId xmlns:a16="http://schemas.microsoft.com/office/drawing/2014/main" id="{539FEAE3-9022-EA40-AC79-F7D783B0F4EF}"/>
              </a:ext>
            </a:extLst>
          </p:cNvPr>
          <p:cNvSpPr/>
          <p:nvPr/>
        </p:nvSpPr>
        <p:spPr>
          <a:xfrm>
            <a:off x="4339167" y="2474159"/>
            <a:ext cx="815963" cy="815962"/>
          </a:xfrm>
          <a:prstGeom prst="ellipse">
            <a:avLst/>
          </a:prstGeom>
          <a:solidFill>
            <a:srgbClr val="897D7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27;p39">
            <a:extLst>
              <a:ext uri="{FF2B5EF4-FFF2-40B4-BE49-F238E27FC236}">
                <a16:creationId xmlns:a16="http://schemas.microsoft.com/office/drawing/2014/main" id="{50019CE9-D0C4-DBE2-8451-EFD448A89D57}"/>
              </a:ext>
            </a:extLst>
          </p:cNvPr>
          <p:cNvSpPr/>
          <p:nvPr/>
        </p:nvSpPr>
        <p:spPr>
          <a:xfrm>
            <a:off x="7036871" y="2474159"/>
            <a:ext cx="815963" cy="8159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28;p39">
            <a:extLst>
              <a:ext uri="{FF2B5EF4-FFF2-40B4-BE49-F238E27FC236}">
                <a16:creationId xmlns:a16="http://schemas.microsoft.com/office/drawing/2014/main" id="{6E9FBC7A-DB2A-18E8-C9A2-43530D3F3323}"/>
              </a:ext>
            </a:extLst>
          </p:cNvPr>
          <p:cNvSpPr txBox="1"/>
          <p:nvPr/>
        </p:nvSpPr>
        <p:spPr>
          <a:xfrm>
            <a:off x="1843596" y="2684598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rPr>
              <a:t>01</a:t>
            </a:r>
            <a:endParaRPr sz="2700" dirty="0">
              <a:solidFill>
                <a:schemeClr val="lt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9" name="Google Shape;729;p39">
            <a:extLst>
              <a:ext uri="{FF2B5EF4-FFF2-40B4-BE49-F238E27FC236}">
                <a16:creationId xmlns:a16="http://schemas.microsoft.com/office/drawing/2014/main" id="{81FDDA29-856F-6709-86F3-B9E97A4554CE}"/>
              </a:ext>
            </a:extLst>
          </p:cNvPr>
          <p:cNvSpPr txBox="1"/>
          <p:nvPr/>
        </p:nvSpPr>
        <p:spPr>
          <a:xfrm>
            <a:off x="4541299" y="2684598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rPr>
              <a:t>02</a:t>
            </a:r>
            <a:endParaRPr sz="2700">
              <a:solidFill>
                <a:schemeClr val="lt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0" name="Google Shape;730;p39">
            <a:extLst>
              <a:ext uri="{FF2B5EF4-FFF2-40B4-BE49-F238E27FC236}">
                <a16:creationId xmlns:a16="http://schemas.microsoft.com/office/drawing/2014/main" id="{16732BE1-BC27-B8A8-6654-9E39A31CC4A3}"/>
              </a:ext>
            </a:extLst>
          </p:cNvPr>
          <p:cNvSpPr txBox="1"/>
          <p:nvPr/>
        </p:nvSpPr>
        <p:spPr>
          <a:xfrm>
            <a:off x="7239003" y="2684598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rPr>
              <a:t>03</a:t>
            </a:r>
            <a:endParaRPr sz="2700" dirty="0">
              <a:solidFill>
                <a:schemeClr val="lt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" name="Google Shape;731;p39">
            <a:extLst>
              <a:ext uri="{FF2B5EF4-FFF2-40B4-BE49-F238E27FC236}">
                <a16:creationId xmlns:a16="http://schemas.microsoft.com/office/drawing/2014/main" id="{51FBAAD4-EF50-0ADE-0C4C-8293FF6A3AFC}"/>
              </a:ext>
            </a:extLst>
          </p:cNvPr>
          <p:cNvSpPr txBox="1"/>
          <p:nvPr/>
        </p:nvSpPr>
        <p:spPr>
          <a:xfrm>
            <a:off x="9936707" y="2684598"/>
            <a:ext cx="411699" cy="4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2700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rPr>
              <a:t>04</a:t>
            </a:r>
            <a:endParaRPr sz="2700" dirty="0">
              <a:solidFill>
                <a:schemeClr val="lt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" name="Google Shape;732;p39">
            <a:extLst>
              <a:ext uri="{FF2B5EF4-FFF2-40B4-BE49-F238E27FC236}">
                <a16:creationId xmlns:a16="http://schemas.microsoft.com/office/drawing/2014/main" id="{D7D3E3DF-9C50-3244-82F3-BC8C7E63C132}"/>
              </a:ext>
            </a:extLst>
          </p:cNvPr>
          <p:cNvSpPr/>
          <p:nvPr/>
        </p:nvSpPr>
        <p:spPr>
          <a:xfrm>
            <a:off x="2436973" y="2745980"/>
            <a:ext cx="1031764" cy="272319"/>
          </a:xfrm>
          <a:custGeom>
            <a:avLst/>
            <a:gdLst/>
            <a:ahLst/>
            <a:cxnLst/>
            <a:rect l="0" t="0" r="0" b="0"/>
            <a:pathLst>
              <a:path w="2063528" h="544638" extrusionOk="0">
                <a:moveTo>
                  <a:pt x="1714734" y="0"/>
                </a:moveTo>
                <a:lnTo>
                  <a:pt x="2063528" y="272319"/>
                </a:lnTo>
                <a:lnTo>
                  <a:pt x="1714734" y="544638"/>
                </a:lnTo>
                <a:lnTo>
                  <a:pt x="1714734" y="362754"/>
                </a:lnTo>
                <a:lnTo>
                  <a:pt x="0" y="362754"/>
                </a:lnTo>
                <a:lnTo>
                  <a:pt x="9116" y="272319"/>
                </a:lnTo>
                <a:lnTo>
                  <a:pt x="0" y="181884"/>
                </a:lnTo>
                <a:lnTo>
                  <a:pt x="1714734" y="1818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733;p39">
            <a:extLst>
              <a:ext uri="{FF2B5EF4-FFF2-40B4-BE49-F238E27FC236}">
                <a16:creationId xmlns:a16="http://schemas.microsoft.com/office/drawing/2014/main" id="{C5885B17-4D92-D4BD-885F-7CC19332C58B}"/>
              </a:ext>
            </a:extLst>
          </p:cNvPr>
          <p:cNvSpPr/>
          <p:nvPr/>
        </p:nvSpPr>
        <p:spPr>
          <a:xfrm>
            <a:off x="3471250" y="2836922"/>
            <a:ext cx="888372" cy="90435"/>
          </a:xfrm>
          <a:custGeom>
            <a:avLst/>
            <a:gdLst/>
            <a:ahLst/>
            <a:cxnLst/>
            <a:rect l="0" t="0" r="0" b="0"/>
            <a:pathLst>
              <a:path w="1776744" h="180870" extrusionOk="0">
                <a:moveTo>
                  <a:pt x="0" y="0"/>
                </a:moveTo>
                <a:lnTo>
                  <a:pt x="1776744" y="0"/>
                </a:lnTo>
                <a:lnTo>
                  <a:pt x="1767627" y="90435"/>
                </a:lnTo>
                <a:lnTo>
                  <a:pt x="1776744" y="180870"/>
                </a:lnTo>
                <a:lnTo>
                  <a:pt x="0" y="180870"/>
                </a:lnTo>
                <a:lnTo>
                  <a:pt x="115832" y="90436"/>
                </a:lnTo>
                <a:close/>
              </a:path>
            </a:pathLst>
          </a:custGeom>
          <a:solidFill>
            <a:srgbClr val="897D7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734;p39">
            <a:extLst>
              <a:ext uri="{FF2B5EF4-FFF2-40B4-BE49-F238E27FC236}">
                <a16:creationId xmlns:a16="http://schemas.microsoft.com/office/drawing/2014/main" id="{265ED0D5-BBCD-D53E-5B48-100E697ED8F3}"/>
              </a:ext>
            </a:extLst>
          </p:cNvPr>
          <p:cNvSpPr/>
          <p:nvPr/>
        </p:nvSpPr>
        <p:spPr>
          <a:xfrm rot="5400000">
            <a:off x="5525128" y="2355528"/>
            <a:ext cx="272319" cy="1053225"/>
          </a:xfrm>
          <a:custGeom>
            <a:avLst/>
            <a:gdLst/>
            <a:ahLst/>
            <a:cxnLst/>
            <a:rect l="0" t="0" r="0" b="0"/>
            <a:pathLst>
              <a:path w="544638" h="2106449" extrusionOk="0">
                <a:moveTo>
                  <a:pt x="0" y="348794"/>
                </a:moveTo>
                <a:lnTo>
                  <a:pt x="272319" y="0"/>
                </a:lnTo>
                <a:lnTo>
                  <a:pt x="544638" y="348794"/>
                </a:lnTo>
                <a:lnTo>
                  <a:pt x="362754" y="348794"/>
                </a:lnTo>
                <a:lnTo>
                  <a:pt x="362754" y="2106449"/>
                </a:lnTo>
                <a:lnTo>
                  <a:pt x="272319" y="2097332"/>
                </a:lnTo>
                <a:lnTo>
                  <a:pt x="181884" y="2106449"/>
                </a:lnTo>
                <a:lnTo>
                  <a:pt x="181884" y="348794"/>
                </a:lnTo>
                <a:close/>
              </a:path>
            </a:pathLst>
          </a:custGeom>
          <a:solidFill>
            <a:srgbClr val="897D7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735;p39">
            <a:extLst>
              <a:ext uri="{FF2B5EF4-FFF2-40B4-BE49-F238E27FC236}">
                <a16:creationId xmlns:a16="http://schemas.microsoft.com/office/drawing/2014/main" id="{E207788A-74D1-7B42-C3CE-B186C88856BB}"/>
              </a:ext>
            </a:extLst>
          </p:cNvPr>
          <p:cNvSpPr/>
          <p:nvPr/>
        </p:nvSpPr>
        <p:spPr>
          <a:xfrm>
            <a:off x="6190413" y="2836922"/>
            <a:ext cx="866913" cy="90435"/>
          </a:xfrm>
          <a:custGeom>
            <a:avLst/>
            <a:gdLst/>
            <a:ahLst/>
            <a:cxnLst/>
            <a:rect l="0" t="0" r="0" b="0"/>
            <a:pathLst>
              <a:path w="1733825" h="180870" extrusionOk="0">
                <a:moveTo>
                  <a:pt x="0" y="0"/>
                </a:moveTo>
                <a:lnTo>
                  <a:pt x="1733825" y="0"/>
                </a:lnTo>
                <a:lnTo>
                  <a:pt x="1724708" y="90435"/>
                </a:lnTo>
                <a:lnTo>
                  <a:pt x="1733825" y="180870"/>
                </a:lnTo>
                <a:lnTo>
                  <a:pt x="0" y="180870"/>
                </a:lnTo>
                <a:lnTo>
                  <a:pt x="115832" y="904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736;p39">
            <a:extLst>
              <a:ext uri="{FF2B5EF4-FFF2-40B4-BE49-F238E27FC236}">
                <a16:creationId xmlns:a16="http://schemas.microsoft.com/office/drawing/2014/main" id="{1822F3CC-9055-6FC6-6B03-BF0DAE4871B3}"/>
              </a:ext>
            </a:extLst>
          </p:cNvPr>
          <p:cNvSpPr/>
          <p:nvPr/>
        </p:nvSpPr>
        <p:spPr>
          <a:xfrm>
            <a:off x="7832379" y="2745980"/>
            <a:ext cx="1042810" cy="272319"/>
          </a:xfrm>
          <a:custGeom>
            <a:avLst/>
            <a:gdLst/>
            <a:ahLst/>
            <a:cxnLst/>
            <a:rect l="0" t="0" r="0" b="0"/>
            <a:pathLst>
              <a:path w="2085620" h="544638" extrusionOk="0">
                <a:moveTo>
                  <a:pt x="1736826" y="0"/>
                </a:moveTo>
                <a:lnTo>
                  <a:pt x="2085620" y="272319"/>
                </a:lnTo>
                <a:lnTo>
                  <a:pt x="1736826" y="544638"/>
                </a:lnTo>
                <a:lnTo>
                  <a:pt x="1736826" y="362754"/>
                </a:lnTo>
                <a:lnTo>
                  <a:pt x="0" y="362754"/>
                </a:lnTo>
                <a:lnTo>
                  <a:pt x="9117" y="272319"/>
                </a:lnTo>
                <a:lnTo>
                  <a:pt x="0" y="181884"/>
                </a:lnTo>
                <a:lnTo>
                  <a:pt x="1736826" y="1818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737;p39">
            <a:extLst>
              <a:ext uri="{FF2B5EF4-FFF2-40B4-BE49-F238E27FC236}">
                <a16:creationId xmlns:a16="http://schemas.microsoft.com/office/drawing/2014/main" id="{3EC886D8-17D7-674A-BB15-F17B4B4E60D9}"/>
              </a:ext>
            </a:extLst>
          </p:cNvPr>
          <p:cNvSpPr/>
          <p:nvPr/>
        </p:nvSpPr>
        <p:spPr>
          <a:xfrm>
            <a:off x="8877703" y="2836922"/>
            <a:ext cx="877326" cy="90435"/>
          </a:xfrm>
          <a:custGeom>
            <a:avLst/>
            <a:gdLst/>
            <a:ahLst/>
            <a:cxnLst/>
            <a:rect l="0" t="0" r="0" b="0"/>
            <a:pathLst>
              <a:path w="1754652" h="180870" extrusionOk="0">
                <a:moveTo>
                  <a:pt x="0" y="0"/>
                </a:moveTo>
                <a:lnTo>
                  <a:pt x="1754652" y="0"/>
                </a:lnTo>
                <a:lnTo>
                  <a:pt x="1745536" y="90435"/>
                </a:lnTo>
                <a:lnTo>
                  <a:pt x="1754652" y="180870"/>
                </a:lnTo>
                <a:lnTo>
                  <a:pt x="0" y="180870"/>
                </a:lnTo>
                <a:lnTo>
                  <a:pt x="115832" y="904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" name="Google Shape;738;p39">
            <a:extLst>
              <a:ext uri="{FF2B5EF4-FFF2-40B4-BE49-F238E27FC236}">
                <a16:creationId xmlns:a16="http://schemas.microsoft.com/office/drawing/2014/main" id="{EEAA32B7-2686-B8FE-15D2-437C02FA6036}"/>
              </a:ext>
            </a:extLst>
          </p:cNvPr>
          <p:cNvCxnSpPr/>
          <p:nvPr/>
        </p:nvCxnSpPr>
        <p:spPr>
          <a:xfrm>
            <a:off x="3365643" y="3329299"/>
            <a:ext cx="0" cy="303053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" name="Google Shape;739;p39">
            <a:extLst>
              <a:ext uri="{FF2B5EF4-FFF2-40B4-BE49-F238E27FC236}">
                <a16:creationId xmlns:a16="http://schemas.microsoft.com/office/drawing/2014/main" id="{E8B39F70-F2B9-47B6-ACFB-648CC6A3B850}"/>
              </a:ext>
            </a:extLst>
          </p:cNvPr>
          <p:cNvCxnSpPr/>
          <p:nvPr/>
        </p:nvCxnSpPr>
        <p:spPr>
          <a:xfrm>
            <a:off x="6042061" y="3329299"/>
            <a:ext cx="0" cy="303053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" name="Google Shape;740;p39">
            <a:extLst>
              <a:ext uri="{FF2B5EF4-FFF2-40B4-BE49-F238E27FC236}">
                <a16:creationId xmlns:a16="http://schemas.microsoft.com/office/drawing/2014/main" id="{B6FBD647-AF19-01E5-ADF9-879D5FBABFE1}"/>
              </a:ext>
            </a:extLst>
          </p:cNvPr>
          <p:cNvCxnSpPr/>
          <p:nvPr/>
        </p:nvCxnSpPr>
        <p:spPr>
          <a:xfrm>
            <a:off x="8733891" y="3329299"/>
            <a:ext cx="0" cy="303053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" name="Google Shape;713;p39">
            <a:extLst>
              <a:ext uri="{FF2B5EF4-FFF2-40B4-BE49-F238E27FC236}">
                <a16:creationId xmlns:a16="http://schemas.microsoft.com/office/drawing/2014/main" id="{E4B12D3C-BAD8-167E-3FCE-2DB250A8E642}"/>
              </a:ext>
            </a:extLst>
          </p:cNvPr>
          <p:cNvSpPr txBox="1"/>
          <p:nvPr/>
        </p:nvSpPr>
        <p:spPr>
          <a:xfrm>
            <a:off x="3560222" y="5440358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2" name="Google Shape;713;p39">
            <a:extLst>
              <a:ext uri="{FF2B5EF4-FFF2-40B4-BE49-F238E27FC236}">
                <a16:creationId xmlns:a16="http://schemas.microsoft.com/office/drawing/2014/main" id="{0A60477E-B26C-6D18-9577-4B581F18F91A}"/>
              </a:ext>
            </a:extLst>
          </p:cNvPr>
          <p:cNvSpPr txBox="1"/>
          <p:nvPr/>
        </p:nvSpPr>
        <p:spPr>
          <a:xfrm>
            <a:off x="6234149" y="5440358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3" name="Google Shape;713;p39">
            <a:extLst>
              <a:ext uri="{FF2B5EF4-FFF2-40B4-BE49-F238E27FC236}">
                <a16:creationId xmlns:a16="http://schemas.microsoft.com/office/drawing/2014/main" id="{38E93BFD-E37E-094C-40A2-AA512B610F37}"/>
              </a:ext>
            </a:extLst>
          </p:cNvPr>
          <p:cNvSpPr txBox="1"/>
          <p:nvPr/>
        </p:nvSpPr>
        <p:spPr>
          <a:xfrm>
            <a:off x="9005058" y="5440358"/>
            <a:ext cx="2299849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totam</a:t>
            </a:r>
            <a:endParaRPr sz="1200" dirty="0">
              <a:solidFill>
                <a:schemeClr val="dk1"/>
              </a:solidFill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6369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76BC5E5-340B-6F0E-7190-10D43287E76E}"/>
              </a:ext>
            </a:extLst>
          </p:cNvPr>
          <p:cNvSpPr/>
          <p:nvPr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5" name="Right Triangle 2">
            <a:extLst>
              <a:ext uri="{FF2B5EF4-FFF2-40B4-BE49-F238E27FC236}">
                <a16:creationId xmlns:a16="http://schemas.microsoft.com/office/drawing/2014/main" id="{45260421-F32C-65F9-1526-0C9A0E948B96}"/>
              </a:ext>
            </a:extLst>
          </p:cNvPr>
          <p:cNvSpPr/>
          <p:nvPr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BCDA14-0D09-EA96-EA76-CCF5433B7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D8C17-28FC-A082-DBBE-4DDFFF7A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89" y="341395"/>
            <a:ext cx="6872448" cy="598260"/>
          </a:xfrm>
        </p:spPr>
        <p:txBody>
          <a:bodyPr/>
          <a:lstStyle/>
          <a:p>
            <a:r>
              <a:rPr lang="en-MX" sz="3200" b="1" dirty="0">
                <a:solidFill>
                  <a:schemeClr val="bg1"/>
                </a:solidFill>
                <a:latin typeface="+mn-lt"/>
              </a:rPr>
              <a:t>Paleta de Color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11E26-2B91-1544-0CA4-1DB997FB9F00}"/>
              </a:ext>
            </a:extLst>
          </p:cNvPr>
          <p:cNvSpPr txBox="1"/>
          <p:nvPr/>
        </p:nvSpPr>
        <p:spPr>
          <a:xfrm>
            <a:off x="587784" y="1655608"/>
            <a:ext cx="43569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D33266"/>
                </a:solidFill>
              </a:rPr>
              <a:t>Colores</a:t>
            </a:r>
            <a:r>
              <a:rPr lang="en-US" sz="2000" b="1" dirty="0">
                <a:solidFill>
                  <a:srgbClr val="D33266"/>
                </a:solidFill>
              </a:rPr>
              <a:t> </a:t>
            </a:r>
            <a:r>
              <a:rPr lang="en-US" sz="2000" b="1" dirty="0" err="1">
                <a:solidFill>
                  <a:srgbClr val="D33266"/>
                </a:solidFill>
              </a:rPr>
              <a:t>Principales</a:t>
            </a:r>
            <a:endParaRPr lang="en-US" sz="2000" b="1" dirty="0">
              <a:solidFill>
                <a:srgbClr val="D33266"/>
              </a:solidFill>
            </a:endParaRPr>
          </a:p>
          <a:p>
            <a:endParaRPr lang="en-US" dirty="0"/>
          </a:p>
          <a:p>
            <a:r>
              <a:rPr lang="en-US" sz="1300" dirty="0" err="1">
                <a:solidFill>
                  <a:schemeClr val="tx2"/>
                </a:solidFill>
              </a:rPr>
              <a:t>Estos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colores</a:t>
            </a:r>
            <a:r>
              <a:rPr lang="en-US" sz="1300" dirty="0">
                <a:solidFill>
                  <a:schemeClr val="tx2"/>
                </a:solidFill>
              </a:rPr>
              <a:t> son la base de la </a:t>
            </a:r>
            <a:r>
              <a:rPr lang="en-US" sz="1300" dirty="0" err="1">
                <a:solidFill>
                  <a:schemeClr val="tx2"/>
                </a:solidFill>
              </a:rPr>
              <a:t>identidad</a:t>
            </a:r>
            <a:r>
              <a:rPr lang="en-US" sz="1300" dirty="0">
                <a:solidFill>
                  <a:schemeClr val="tx2"/>
                </a:solidFill>
              </a:rPr>
              <a:t> de </a:t>
            </a:r>
            <a:r>
              <a:rPr lang="en-US" sz="1300" dirty="0" err="1">
                <a:solidFill>
                  <a:schemeClr val="tx2"/>
                </a:solidFill>
              </a:rPr>
              <a:t>Compartamos</a:t>
            </a:r>
            <a:r>
              <a:rPr lang="en-US" sz="1300" dirty="0">
                <a:solidFill>
                  <a:schemeClr val="tx2"/>
                </a:solidFill>
              </a:rPr>
              <a:t> Banco y </a:t>
            </a:r>
            <a:r>
              <a:rPr lang="en-US" sz="1300" dirty="0" err="1">
                <a:solidFill>
                  <a:schemeClr val="tx2"/>
                </a:solidFill>
              </a:rPr>
              <a:t>deberán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respetarse</a:t>
            </a:r>
            <a:r>
              <a:rPr lang="en-US" sz="1300" dirty="0">
                <a:solidFill>
                  <a:schemeClr val="tx2"/>
                </a:solidFill>
              </a:rPr>
              <a:t> para </a:t>
            </a:r>
            <a:r>
              <a:rPr lang="en-US" sz="1300" dirty="0" err="1">
                <a:solidFill>
                  <a:schemeClr val="tx2"/>
                </a:solidFill>
              </a:rPr>
              <a:t>asegurar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una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unidad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toda</a:t>
            </a:r>
            <a:r>
              <a:rPr lang="en-US" sz="1300" dirty="0">
                <a:solidFill>
                  <a:schemeClr val="tx2"/>
                </a:solidFill>
              </a:rPr>
              <a:t> la </a:t>
            </a:r>
            <a:r>
              <a:rPr lang="en-US" sz="1300" dirty="0" err="1">
                <a:solidFill>
                  <a:schemeClr val="tx2"/>
                </a:solidFill>
              </a:rPr>
              <a:t>comunicación</a:t>
            </a:r>
            <a:r>
              <a:rPr lang="en-US" sz="1300" dirty="0">
                <a:solidFill>
                  <a:schemeClr val="tx2"/>
                </a:solidFill>
              </a:rPr>
              <a:t> y </a:t>
            </a:r>
            <a:r>
              <a:rPr lang="en-US" sz="1300" dirty="0" err="1">
                <a:solidFill>
                  <a:schemeClr val="tx2"/>
                </a:solidFill>
              </a:rPr>
              <a:t>predominar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sobre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los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demás</a:t>
            </a:r>
            <a:r>
              <a:rPr lang="en-US" sz="1300" dirty="0">
                <a:solidFill>
                  <a:schemeClr val="tx2"/>
                </a:solidFill>
              </a:rPr>
              <a:t>.</a:t>
            </a:r>
            <a:endParaRPr lang="en-MX" sz="1300" dirty="0">
              <a:solidFill>
                <a:schemeClr val="tx2"/>
              </a:solidFill>
            </a:endParaRPr>
          </a:p>
        </p:txBody>
      </p:sp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E8418E4B-CC71-E3C7-367D-1012E8C443C0}"/>
              </a:ext>
            </a:extLst>
          </p:cNvPr>
          <p:cNvSpPr/>
          <p:nvPr/>
        </p:nvSpPr>
        <p:spPr>
          <a:xfrm rot="10800000" flipH="1">
            <a:off x="4856718" y="1609201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282B2-4931-1FBC-9313-D8EF7BAED1D4}"/>
              </a:ext>
            </a:extLst>
          </p:cNvPr>
          <p:cNvSpPr txBox="1"/>
          <p:nvPr/>
        </p:nvSpPr>
        <p:spPr>
          <a:xfrm>
            <a:off x="5105769" y="1763217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GRIS CÁLIDO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</a:rPr>
              <a:t>132. 119. 112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</a:rPr>
              <a:t>#847770</a:t>
            </a:r>
            <a:endParaRPr lang="en-MX" sz="10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3D373-2535-FD43-79DE-9217EB911340}"/>
              </a:ext>
            </a:extLst>
          </p:cNvPr>
          <p:cNvCxnSpPr>
            <a:cxnSpLocks/>
          </p:cNvCxnSpPr>
          <p:nvPr/>
        </p:nvCxnSpPr>
        <p:spPr>
          <a:xfrm>
            <a:off x="564016" y="3140698"/>
            <a:ext cx="1112315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76C9CE-A988-6472-B07D-49A903370775}"/>
              </a:ext>
            </a:extLst>
          </p:cNvPr>
          <p:cNvSpPr txBox="1"/>
          <p:nvPr/>
        </p:nvSpPr>
        <p:spPr>
          <a:xfrm>
            <a:off x="583590" y="3255573"/>
            <a:ext cx="408401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D33266"/>
                </a:solidFill>
              </a:rPr>
              <a:t>Colores</a:t>
            </a:r>
            <a:r>
              <a:rPr lang="en-US" sz="2000" b="1" dirty="0">
                <a:solidFill>
                  <a:srgbClr val="D33266"/>
                </a:solidFill>
              </a:rPr>
              <a:t> </a:t>
            </a:r>
            <a:r>
              <a:rPr lang="en-US" sz="2000" b="1" dirty="0" err="1">
                <a:solidFill>
                  <a:srgbClr val="D33266"/>
                </a:solidFill>
              </a:rPr>
              <a:t>Secundarios</a:t>
            </a:r>
            <a:endParaRPr lang="en-US" sz="2000" b="1" dirty="0">
              <a:solidFill>
                <a:srgbClr val="D33266"/>
              </a:solidFill>
            </a:endParaRPr>
          </a:p>
          <a:p>
            <a:endParaRPr lang="en-US" dirty="0"/>
          </a:p>
          <a:p>
            <a:r>
              <a:rPr lang="en-US" sz="1300" dirty="0">
                <a:solidFill>
                  <a:schemeClr val="tx2"/>
                </a:solidFill>
              </a:rPr>
              <a:t>Se </a:t>
            </a:r>
            <a:r>
              <a:rPr lang="en-US" sz="1300" dirty="0" err="1">
                <a:solidFill>
                  <a:schemeClr val="tx2"/>
                </a:solidFill>
              </a:rPr>
              <a:t>pueden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agregar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colores</a:t>
            </a:r>
            <a:r>
              <a:rPr lang="en-US" sz="1300" dirty="0">
                <a:solidFill>
                  <a:schemeClr val="tx2"/>
                </a:solidFill>
              </a:rPr>
              <a:t> de </a:t>
            </a:r>
            <a:r>
              <a:rPr lang="en-US" sz="1300" dirty="0" err="1">
                <a:solidFill>
                  <a:schemeClr val="tx2"/>
                </a:solidFill>
              </a:rPr>
              <a:t>apoyo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cuando</a:t>
            </a:r>
            <a:r>
              <a:rPr lang="en-US" sz="1300" dirty="0">
                <a:solidFill>
                  <a:schemeClr val="tx2"/>
                </a:solidFill>
              </a:rPr>
              <a:t> se </a:t>
            </a:r>
            <a:r>
              <a:rPr lang="en-US" sz="1300" dirty="0" err="1">
                <a:solidFill>
                  <a:schemeClr val="tx2"/>
                </a:solidFill>
              </a:rPr>
              <a:t>requiera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dar</a:t>
            </a:r>
            <a:r>
              <a:rPr lang="en-US" sz="1300" dirty="0">
                <a:solidFill>
                  <a:schemeClr val="tx2"/>
                </a:solidFill>
              </a:rPr>
              <a:t> mayor </a:t>
            </a:r>
            <a:r>
              <a:rPr lang="en-US" sz="1300" dirty="0" err="1">
                <a:solidFill>
                  <a:schemeClr val="tx2"/>
                </a:solidFill>
              </a:rPr>
              <a:t>contraste</a:t>
            </a:r>
            <a:r>
              <a:rPr lang="en-US" sz="1300" dirty="0">
                <a:solidFill>
                  <a:schemeClr val="tx2"/>
                </a:solidFill>
              </a:rPr>
              <a:t> al </a:t>
            </a:r>
            <a:r>
              <a:rPr lang="en-US" sz="1300" dirty="0" err="1">
                <a:solidFill>
                  <a:schemeClr val="tx2"/>
                </a:solidFill>
              </a:rPr>
              <a:t>diseño</a:t>
            </a:r>
            <a:r>
              <a:rPr lang="en-US" sz="1300" dirty="0">
                <a:solidFill>
                  <a:schemeClr val="tx2"/>
                </a:solidFill>
              </a:rPr>
              <a:t> de la </a:t>
            </a:r>
            <a:r>
              <a:rPr lang="en-US" sz="1300" dirty="0" err="1">
                <a:solidFill>
                  <a:schemeClr val="tx2"/>
                </a:solidFill>
              </a:rPr>
              <a:t>presentación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pero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siempre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deben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predominar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los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colores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principales</a:t>
            </a:r>
            <a:r>
              <a:rPr lang="en-US" sz="1300" dirty="0">
                <a:solidFill>
                  <a:schemeClr val="tx2"/>
                </a:solidFill>
              </a:rPr>
              <a:t>.</a:t>
            </a:r>
            <a:endParaRPr lang="en-MX" sz="13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012920-E59A-1EBA-FB29-E4FC2E3FD416}"/>
              </a:ext>
            </a:extLst>
          </p:cNvPr>
          <p:cNvSpPr txBox="1"/>
          <p:nvPr/>
        </p:nvSpPr>
        <p:spPr>
          <a:xfrm>
            <a:off x="564016" y="4759290"/>
            <a:ext cx="39467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D33266"/>
                </a:solidFill>
              </a:rPr>
              <a:t>Colores</a:t>
            </a:r>
            <a:r>
              <a:rPr lang="en-US" sz="2000" b="1" dirty="0">
                <a:solidFill>
                  <a:srgbClr val="D33266"/>
                </a:solidFill>
              </a:rPr>
              <a:t> </a:t>
            </a:r>
            <a:r>
              <a:rPr lang="en-US" sz="2000" b="1" dirty="0" err="1">
                <a:solidFill>
                  <a:srgbClr val="D33266"/>
                </a:solidFill>
              </a:rPr>
              <a:t>Complementarios</a:t>
            </a:r>
            <a:endParaRPr lang="en-US" sz="2000" b="1" dirty="0">
              <a:solidFill>
                <a:srgbClr val="D33266"/>
              </a:solidFill>
            </a:endParaRPr>
          </a:p>
          <a:p>
            <a:endParaRPr lang="en-US" dirty="0"/>
          </a:p>
          <a:p>
            <a:r>
              <a:rPr lang="en-US" sz="1300" dirty="0" err="1">
                <a:solidFill>
                  <a:schemeClr val="tx2"/>
                </a:solidFill>
              </a:rPr>
              <a:t>Estos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colores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complementarios</a:t>
            </a:r>
            <a:r>
              <a:rPr lang="en-US" sz="1300" dirty="0">
                <a:solidFill>
                  <a:schemeClr val="tx2"/>
                </a:solidFill>
              </a:rPr>
              <a:t> solo </a:t>
            </a:r>
            <a:r>
              <a:rPr lang="en-US" sz="1300" dirty="0" err="1">
                <a:solidFill>
                  <a:schemeClr val="tx2"/>
                </a:solidFill>
              </a:rPr>
              <a:t>podrán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utilizarse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cuando</a:t>
            </a:r>
            <a:r>
              <a:rPr lang="en-US" sz="1300" dirty="0">
                <a:solidFill>
                  <a:schemeClr val="tx2"/>
                </a:solidFill>
              </a:rPr>
              <a:t> la </a:t>
            </a:r>
            <a:r>
              <a:rPr lang="en-US" sz="1300" dirty="0" err="1">
                <a:solidFill>
                  <a:schemeClr val="tx2"/>
                </a:solidFill>
              </a:rPr>
              <a:t>gama</a:t>
            </a:r>
            <a:r>
              <a:rPr lang="en-US" sz="1300" dirty="0">
                <a:solidFill>
                  <a:schemeClr val="tx2"/>
                </a:solidFill>
              </a:rPr>
              <a:t> de color no sea </a:t>
            </a:r>
            <a:r>
              <a:rPr lang="en-US" sz="1300" dirty="0" err="1">
                <a:solidFill>
                  <a:schemeClr val="tx2"/>
                </a:solidFill>
              </a:rPr>
              <a:t>suficiente</a:t>
            </a:r>
            <a:r>
              <a:rPr lang="en-US" sz="1300" dirty="0">
                <a:solidFill>
                  <a:schemeClr val="tx2"/>
                </a:solidFill>
              </a:rPr>
              <a:t> para </a:t>
            </a:r>
            <a:r>
              <a:rPr lang="en-US" sz="1300" dirty="0" err="1">
                <a:solidFill>
                  <a:schemeClr val="tx2"/>
                </a:solidFill>
              </a:rPr>
              <a:t>mostrar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división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varios</a:t>
            </a:r>
            <a:r>
              <a:rPr lang="en-US" sz="1300" dirty="0">
                <a:solidFill>
                  <a:schemeClr val="tx2"/>
                </a:solidFill>
              </a:rPr>
              <a:t> puntos </a:t>
            </a:r>
            <a:r>
              <a:rPr lang="en-US" sz="1300" dirty="0" err="1">
                <a:solidFill>
                  <a:schemeClr val="tx2"/>
                </a:solidFill>
              </a:rPr>
              <a:t>dentro</a:t>
            </a:r>
            <a:r>
              <a:rPr lang="en-US" sz="1300" dirty="0">
                <a:solidFill>
                  <a:schemeClr val="tx2"/>
                </a:solidFill>
              </a:rPr>
              <a:t> de la </a:t>
            </a:r>
            <a:r>
              <a:rPr lang="en-US" sz="1300" dirty="0" err="1">
                <a:solidFill>
                  <a:schemeClr val="tx2"/>
                </a:solidFill>
              </a:rPr>
              <a:t>presentación</a:t>
            </a:r>
            <a:r>
              <a:rPr lang="en-US" sz="1300" dirty="0">
                <a:solidFill>
                  <a:schemeClr val="tx2"/>
                </a:solidFill>
              </a:rPr>
              <a:t>.</a:t>
            </a:r>
            <a:endParaRPr lang="en-MX" sz="1300" dirty="0">
              <a:solidFill>
                <a:schemeClr val="tx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284944-5D07-82B8-F477-144AEBEFDAC5}"/>
              </a:ext>
            </a:extLst>
          </p:cNvPr>
          <p:cNvSpPr txBox="1"/>
          <p:nvPr/>
        </p:nvSpPr>
        <p:spPr>
          <a:xfrm>
            <a:off x="587784" y="6279868"/>
            <a:ext cx="82469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rgbClr val="D33266"/>
                </a:solidFill>
              </a:rPr>
              <a:t>NOTA: </a:t>
            </a:r>
            <a:r>
              <a:rPr lang="en-US" sz="1300" dirty="0" err="1">
                <a:solidFill>
                  <a:schemeClr val="tx2"/>
                </a:solidFill>
              </a:rPr>
              <a:t>todos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los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colores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pueden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usarse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en</a:t>
            </a:r>
            <a:r>
              <a:rPr lang="en-US" sz="1300" dirty="0">
                <a:solidFill>
                  <a:schemeClr val="tx2"/>
                </a:solidFill>
              </a:rPr>
              <a:t> sus </a:t>
            </a:r>
            <a:r>
              <a:rPr lang="en-US" sz="1300" dirty="0" err="1">
                <a:solidFill>
                  <a:schemeClr val="tx2"/>
                </a:solidFill>
              </a:rPr>
              <a:t>respectivos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porcentajes</a:t>
            </a:r>
            <a:r>
              <a:rPr lang="en-US" sz="1300" dirty="0">
                <a:solidFill>
                  <a:schemeClr val="tx2"/>
                </a:solidFill>
              </a:rPr>
              <a:t> de color, </a:t>
            </a:r>
            <a:r>
              <a:rPr lang="en-US" sz="1300" dirty="0" err="1">
                <a:solidFill>
                  <a:schemeClr val="tx2"/>
                </a:solidFill>
              </a:rPr>
              <a:t>siendo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el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mínimo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el</a:t>
            </a:r>
            <a:r>
              <a:rPr lang="en-US" sz="1300" dirty="0">
                <a:solidFill>
                  <a:schemeClr val="tx2"/>
                </a:solidFill>
              </a:rPr>
              <a:t> 10%</a:t>
            </a:r>
            <a:endParaRPr lang="en-MX" sz="1300" dirty="0">
              <a:solidFill>
                <a:schemeClr val="tx2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CC5263-F88E-0CB0-9492-F9E367B72905}"/>
              </a:ext>
            </a:extLst>
          </p:cNvPr>
          <p:cNvCxnSpPr>
            <a:cxnSpLocks/>
          </p:cNvCxnSpPr>
          <p:nvPr/>
        </p:nvCxnSpPr>
        <p:spPr>
          <a:xfrm>
            <a:off x="564016" y="4700556"/>
            <a:ext cx="1112315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 Single Corner Rectangle 44">
            <a:extLst>
              <a:ext uri="{FF2B5EF4-FFF2-40B4-BE49-F238E27FC236}">
                <a16:creationId xmlns:a16="http://schemas.microsoft.com/office/drawing/2014/main" id="{2749D7A4-EAF4-4E6D-CED1-E1314480A6FB}"/>
              </a:ext>
            </a:extLst>
          </p:cNvPr>
          <p:cNvSpPr/>
          <p:nvPr/>
        </p:nvSpPr>
        <p:spPr>
          <a:xfrm rot="10800000" flipH="1">
            <a:off x="7174286" y="1609201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ABA371-8D97-1270-15F6-752E0782A974}"/>
              </a:ext>
            </a:extLst>
          </p:cNvPr>
          <p:cNvSpPr txBox="1"/>
          <p:nvPr/>
        </p:nvSpPr>
        <p:spPr>
          <a:xfrm>
            <a:off x="7423337" y="1763217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GRIS OBSCURO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</a:rPr>
              <a:t>65.60.60</a:t>
            </a:r>
          </a:p>
          <a:p>
            <a:r>
              <a:rPr lang="en-US" sz="1000" b="1" dirty="0">
                <a:solidFill>
                  <a:schemeClr val="bg1"/>
                </a:solidFill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</a:rPr>
              <a:t>#413C3C</a:t>
            </a:r>
            <a:endParaRPr lang="en-MX" sz="1000" dirty="0">
              <a:solidFill>
                <a:schemeClr val="bg1"/>
              </a:solidFill>
            </a:endParaRPr>
          </a:p>
        </p:txBody>
      </p:sp>
      <p:sp>
        <p:nvSpPr>
          <p:cNvPr id="47" name="Round Single Corner Rectangle 46">
            <a:extLst>
              <a:ext uri="{FF2B5EF4-FFF2-40B4-BE49-F238E27FC236}">
                <a16:creationId xmlns:a16="http://schemas.microsoft.com/office/drawing/2014/main" id="{665C3EA1-222C-22C8-37EC-A1CDF229AE30}"/>
              </a:ext>
            </a:extLst>
          </p:cNvPr>
          <p:cNvSpPr/>
          <p:nvPr/>
        </p:nvSpPr>
        <p:spPr>
          <a:xfrm rot="10800000" flipH="1">
            <a:off x="9509401" y="1609201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B5F433-239C-E808-A6DD-C7251C489BDD}"/>
              </a:ext>
            </a:extLst>
          </p:cNvPr>
          <p:cNvSpPr txBox="1"/>
          <p:nvPr/>
        </p:nvSpPr>
        <p:spPr>
          <a:xfrm>
            <a:off x="9681354" y="1748907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MAGENTA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213. 0. 87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#D50057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49" name="Round Single Corner Rectangle 48">
            <a:extLst>
              <a:ext uri="{FF2B5EF4-FFF2-40B4-BE49-F238E27FC236}">
                <a16:creationId xmlns:a16="http://schemas.microsoft.com/office/drawing/2014/main" id="{C54D953C-C8DF-1BB1-E6E6-E3FF2D7BB5AA}"/>
              </a:ext>
            </a:extLst>
          </p:cNvPr>
          <p:cNvSpPr/>
          <p:nvPr/>
        </p:nvSpPr>
        <p:spPr>
          <a:xfrm rot="10800000" flipH="1">
            <a:off x="4856718" y="3276636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3BF038-3938-A3E0-F929-FBE6FD955BF9}"/>
              </a:ext>
            </a:extLst>
          </p:cNvPr>
          <p:cNvSpPr txBox="1"/>
          <p:nvPr/>
        </p:nvSpPr>
        <p:spPr>
          <a:xfrm>
            <a:off x="5105769" y="3430652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VINO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150. 0. 72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#960048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51" name="Round Single Corner Rectangle 50">
            <a:extLst>
              <a:ext uri="{FF2B5EF4-FFF2-40B4-BE49-F238E27FC236}">
                <a16:creationId xmlns:a16="http://schemas.microsoft.com/office/drawing/2014/main" id="{F0D5F5A1-1270-13E7-DE9F-48E2065C14B8}"/>
              </a:ext>
            </a:extLst>
          </p:cNvPr>
          <p:cNvSpPr/>
          <p:nvPr/>
        </p:nvSpPr>
        <p:spPr>
          <a:xfrm rot="10800000" flipH="1">
            <a:off x="7174286" y="3276636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A1630A-4BE3-4156-375D-4220C7DC1F37}"/>
              </a:ext>
            </a:extLst>
          </p:cNvPr>
          <p:cNvSpPr txBox="1"/>
          <p:nvPr/>
        </p:nvSpPr>
        <p:spPr>
          <a:xfrm>
            <a:off x="7423337" y="3430652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BLANCO</a:t>
            </a:r>
          </a:p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255. 255. 255</a:t>
            </a:r>
          </a:p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Amor Sans Pro" panose="02000503080000020003" pitchFamily="2" charset="77"/>
              </a:rPr>
              <a:t>#FFFFFF</a:t>
            </a:r>
            <a:endParaRPr lang="en-MX" sz="1000" dirty="0">
              <a:solidFill>
                <a:schemeClr val="bg2">
                  <a:lumMod val="50000"/>
                </a:schemeClr>
              </a:solidFill>
              <a:latin typeface="Amor Sans Pro" panose="02000503080000020003" pitchFamily="2" charset="77"/>
            </a:endParaRPr>
          </a:p>
        </p:txBody>
      </p:sp>
      <p:sp>
        <p:nvSpPr>
          <p:cNvPr id="53" name="Round Single Corner Rectangle 52">
            <a:extLst>
              <a:ext uri="{FF2B5EF4-FFF2-40B4-BE49-F238E27FC236}">
                <a16:creationId xmlns:a16="http://schemas.microsoft.com/office/drawing/2014/main" id="{4A5685C7-6A64-1CA0-2F76-6060C14BE078}"/>
              </a:ext>
            </a:extLst>
          </p:cNvPr>
          <p:cNvSpPr/>
          <p:nvPr/>
        </p:nvSpPr>
        <p:spPr>
          <a:xfrm rot="10800000" flipH="1">
            <a:off x="9509401" y="3276636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3725975-EB2F-9813-F23E-8454F0351CB7}"/>
              </a:ext>
            </a:extLst>
          </p:cNvPr>
          <p:cNvSpPr txBox="1"/>
          <p:nvPr/>
        </p:nvSpPr>
        <p:spPr>
          <a:xfrm>
            <a:off x="9681354" y="3416342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mor Sans Pro" panose="02000503080000020003" pitchFamily="2" charset="77"/>
              </a:rPr>
              <a:t>MANGO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255. 164. 0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#FFA400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  <p:sp>
        <p:nvSpPr>
          <p:cNvPr id="56" name="Round Single Corner Rectangle 55">
            <a:extLst>
              <a:ext uri="{FF2B5EF4-FFF2-40B4-BE49-F238E27FC236}">
                <a16:creationId xmlns:a16="http://schemas.microsoft.com/office/drawing/2014/main" id="{D536CE7C-A538-083B-2240-A2F23CF66B9D}"/>
              </a:ext>
            </a:extLst>
          </p:cNvPr>
          <p:cNvSpPr/>
          <p:nvPr/>
        </p:nvSpPr>
        <p:spPr>
          <a:xfrm rot="10800000" flipH="1">
            <a:off x="4856718" y="4849942"/>
            <a:ext cx="2041623" cy="1265462"/>
          </a:xfrm>
          <a:prstGeom prst="round1Rect">
            <a:avLst>
              <a:gd name="adj" fmla="val 2720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06E80C-26EF-A71D-8F9F-DCFDC9EA12A9}"/>
              </a:ext>
            </a:extLst>
          </p:cNvPr>
          <p:cNvSpPr txBox="1"/>
          <p:nvPr/>
        </p:nvSpPr>
        <p:spPr>
          <a:xfrm>
            <a:off x="5105769" y="5003958"/>
            <a:ext cx="179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NARANJA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RGB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238. 117. 35</a:t>
            </a:r>
          </a:p>
          <a:p>
            <a:r>
              <a:rPr lang="en-US" sz="1000" b="1" dirty="0">
                <a:solidFill>
                  <a:schemeClr val="bg1"/>
                </a:solidFill>
                <a:latin typeface="Amor Sans Pro" panose="02000503080000020003" pitchFamily="2" charset="77"/>
              </a:rPr>
              <a:t>HEX</a:t>
            </a:r>
          </a:p>
          <a:p>
            <a:r>
              <a:rPr lang="en-US" sz="1000" dirty="0">
                <a:solidFill>
                  <a:schemeClr val="bg1"/>
                </a:solidFill>
                <a:latin typeface="Amor Sans Pro" panose="02000503080000020003" pitchFamily="2" charset="77"/>
              </a:rPr>
              <a:t>#EE7623</a:t>
            </a:r>
            <a:endParaRPr lang="en-MX" sz="1000" dirty="0">
              <a:solidFill>
                <a:schemeClr val="bg1"/>
              </a:solidFill>
              <a:latin typeface="Amor Sans Pro" panose="0200050308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943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5A16-82B9-7C0A-A7D2-6E4CAD83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FDDE-7591-229D-1712-2D485BF6B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Google Shape;848;p45">
            <a:extLst>
              <a:ext uri="{FF2B5EF4-FFF2-40B4-BE49-F238E27FC236}">
                <a16:creationId xmlns:a16="http://schemas.microsoft.com/office/drawing/2014/main" id="{5BCE488B-33ED-140B-E367-DB2DE574BCE2}"/>
              </a:ext>
            </a:extLst>
          </p:cNvPr>
          <p:cNvSpPr/>
          <p:nvPr/>
        </p:nvSpPr>
        <p:spPr>
          <a:xfrm>
            <a:off x="4316896" y="2808336"/>
            <a:ext cx="3505200" cy="507806"/>
          </a:xfrm>
          <a:prstGeom prst="rect">
            <a:avLst/>
          </a:prstGeom>
          <a:solidFill>
            <a:schemeClr val="tx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49;p45">
            <a:extLst>
              <a:ext uri="{FF2B5EF4-FFF2-40B4-BE49-F238E27FC236}">
                <a16:creationId xmlns:a16="http://schemas.microsoft.com/office/drawing/2014/main" id="{0FD0EF41-52AB-5009-8D76-A566498F626A}"/>
              </a:ext>
            </a:extLst>
          </p:cNvPr>
          <p:cNvSpPr/>
          <p:nvPr/>
        </p:nvSpPr>
        <p:spPr>
          <a:xfrm>
            <a:off x="7822095" y="2596293"/>
            <a:ext cx="3505200" cy="933813"/>
          </a:xfrm>
          <a:custGeom>
            <a:avLst/>
            <a:gdLst/>
            <a:ahLst/>
            <a:cxnLst/>
            <a:rect l="0" t="0" r="0" b="0"/>
            <a:pathLst>
              <a:path w="7010400" h="1867626" extrusionOk="0">
                <a:moveTo>
                  <a:pt x="6078338" y="0"/>
                </a:moveTo>
                <a:cubicBezTo>
                  <a:pt x="6110728" y="0"/>
                  <a:pt x="6143118" y="11938"/>
                  <a:pt x="6166916" y="35814"/>
                </a:cubicBezTo>
                <a:cubicBezTo>
                  <a:pt x="6166916" y="35814"/>
                  <a:pt x="6166916" y="35814"/>
                  <a:pt x="6973382" y="844942"/>
                </a:cubicBezTo>
                <a:cubicBezTo>
                  <a:pt x="6997180" y="868817"/>
                  <a:pt x="7010400" y="900652"/>
                  <a:pt x="7010400" y="932487"/>
                </a:cubicBezTo>
                <a:cubicBezTo>
                  <a:pt x="7010400" y="966974"/>
                  <a:pt x="6997180" y="998809"/>
                  <a:pt x="6973382" y="1022684"/>
                </a:cubicBezTo>
                <a:cubicBezTo>
                  <a:pt x="6973382" y="1022684"/>
                  <a:pt x="6973382" y="1022684"/>
                  <a:pt x="6166916" y="1831812"/>
                </a:cubicBezTo>
                <a:cubicBezTo>
                  <a:pt x="6119322" y="1879564"/>
                  <a:pt x="6037354" y="1879564"/>
                  <a:pt x="5989758" y="1831812"/>
                </a:cubicBezTo>
                <a:cubicBezTo>
                  <a:pt x="5939520" y="1781407"/>
                  <a:pt x="5939520" y="1701821"/>
                  <a:pt x="5989758" y="1651417"/>
                </a:cubicBezTo>
                <a:cubicBezTo>
                  <a:pt x="5989758" y="1651417"/>
                  <a:pt x="5989758" y="1651417"/>
                  <a:pt x="6196002" y="1441839"/>
                </a:cubicBezTo>
                <a:cubicBezTo>
                  <a:pt x="6196002" y="1441839"/>
                  <a:pt x="6196002" y="1441839"/>
                  <a:pt x="4083328" y="1441839"/>
                </a:cubicBezTo>
                <a:cubicBezTo>
                  <a:pt x="4083328" y="1441839"/>
                  <a:pt x="4083328" y="1441839"/>
                  <a:pt x="4083328" y="1439855"/>
                </a:cubicBezTo>
                <a:lnTo>
                  <a:pt x="4083328" y="1439696"/>
                </a:lnTo>
                <a:lnTo>
                  <a:pt x="0" y="1439696"/>
                </a:lnTo>
                <a:lnTo>
                  <a:pt x="0" y="424085"/>
                </a:lnTo>
                <a:lnTo>
                  <a:pt x="6194328" y="424085"/>
                </a:lnTo>
                <a:lnTo>
                  <a:pt x="6192780" y="422512"/>
                </a:lnTo>
                <a:cubicBezTo>
                  <a:pt x="6183112" y="412688"/>
                  <a:pt x="6144442" y="373393"/>
                  <a:pt x="5989758" y="216209"/>
                </a:cubicBezTo>
                <a:cubicBezTo>
                  <a:pt x="5939520" y="165805"/>
                  <a:pt x="5939520" y="86218"/>
                  <a:pt x="5989758" y="35814"/>
                </a:cubicBezTo>
                <a:cubicBezTo>
                  <a:pt x="6013556" y="11938"/>
                  <a:pt x="6045948" y="0"/>
                  <a:pt x="6078338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50;p45">
            <a:extLst>
              <a:ext uri="{FF2B5EF4-FFF2-40B4-BE49-F238E27FC236}">
                <a16:creationId xmlns:a16="http://schemas.microsoft.com/office/drawing/2014/main" id="{D86060A4-83F5-CE4D-EF6D-F72931CE101A}"/>
              </a:ext>
            </a:extLst>
          </p:cNvPr>
          <p:cNvSpPr/>
          <p:nvPr/>
        </p:nvSpPr>
        <p:spPr>
          <a:xfrm>
            <a:off x="811696" y="2808336"/>
            <a:ext cx="3505200" cy="507806"/>
          </a:xfrm>
          <a:custGeom>
            <a:avLst/>
            <a:gdLst/>
            <a:ahLst/>
            <a:cxnLst/>
            <a:rect l="0" t="0" r="0" b="0"/>
            <a:pathLst>
              <a:path w="7010400" h="1015611" extrusionOk="0">
                <a:moveTo>
                  <a:pt x="272011" y="0"/>
                </a:moveTo>
                <a:lnTo>
                  <a:pt x="7010400" y="0"/>
                </a:lnTo>
                <a:lnTo>
                  <a:pt x="7010400" y="1015611"/>
                </a:lnTo>
                <a:lnTo>
                  <a:pt x="272011" y="1015611"/>
                </a:lnTo>
                <a:cubicBezTo>
                  <a:pt x="121783" y="1015611"/>
                  <a:pt x="0" y="893828"/>
                  <a:pt x="0" y="743600"/>
                </a:cubicBezTo>
                <a:lnTo>
                  <a:pt x="0" y="272011"/>
                </a:lnTo>
                <a:cubicBezTo>
                  <a:pt x="0" y="121783"/>
                  <a:pt x="121783" y="0"/>
                  <a:pt x="272011" y="0"/>
                </a:cubicBezTo>
                <a:close/>
              </a:path>
            </a:pathLst>
          </a:custGeom>
          <a:solidFill>
            <a:schemeClr val="accent6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51;p45">
            <a:extLst>
              <a:ext uri="{FF2B5EF4-FFF2-40B4-BE49-F238E27FC236}">
                <a16:creationId xmlns:a16="http://schemas.microsoft.com/office/drawing/2014/main" id="{2F269BCE-57B4-1FA8-2CC7-7326E361E573}"/>
              </a:ext>
            </a:extLst>
          </p:cNvPr>
          <p:cNvSpPr txBox="1"/>
          <p:nvPr/>
        </p:nvSpPr>
        <p:spPr>
          <a:xfrm>
            <a:off x="1312133" y="4452549"/>
            <a:ext cx="2308689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perspiciatis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unde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omnis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iste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natus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error sit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volup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m accus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antium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dolor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emque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lauda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nt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ium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totam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rem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aperiam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,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eaque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ipsa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quae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ab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illo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inventore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very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tatis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et quasi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architecto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 beatae vitae dicta sunt </a:t>
            </a:r>
            <a:r>
              <a:rPr lang="en-US" sz="1200" dirty="0" err="1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explicabo</a:t>
            </a:r>
            <a:r>
              <a:rPr lang="en-US" sz="12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.  </a:t>
            </a:r>
            <a:endParaRPr sz="1200" dirty="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Google Shape;852;p45">
            <a:extLst>
              <a:ext uri="{FF2B5EF4-FFF2-40B4-BE49-F238E27FC236}">
                <a16:creationId xmlns:a16="http://schemas.microsoft.com/office/drawing/2014/main" id="{A7A0184C-281C-B5C1-B090-2BC167EC0D56}"/>
              </a:ext>
            </a:extLst>
          </p:cNvPr>
          <p:cNvSpPr txBox="1"/>
          <p:nvPr/>
        </p:nvSpPr>
        <p:spPr>
          <a:xfrm>
            <a:off x="1464868" y="2934109"/>
            <a:ext cx="230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chemeClr val="lt1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853;p45">
            <a:extLst>
              <a:ext uri="{FF2B5EF4-FFF2-40B4-BE49-F238E27FC236}">
                <a16:creationId xmlns:a16="http://schemas.microsoft.com/office/drawing/2014/main" id="{D3CB7C77-08EA-1409-718C-7AB5EE036B0E}"/>
              </a:ext>
            </a:extLst>
          </p:cNvPr>
          <p:cNvSpPr txBox="1"/>
          <p:nvPr/>
        </p:nvSpPr>
        <p:spPr>
          <a:xfrm>
            <a:off x="8322533" y="4452549"/>
            <a:ext cx="2308689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ut perspiciatis unde omnis iste natus error sit volup m accus antium dolor emque lauda nt ium, totam rem aperiam, eaque ipsa quae ab illo inventore very tatis et quasi architecto beatae vitae dicta sunt explicabo.  </a:t>
            </a:r>
            <a:endParaRPr sz="120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" name="Google Shape;854;p45">
            <a:extLst>
              <a:ext uri="{FF2B5EF4-FFF2-40B4-BE49-F238E27FC236}">
                <a16:creationId xmlns:a16="http://schemas.microsoft.com/office/drawing/2014/main" id="{558FD286-5C27-8448-3388-305135458EA2}"/>
              </a:ext>
            </a:extLst>
          </p:cNvPr>
          <p:cNvSpPr txBox="1"/>
          <p:nvPr/>
        </p:nvSpPr>
        <p:spPr>
          <a:xfrm>
            <a:off x="8322533" y="2934109"/>
            <a:ext cx="230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chemeClr val="lt1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855;p45">
            <a:extLst>
              <a:ext uri="{FF2B5EF4-FFF2-40B4-BE49-F238E27FC236}">
                <a16:creationId xmlns:a16="http://schemas.microsoft.com/office/drawing/2014/main" id="{19022E21-9D91-6350-59CC-77435E9A9658}"/>
              </a:ext>
            </a:extLst>
          </p:cNvPr>
          <p:cNvSpPr txBox="1"/>
          <p:nvPr/>
        </p:nvSpPr>
        <p:spPr>
          <a:xfrm>
            <a:off x="4915151" y="4452549"/>
            <a:ext cx="2308689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20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Sed ut perspiciatis unde omnis iste natus error sit volup m accus antium dolor emque lauda nt ium, totam rem aperiam, eaque ipsa quae ab illo inventore very tatis et quasi architecto beatae vitae dicta sunt explicabo.  </a:t>
            </a:r>
            <a:endParaRPr sz="120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" name="Google Shape;856;p45">
            <a:extLst>
              <a:ext uri="{FF2B5EF4-FFF2-40B4-BE49-F238E27FC236}">
                <a16:creationId xmlns:a16="http://schemas.microsoft.com/office/drawing/2014/main" id="{2B480C7B-654C-CAB5-A6FD-B4D7C95C1217}"/>
              </a:ext>
            </a:extLst>
          </p:cNvPr>
          <p:cNvSpPr txBox="1"/>
          <p:nvPr/>
        </p:nvSpPr>
        <p:spPr>
          <a:xfrm>
            <a:off x="4941655" y="2934109"/>
            <a:ext cx="230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chemeClr val="lt1"/>
                </a:solidFill>
                <a:ea typeface="Open Sans"/>
                <a:cs typeface="Open Sans"/>
                <a:sym typeface="Open Sans"/>
              </a:rPr>
              <a:t>Lorem Ipsum</a:t>
            </a:r>
            <a:endParaRPr b="1" dirty="0">
              <a:solidFill>
                <a:schemeClr val="lt1"/>
              </a:solidFill>
              <a:ea typeface="Open Sans"/>
              <a:cs typeface="Open Sans"/>
              <a:sym typeface="Open Sans"/>
            </a:endParaRPr>
          </a:p>
        </p:txBody>
      </p:sp>
      <p:grpSp>
        <p:nvGrpSpPr>
          <p:cNvPr id="13" name="Google Shape;857;p45">
            <a:extLst>
              <a:ext uri="{FF2B5EF4-FFF2-40B4-BE49-F238E27FC236}">
                <a16:creationId xmlns:a16="http://schemas.microsoft.com/office/drawing/2014/main" id="{2B9253B0-1145-D2E4-930F-B1E59FB03540}"/>
              </a:ext>
            </a:extLst>
          </p:cNvPr>
          <p:cNvGrpSpPr/>
          <p:nvPr/>
        </p:nvGrpSpPr>
        <p:grpSpPr>
          <a:xfrm>
            <a:off x="4316896" y="3655879"/>
            <a:ext cx="3505199" cy="2722288"/>
            <a:chOff x="8686800" y="6511930"/>
            <a:chExt cx="7010398" cy="5601302"/>
          </a:xfrm>
        </p:grpSpPr>
        <p:cxnSp>
          <p:nvCxnSpPr>
            <p:cNvPr id="14" name="Google Shape;858;p45">
              <a:extLst>
                <a:ext uri="{FF2B5EF4-FFF2-40B4-BE49-F238E27FC236}">
                  <a16:creationId xmlns:a16="http://schemas.microsoft.com/office/drawing/2014/main" id="{F9C016F3-9F89-9C8F-8D31-9D14FF3A2600}"/>
                </a:ext>
              </a:extLst>
            </p:cNvPr>
            <p:cNvCxnSpPr/>
            <p:nvPr/>
          </p:nvCxnSpPr>
          <p:spPr>
            <a:xfrm>
              <a:off x="8686800" y="6511930"/>
              <a:ext cx="0" cy="5601302"/>
            </a:xfrm>
            <a:prstGeom prst="straightConnector1">
              <a:avLst/>
            </a:prstGeom>
            <a:noFill/>
            <a:ln w="19050" cap="flat" cmpd="sng">
              <a:solidFill>
                <a:srgbClr val="C1C1C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" name="Google Shape;859;p45">
              <a:extLst>
                <a:ext uri="{FF2B5EF4-FFF2-40B4-BE49-F238E27FC236}">
                  <a16:creationId xmlns:a16="http://schemas.microsoft.com/office/drawing/2014/main" id="{8F1D2207-E794-DC0D-9A5C-8142507E6A90}"/>
                </a:ext>
              </a:extLst>
            </p:cNvPr>
            <p:cNvCxnSpPr/>
            <p:nvPr/>
          </p:nvCxnSpPr>
          <p:spPr>
            <a:xfrm>
              <a:off x="15697198" y="6511930"/>
              <a:ext cx="0" cy="5601302"/>
            </a:xfrm>
            <a:prstGeom prst="straightConnector1">
              <a:avLst/>
            </a:prstGeom>
            <a:noFill/>
            <a:ln w="19050" cap="flat" cmpd="sng">
              <a:solidFill>
                <a:srgbClr val="C1C1C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6" name="Google Shape;860;p45">
            <a:extLst>
              <a:ext uri="{FF2B5EF4-FFF2-40B4-BE49-F238E27FC236}">
                <a16:creationId xmlns:a16="http://schemas.microsoft.com/office/drawing/2014/main" id="{273D22E4-7C04-6BA9-0451-89157C9E1E49}"/>
              </a:ext>
            </a:extLst>
          </p:cNvPr>
          <p:cNvSpPr/>
          <p:nvPr/>
        </p:nvSpPr>
        <p:spPr>
          <a:xfrm>
            <a:off x="9333677" y="3669545"/>
            <a:ext cx="482038" cy="482038"/>
          </a:xfrm>
          <a:custGeom>
            <a:avLst/>
            <a:gdLst/>
            <a:ahLst/>
            <a:cxnLst/>
            <a:rect l="0" t="0" r="0" b="0"/>
            <a:pathLst>
              <a:path w="425" h="425" extrusionOk="0">
                <a:moveTo>
                  <a:pt x="424" y="218"/>
                </a:moveTo>
                <a:cubicBezTo>
                  <a:pt x="425" y="216"/>
                  <a:pt x="425" y="214"/>
                  <a:pt x="425" y="213"/>
                </a:cubicBezTo>
                <a:cubicBezTo>
                  <a:pt x="425" y="95"/>
                  <a:pt x="329" y="0"/>
                  <a:pt x="212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0" y="214"/>
                  <a:pt x="0" y="216"/>
                  <a:pt x="0" y="218"/>
                </a:cubicBezTo>
                <a:cubicBezTo>
                  <a:pt x="0" y="218"/>
                  <a:pt x="0" y="219"/>
                  <a:pt x="0" y="219"/>
                </a:cubicBezTo>
                <a:cubicBezTo>
                  <a:pt x="0" y="220"/>
                  <a:pt x="0" y="220"/>
                  <a:pt x="0" y="221"/>
                </a:cubicBezTo>
                <a:cubicBezTo>
                  <a:pt x="4" y="334"/>
                  <a:pt x="98" y="425"/>
                  <a:pt x="212" y="425"/>
                </a:cubicBezTo>
                <a:cubicBezTo>
                  <a:pt x="326" y="425"/>
                  <a:pt x="420" y="334"/>
                  <a:pt x="424" y="221"/>
                </a:cubicBezTo>
                <a:cubicBezTo>
                  <a:pt x="425" y="220"/>
                  <a:pt x="425" y="220"/>
                  <a:pt x="425" y="219"/>
                </a:cubicBezTo>
                <a:cubicBezTo>
                  <a:pt x="425" y="219"/>
                  <a:pt x="425" y="218"/>
                  <a:pt x="424" y="218"/>
                </a:cubicBezTo>
                <a:close/>
                <a:moveTo>
                  <a:pt x="280" y="210"/>
                </a:moveTo>
                <a:cubicBezTo>
                  <a:pt x="280" y="187"/>
                  <a:pt x="279" y="165"/>
                  <a:pt x="277" y="143"/>
                </a:cubicBezTo>
                <a:cubicBezTo>
                  <a:pt x="295" y="140"/>
                  <a:pt x="312" y="135"/>
                  <a:pt x="328" y="128"/>
                </a:cubicBezTo>
                <a:cubicBezTo>
                  <a:pt x="336" y="153"/>
                  <a:pt x="340" y="181"/>
                  <a:pt x="340" y="210"/>
                </a:cubicBezTo>
                <a:lnTo>
                  <a:pt x="280" y="210"/>
                </a:lnTo>
                <a:close/>
                <a:moveTo>
                  <a:pt x="163" y="210"/>
                </a:moveTo>
                <a:cubicBezTo>
                  <a:pt x="163" y="187"/>
                  <a:pt x="164" y="166"/>
                  <a:pt x="166" y="147"/>
                </a:cubicBezTo>
                <a:cubicBezTo>
                  <a:pt x="181" y="149"/>
                  <a:pt x="196" y="150"/>
                  <a:pt x="212" y="150"/>
                </a:cubicBezTo>
                <a:cubicBezTo>
                  <a:pt x="228" y="150"/>
                  <a:pt x="244" y="149"/>
                  <a:pt x="259" y="147"/>
                </a:cubicBezTo>
                <a:cubicBezTo>
                  <a:pt x="261" y="166"/>
                  <a:pt x="262" y="187"/>
                  <a:pt x="262" y="210"/>
                </a:cubicBezTo>
                <a:lnTo>
                  <a:pt x="163" y="210"/>
                </a:lnTo>
                <a:close/>
                <a:moveTo>
                  <a:pt x="262" y="229"/>
                </a:moveTo>
                <a:cubicBezTo>
                  <a:pt x="261" y="246"/>
                  <a:pt x="260" y="263"/>
                  <a:pt x="259" y="279"/>
                </a:cubicBezTo>
                <a:cubicBezTo>
                  <a:pt x="244" y="276"/>
                  <a:pt x="228" y="275"/>
                  <a:pt x="212" y="275"/>
                </a:cubicBezTo>
                <a:cubicBezTo>
                  <a:pt x="196" y="275"/>
                  <a:pt x="181" y="276"/>
                  <a:pt x="166" y="279"/>
                </a:cubicBezTo>
                <a:cubicBezTo>
                  <a:pt x="164" y="263"/>
                  <a:pt x="163" y="246"/>
                  <a:pt x="163" y="229"/>
                </a:cubicBezTo>
                <a:lnTo>
                  <a:pt x="262" y="229"/>
                </a:lnTo>
                <a:close/>
                <a:moveTo>
                  <a:pt x="275" y="125"/>
                </a:moveTo>
                <a:cubicBezTo>
                  <a:pt x="269" y="84"/>
                  <a:pt x="260" y="49"/>
                  <a:pt x="247" y="26"/>
                </a:cubicBezTo>
                <a:cubicBezTo>
                  <a:pt x="278" y="39"/>
                  <a:pt x="304" y="70"/>
                  <a:pt x="321" y="111"/>
                </a:cubicBezTo>
                <a:cubicBezTo>
                  <a:pt x="307" y="116"/>
                  <a:pt x="291" y="121"/>
                  <a:pt x="275" y="125"/>
                </a:cubicBezTo>
                <a:close/>
                <a:moveTo>
                  <a:pt x="256" y="128"/>
                </a:moveTo>
                <a:cubicBezTo>
                  <a:pt x="242" y="130"/>
                  <a:pt x="227" y="131"/>
                  <a:pt x="212" y="131"/>
                </a:cubicBezTo>
                <a:cubicBezTo>
                  <a:pt x="197" y="131"/>
                  <a:pt x="182" y="130"/>
                  <a:pt x="168" y="128"/>
                </a:cubicBezTo>
                <a:cubicBezTo>
                  <a:pt x="177" y="59"/>
                  <a:pt x="197" y="19"/>
                  <a:pt x="212" y="19"/>
                </a:cubicBezTo>
                <a:cubicBezTo>
                  <a:pt x="227" y="19"/>
                  <a:pt x="247" y="59"/>
                  <a:pt x="256" y="128"/>
                </a:cubicBezTo>
                <a:close/>
                <a:moveTo>
                  <a:pt x="178" y="26"/>
                </a:moveTo>
                <a:cubicBezTo>
                  <a:pt x="164" y="49"/>
                  <a:pt x="155" y="84"/>
                  <a:pt x="150" y="125"/>
                </a:cubicBezTo>
                <a:cubicBezTo>
                  <a:pt x="133" y="121"/>
                  <a:pt x="118" y="116"/>
                  <a:pt x="103" y="111"/>
                </a:cubicBezTo>
                <a:cubicBezTo>
                  <a:pt x="120" y="70"/>
                  <a:pt x="146" y="39"/>
                  <a:pt x="178" y="26"/>
                </a:cubicBezTo>
                <a:close/>
                <a:moveTo>
                  <a:pt x="147" y="143"/>
                </a:moveTo>
                <a:cubicBezTo>
                  <a:pt x="145" y="165"/>
                  <a:pt x="144" y="187"/>
                  <a:pt x="144" y="210"/>
                </a:cubicBezTo>
                <a:cubicBezTo>
                  <a:pt x="84" y="210"/>
                  <a:pt x="84" y="210"/>
                  <a:pt x="84" y="210"/>
                </a:cubicBezTo>
                <a:cubicBezTo>
                  <a:pt x="84" y="181"/>
                  <a:pt x="89" y="153"/>
                  <a:pt x="97" y="128"/>
                </a:cubicBezTo>
                <a:cubicBezTo>
                  <a:pt x="113" y="135"/>
                  <a:pt x="130" y="140"/>
                  <a:pt x="147" y="143"/>
                </a:cubicBezTo>
                <a:close/>
                <a:moveTo>
                  <a:pt x="65" y="210"/>
                </a:moveTo>
                <a:cubicBezTo>
                  <a:pt x="19" y="210"/>
                  <a:pt x="19" y="210"/>
                  <a:pt x="19" y="210"/>
                </a:cubicBezTo>
                <a:cubicBezTo>
                  <a:pt x="19" y="171"/>
                  <a:pt x="31" y="134"/>
                  <a:pt x="52" y="104"/>
                </a:cubicBezTo>
                <a:cubicBezTo>
                  <a:pt x="61" y="110"/>
                  <a:pt x="70" y="116"/>
                  <a:pt x="80" y="121"/>
                </a:cubicBezTo>
                <a:cubicBezTo>
                  <a:pt x="71" y="148"/>
                  <a:pt x="66" y="178"/>
                  <a:pt x="65" y="210"/>
                </a:cubicBezTo>
                <a:close/>
                <a:moveTo>
                  <a:pt x="66" y="229"/>
                </a:moveTo>
                <a:cubicBezTo>
                  <a:pt x="67" y="256"/>
                  <a:pt x="72" y="281"/>
                  <a:pt x="80" y="305"/>
                </a:cubicBezTo>
                <a:cubicBezTo>
                  <a:pt x="70" y="310"/>
                  <a:pt x="61" y="315"/>
                  <a:pt x="52" y="321"/>
                </a:cubicBezTo>
                <a:cubicBezTo>
                  <a:pt x="34" y="294"/>
                  <a:pt x="22" y="263"/>
                  <a:pt x="19" y="229"/>
                </a:cubicBezTo>
                <a:lnTo>
                  <a:pt x="66" y="229"/>
                </a:lnTo>
                <a:close/>
                <a:moveTo>
                  <a:pt x="84" y="229"/>
                </a:moveTo>
                <a:cubicBezTo>
                  <a:pt x="144" y="229"/>
                  <a:pt x="144" y="229"/>
                  <a:pt x="144" y="229"/>
                </a:cubicBezTo>
                <a:cubicBezTo>
                  <a:pt x="144" y="247"/>
                  <a:pt x="146" y="265"/>
                  <a:pt x="147" y="282"/>
                </a:cubicBezTo>
                <a:cubicBezTo>
                  <a:pt x="130" y="285"/>
                  <a:pt x="113" y="290"/>
                  <a:pt x="97" y="297"/>
                </a:cubicBezTo>
                <a:cubicBezTo>
                  <a:pt x="90" y="276"/>
                  <a:pt x="86" y="253"/>
                  <a:pt x="84" y="229"/>
                </a:cubicBezTo>
                <a:close/>
                <a:moveTo>
                  <a:pt x="150" y="301"/>
                </a:moveTo>
                <a:cubicBezTo>
                  <a:pt x="155" y="341"/>
                  <a:pt x="164" y="377"/>
                  <a:pt x="178" y="399"/>
                </a:cubicBezTo>
                <a:cubicBezTo>
                  <a:pt x="146" y="386"/>
                  <a:pt x="120" y="355"/>
                  <a:pt x="103" y="315"/>
                </a:cubicBezTo>
                <a:cubicBezTo>
                  <a:pt x="118" y="309"/>
                  <a:pt x="133" y="304"/>
                  <a:pt x="150" y="301"/>
                </a:cubicBezTo>
                <a:close/>
                <a:moveTo>
                  <a:pt x="168" y="297"/>
                </a:moveTo>
                <a:cubicBezTo>
                  <a:pt x="182" y="295"/>
                  <a:pt x="197" y="294"/>
                  <a:pt x="212" y="294"/>
                </a:cubicBezTo>
                <a:cubicBezTo>
                  <a:pt x="227" y="294"/>
                  <a:pt x="242" y="295"/>
                  <a:pt x="256" y="297"/>
                </a:cubicBezTo>
                <a:cubicBezTo>
                  <a:pt x="247" y="366"/>
                  <a:pt x="227" y="406"/>
                  <a:pt x="212" y="406"/>
                </a:cubicBezTo>
                <a:cubicBezTo>
                  <a:pt x="197" y="406"/>
                  <a:pt x="177" y="366"/>
                  <a:pt x="168" y="297"/>
                </a:cubicBezTo>
                <a:close/>
                <a:moveTo>
                  <a:pt x="247" y="399"/>
                </a:moveTo>
                <a:cubicBezTo>
                  <a:pt x="260" y="377"/>
                  <a:pt x="269" y="341"/>
                  <a:pt x="275" y="301"/>
                </a:cubicBezTo>
                <a:cubicBezTo>
                  <a:pt x="291" y="304"/>
                  <a:pt x="307" y="309"/>
                  <a:pt x="321" y="315"/>
                </a:cubicBezTo>
                <a:cubicBezTo>
                  <a:pt x="304" y="355"/>
                  <a:pt x="278" y="386"/>
                  <a:pt x="247" y="399"/>
                </a:cubicBezTo>
                <a:close/>
                <a:moveTo>
                  <a:pt x="277" y="282"/>
                </a:moveTo>
                <a:cubicBezTo>
                  <a:pt x="279" y="265"/>
                  <a:pt x="280" y="247"/>
                  <a:pt x="280" y="229"/>
                </a:cubicBezTo>
                <a:cubicBezTo>
                  <a:pt x="340" y="229"/>
                  <a:pt x="340" y="229"/>
                  <a:pt x="340" y="229"/>
                </a:cubicBezTo>
                <a:cubicBezTo>
                  <a:pt x="339" y="253"/>
                  <a:pt x="334" y="276"/>
                  <a:pt x="328" y="297"/>
                </a:cubicBezTo>
                <a:cubicBezTo>
                  <a:pt x="312" y="290"/>
                  <a:pt x="295" y="285"/>
                  <a:pt x="277" y="282"/>
                </a:cubicBezTo>
                <a:close/>
                <a:moveTo>
                  <a:pt x="359" y="229"/>
                </a:moveTo>
                <a:cubicBezTo>
                  <a:pt x="405" y="229"/>
                  <a:pt x="405" y="229"/>
                  <a:pt x="405" y="229"/>
                </a:cubicBezTo>
                <a:cubicBezTo>
                  <a:pt x="402" y="263"/>
                  <a:pt x="391" y="294"/>
                  <a:pt x="373" y="321"/>
                </a:cubicBezTo>
                <a:cubicBezTo>
                  <a:pt x="364" y="315"/>
                  <a:pt x="354" y="310"/>
                  <a:pt x="345" y="305"/>
                </a:cubicBezTo>
                <a:cubicBezTo>
                  <a:pt x="352" y="281"/>
                  <a:pt x="357" y="256"/>
                  <a:pt x="359" y="229"/>
                </a:cubicBezTo>
                <a:close/>
                <a:moveTo>
                  <a:pt x="359" y="210"/>
                </a:moveTo>
                <a:cubicBezTo>
                  <a:pt x="359" y="178"/>
                  <a:pt x="354" y="148"/>
                  <a:pt x="345" y="121"/>
                </a:cubicBezTo>
                <a:cubicBezTo>
                  <a:pt x="354" y="116"/>
                  <a:pt x="364" y="110"/>
                  <a:pt x="373" y="104"/>
                </a:cubicBezTo>
                <a:cubicBezTo>
                  <a:pt x="393" y="134"/>
                  <a:pt x="405" y="171"/>
                  <a:pt x="406" y="210"/>
                </a:cubicBezTo>
                <a:lnTo>
                  <a:pt x="359" y="210"/>
                </a:lnTo>
                <a:close/>
                <a:moveTo>
                  <a:pt x="361" y="89"/>
                </a:moveTo>
                <a:cubicBezTo>
                  <a:pt x="354" y="94"/>
                  <a:pt x="346" y="99"/>
                  <a:pt x="338" y="103"/>
                </a:cubicBezTo>
                <a:cubicBezTo>
                  <a:pt x="327" y="77"/>
                  <a:pt x="313" y="55"/>
                  <a:pt x="295" y="38"/>
                </a:cubicBezTo>
                <a:cubicBezTo>
                  <a:pt x="321" y="50"/>
                  <a:pt x="343" y="68"/>
                  <a:pt x="361" y="89"/>
                </a:cubicBezTo>
                <a:close/>
                <a:moveTo>
                  <a:pt x="129" y="38"/>
                </a:moveTo>
                <a:cubicBezTo>
                  <a:pt x="112" y="55"/>
                  <a:pt x="97" y="77"/>
                  <a:pt x="86" y="103"/>
                </a:cubicBezTo>
                <a:cubicBezTo>
                  <a:pt x="78" y="99"/>
                  <a:pt x="70" y="94"/>
                  <a:pt x="63" y="89"/>
                </a:cubicBezTo>
                <a:cubicBezTo>
                  <a:pt x="81" y="68"/>
                  <a:pt x="103" y="50"/>
                  <a:pt x="129" y="38"/>
                </a:cubicBezTo>
                <a:close/>
                <a:moveTo>
                  <a:pt x="63" y="336"/>
                </a:moveTo>
                <a:cubicBezTo>
                  <a:pt x="70" y="331"/>
                  <a:pt x="78" y="327"/>
                  <a:pt x="86" y="322"/>
                </a:cubicBezTo>
                <a:cubicBezTo>
                  <a:pt x="97" y="348"/>
                  <a:pt x="112" y="370"/>
                  <a:pt x="129" y="387"/>
                </a:cubicBezTo>
                <a:cubicBezTo>
                  <a:pt x="103" y="375"/>
                  <a:pt x="81" y="358"/>
                  <a:pt x="63" y="336"/>
                </a:cubicBezTo>
                <a:close/>
                <a:moveTo>
                  <a:pt x="295" y="387"/>
                </a:moveTo>
                <a:cubicBezTo>
                  <a:pt x="313" y="370"/>
                  <a:pt x="327" y="348"/>
                  <a:pt x="338" y="322"/>
                </a:cubicBezTo>
                <a:cubicBezTo>
                  <a:pt x="346" y="327"/>
                  <a:pt x="354" y="331"/>
                  <a:pt x="361" y="336"/>
                </a:cubicBezTo>
                <a:cubicBezTo>
                  <a:pt x="343" y="358"/>
                  <a:pt x="321" y="375"/>
                  <a:pt x="295" y="3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861;p45">
            <a:extLst>
              <a:ext uri="{FF2B5EF4-FFF2-40B4-BE49-F238E27FC236}">
                <a16:creationId xmlns:a16="http://schemas.microsoft.com/office/drawing/2014/main" id="{E0E72BE5-2406-9A66-B7C0-300E31B1C14D}"/>
              </a:ext>
            </a:extLst>
          </p:cNvPr>
          <p:cNvGrpSpPr/>
          <p:nvPr/>
        </p:nvGrpSpPr>
        <p:grpSpPr>
          <a:xfrm>
            <a:off x="2222760" y="3667746"/>
            <a:ext cx="487435" cy="485636"/>
            <a:chOff x="1403350" y="1023938"/>
            <a:chExt cx="430213" cy="428625"/>
          </a:xfrm>
          <a:solidFill>
            <a:schemeClr val="accent6"/>
          </a:solidFill>
        </p:grpSpPr>
        <p:sp>
          <p:nvSpPr>
            <p:cNvPr id="18" name="Google Shape;862;p45">
              <a:extLst>
                <a:ext uri="{FF2B5EF4-FFF2-40B4-BE49-F238E27FC236}">
                  <a16:creationId xmlns:a16="http://schemas.microsoft.com/office/drawing/2014/main" id="{FC7DE395-5EF3-DB17-4B75-E3E4D4DD4586}"/>
                </a:ext>
              </a:extLst>
            </p:cNvPr>
            <p:cNvSpPr/>
            <p:nvPr/>
          </p:nvSpPr>
          <p:spPr>
            <a:xfrm>
              <a:off x="1631950" y="1252538"/>
              <a:ext cx="201613" cy="200025"/>
            </a:xfrm>
            <a:custGeom>
              <a:avLst/>
              <a:gdLst/>
              <a:ahLst/>
              <a:cxnLst/>
              <a:rect l="0" t="0" r="0" b="0"/>
              <a:pathLst>
                <a:path w="202" h="199" extrusionOk="0">
                  <a:moveTo>
                    <a:pt x="105" y="4"/>
                  </a:moveTo>
                  <a:cubicBezTo>
                    <a:pt x="101" y="0"/>
                    <a:pt x="96" y="0"/>
                    <a:pt x="92" y="4"/>
                  </a:cubicBezTo>
                  <a:cubicBezTo>
                    <a:pt x="88" y="7"/>
                    <a:pt x="88" y="13"/>
                    <a:pt x="92" y="17"/>
                  </a:cubicBezTo>
                  <a:cubicBezTo>
                    <a:pt x="180" y="105"/>
                    <a:pt x="180" y="105"/>
                    <a:pt x="180" y="105"/>
                  </a:cubicBezTo>
                  <a:cubicBezTo>
                    <a:pt x="181" y="106"/>
                    <a:pt x="181" y="110"/>
                    <a:pt x="179" y="112"/>
                  </a:cubicBezTo>
                  <a:cubicBezTo>
                    <a:pt x="113" y="178"/>
                    <a:pt x="113" y="178"/>
                    <a:pt x="113" y="178"/>
                  </a:cubicBezTo>
                  <a:cubicBezTo>
                    <a:pt x="112" y="179"/>
                    <a:pt x="109" y="181"/>
                    <a:pt x="106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4" y="181"/>
                    <a:pt x="102" y="180"/>
                    <a:pt x="100" y="178"/>
                  </a:cubicBezTo>
                  <a:cubicBezTo>
                    <a:pt x="100" y="178"/>
                    <a:pt x="95" y="173"/>
                    <a:pt x="87" y="165"/>
                  </a:cubicBezTo>
                  <a:cubicBezTo>
                    <a:pt x="133" y="119"/>
                    <a:pt x="133" y="119"/>
                    <a:pt x="133" y="119"/>
                  </a:cubicBezTo>
                  <a:cubicBezTo>
                    <a:pt x="137" y="115"/>
                    <a:pt x="137" y="109"/>
                    <a:pt x="133" y="106"/>
                  </a:cubicBezTo>
                  <a:cubicBezTo>
                    <a:pt x="129" y="102"/>
                    <a:pt x="123" y="102"/>
                    <a:pt x="120" y="106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67" y="143"/>
                    <a:pt x="58" y="135"/>
                    <a:pt x="49" y="125"/>
                  </a:cubicBezTo>
                  <a:cubicBezTo>
                    <a:pt x="68" y="106"/>
                    <a:pt x="68" y="106"/>
                    <a:pt x="68" y="106"/>
                  </a:cubicBezTo>
                  <a:cubicBezTo>
                    <a:pt x="71" y="102"/>
                    <a:pt x="71" y="96"/>
                    <a:pt x="68" y="92"/>
                  </a:cubicBezTo>
                  <a:cubicBezTo>
                    <a:pt x="64" y="89"/>
                    <a:pt x="58" y="89"/>
                    <a:pt x="54" y="9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0" y="105"/>
                    <a:pt x="24" y="99"/>
                    <a:pt x="17" y="93"/>
                  </a:cubicBezTo>
                  <a:cubicBezTo>
                    <a:pt x="14" y="89"/>
                    <a:pt x="8" y="89"/>
                    <a:pt x="4" y="93"/>
                  </a:cubicBezTo>
                  <a:cubicBezTo>
                    <a:pt x="0" y="97"/>
                    <a:pt x="0" y="103"/>
                    <a:pt x="4" y="106"/>
                  </a:cubicBezTo>
                  <a:cubicBezTo>
                    <a:pt x="53" y="155"/>
                    <a:pt x="86" y="191"/>
                    <a:pt x="87" y="191"/>
                  </a:cubicBezTo>
                  <a:cubicBezTo>
                    <a:pt x="87" y="191"/>
                    <a:pt x="87" y="192"/>
                    <a:pt x="87" y="192"/>
                  </a:cubicBezTo>
                  <a:cubicBezTo>
                    <a:pt x="92" y="197"/>
                    <a:pt x="99" y="199"/>
                    <a:pt x="106" y="199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114" y="199"/>
                    <a:pt x="122" y="196"/>
                    <a:pt x="127" y="192"/>
                  </a:cubicBezTo>
                  <a:cubicBezTo>
                    <a:pt x="192" y="125"/>
                    <a:pt x="192" y="125"/>
                    <a:pt x="192" y="125"/>
                  </a:cubicBezTo>
                  <a:cubicBezTo>
                    <a:pt x="201" y="116"/>
                    <a:pt x="202" y="100"/>
                    <a:pt x="193" y="91"/>
                  </a:cubicBezTo>
                  <a:lnTo>
                    <a:pt x="105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863;p45">
              <a:extLst>
                <a:ext uri="{FF2B5EF4-FFF2-40B4-BE49-F238E27FC236}">
                  <a16:creationId xmlns:a16="http://schemas.microsoft.com/office/drawing/2014/main" id="{65344B55-860C-036F-F6A2-95345983EAC4}"/>
                </a:ext>
              </a:extLst>
            </p:cNvPr>
            <p:cNvSpPr/>
            <p:nvPr/>
          </p:nvSpPr>
          <p:spPr>
            <a:xfrm>
              <a:off x="1403350" y="1023938"/>
              <a:ext cx="206375" cy="204788"/>
            </a:xfrm>
            <a:custGeom>
              <a:avLst/>
              <a:gdLst/>
              <a:ahLst/>
              <a:cxnLst/>
              <a:rect l="0" t="0" r="0" b="0"/>
              <a:pathLst>
                <a:path w="205" h="205" extrusionOk="0">
                  <a:moveTo>
                    <a:pt x="98" y="203"/>
                  </a:moveTo>
                  <a:cubicBezTo>
                    <a:pt x="100" y="205"/>
                    <a:pt x="103" y="205"/>
                    <a:pt x="105" y="205"/>
                  </a:cubicBezTo>
                  <a:cubicBezTo>
                    <a:pt x="108" y="205"/>
                    <a:pt x="110" y="205"/>
                    <a:pt x="112" y="203"/>
                  </a:cubicBezTo>
                  <a:cubicBezTo>
                    <a:pt x="115" y="199"/>
                    <a:pt x="115" y="193"/>
                    <a:pt x="112" y="189"/>
                  </a:cubicBezTo>
                  <a:cubicBezTo>
                    <a:pt x="105" y="183"/>
                    <a:pt x="98" y="176"/>
                    <a:pt x="92" y="170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5" y="148"/>
                    <a:pt x="115" y="142"/>
                    <a:pt x="111" y="138"/>
                  </a:cubicBezTo>
                  <a:cubicBezTo>
                    <a:pt x="107" y="134"/>
                    <a:pt x="102" y="134"/>
                    <a:pt x="98" y="138"/>
                  </a:cubicBezTo>
                  <a:cubicBezTo>
                    <a:pt x="79" y="157"/>
                    <a:pt x="79" y="157"/>
                    <a:pt x="79" y="157"/>
                  </a:cubicBezTo>
                  <a:cubicBezTo>
                    <a:pt x="69" y="147"/>
                    <a:pt x="60" y="138"/>
                    <a:pt x="53" y="131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102" y="82"/>
                    <a:pt x="102" y="76"/>
                    <a:pt x="98" y="72"/>
                  </a:cubicBezTo>
                  <a:cubicBezTo>
                    <a:pt x="94" y="69"/>
                    <a:pt x="88" y="69"/>
                    <a:pt x="85" y="72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1" y="110"/>
                    <a:pt x="26" y="105"/>
                    <a:pt x="26" y="105"/>
                  </a:cubicBezTo>
                  <a:cubicBezTo>
                    <a:pt x="26" y="105"/>
                    <a:pt x="20" y="98"/>
                    <a:pt x="26" y="92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6" y="23"/>
                    <a:pt x="100" y="22"/>
                    <a:pt x="104" y="27"/>
                  </a:cubicBezTo>
                  <a:cubicBezTo>
                    <a:pt x="107" y="30"/>
                    <a:pt x="140" y="67"/>
                    <a:pt x="188" y="115"/>
                  </a:cubicBezTo>
                  <a:cubicBezTo>
                    <a:pt x="192" y="119"/>
                    <a:pt x="198" y="119"/>
                    <a:pt x="201" y="115"/>
                  </a:cubicBezTo>
                  <a:cubicBezTo>
                    <a:pt x="205" y="111"/>
                    <a:pt x="205" y="105"/>
                    <a:pt x="201" y="102"/>
                  </a:cubicBezTo>
                  <a:cubicBezTo>
                    <a:pt x="151" y="52"/>
                    <a:pt x="118" y="14"/>
                    <a:pt x="118" y="14"/>
                  </a:cubicBezTo>
                  <a:cubicBezTo>
                    <a:pt x="118" y="14"/>
                    <a:pt x="118" y="14"/>
                    <a:pt x="118" y="14"/>
                  </a:cubicBezTo>
                  <a:cubicBezTo>
                    <a:pt x="104" y="0"/>
                    <a:pt x="88" y="4"/>
                    <a:pt x="78" y="14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0" y="91"/>
                    <a:pt x="3" y="109"/>
                    <a:pt x="13" y="119"/>
                  </a:cubicBezTo>
                  <a:cubicBezTo>
                    <a:pt x="13" y="119"/>
                    <a:pt x="49" y="153"/>
                    <a:pt x="98" y="2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64;p45">
              <a:extLst>
                <a:ext uri="{FF2B5EF4-FFF2-40B4-BE49-F238E27FC236}">
                  <a16:creationId xmlns:a16="http://schemas.microsoft.com/office/drawing/2014/main" id="{F9901196-DE82-0CBE-09A5-CF1E63A80908}"/>
                </a:ext>
              </a:extLst>
            </p:cNvPr>
            <p:cNvSpPr/>
            <p:nvPr/>
          </p:nvSpPr>
          <p:spPr>
            <a:xfrm>
              <a:off x="1406525" y="1027113"/>
              <a:ext cx="427038" cy="425450"/>
            </a:xfrm>
            <a:custGeom>
              <a:avLst/>
              <a:gdLst/>
              <a:ahLst/>
              <a:cxnLst/>
              <a:rect l="0" t="0" r="0" b="0"/>
              <a:pathLst>
                <a:path w="427" h="425" extrusionOk="0">
                  <a:moveTo>
                    <a:pt x="373" y="156"/>
                  </a:moveTo>
                  <a:cubicBezTo>
                    <a:pt x="420" y="109"/>
                    <a:pt x="420" y="109"/>
                    <a:pt x="420" y="109"/>
                  </a:cubicBezTo>
                  <a:cubicBezTo>
                    <a:pt x="424" y="104"/>
                    <a:pt x="427" y="98"/>
                    <a:pt x="427" y="92"/>
                  </a:cubicBezTo>
                  <a:cubicBezTo>
                    <a:pt x="427" y="86"/>
                    <a:pt x="424" y="80"/>
                    <a:pt x="420" y="76"/>
                  </a:cubicBezTo>
                  <a:cubicBezTo>
                    <a:pt x="351" y="7"/>
                    <a:pt x="351" y="7"/>
                    <a:pt x="351" y="7"/>
                  </a:cubicBezTo>
                  <a:cubicBezTo>
                    <a:pt x="347" y="3"/>
                    <a:pt x="341" y="0"/>
                    <a:pt x="335" y="0"/>
                  </a:cubicBezTo>
                  <a:cubicBezTo>
                    <a:pt x="329" y="0"/>
                    <a:pt x="323" y="3"/>
                    <a:pt x="319" y="7"/>
                  </a:cubicBezTo>
                  <a:cubicBezTo>
                    <a:pt x="270" y="56"/>
                    <a:pt x="270" y="56"/>
                    <a:pt x="270" y="56"/>
                  </a:cubicBezTo>
                  <a:cubicBezTo>
                    <a:pt x="269" y="57"/>
                    <a:pt x="269" y="57"/>
                    <a:pt x="268" y="58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3" y="283"/>
                    <a:pt x="43" y="284"/>
                    <a:pt x="42" y="285"/>
                  </a:cubicBezTo>
                  <a:cubicBezTo>
                    <a:pt x="1" y="413"/>
                    <a:pt x="1" y="413"/>
                    <a:pt x="1" y="413"/>
                  </a:cubicBezTo>
                  <a:cubicBezTo>
                    <a:pt x="0" y="416"/>
                    <a:pt x="1" y="420"/>
                    <a:pt x="3" y="422"/>
                  </a:cubicBezTo>
                  <a:cubicBezTo>
                    <a:pt x="5" y="424"/>
                    <a:pt x="7" y="425"/>
                    <a:pt x="10" y="425"/>
                  </a:cubicBezTo>
                  <a:cubicBezTo>
                    <a:pt x="11" y="425"/>
                    <a:pt x="12" y="425"/>
                    <a:pt x="12" y="424"/>
                  </a:cubicBezTo>
                  <a:cubicBezTo>
                    <a:pt x="143" y="385"/>
                    <a:pt x="143" y="385"/>
                    <a:pt x="143" y="385"/>
                  </a:cubicBezTo>
                  <a:cubicBezTo>
                    <a:pt x="145" y="385"/>
                    <a:pt x="146" y="384"/>
                    <a:pt x="147" y="383"/>
                  </a:cubicBezTo>
                  <a:cubicBezTo>
                    <a:pt x="371" y="158"/>
                    <a:pt x="371" y="158"/>
                    <a:pt x="371" y="158"/>
                  </a:cubicBezTo>
                  <a:cubicBezTo>
                    <a:pt x="372" y="157"/>
                    <a:pt x="372" y="157"/>
                    <a:pt x="373" y="156"/>
                  </a:cubicBezTo>
                  <a:close/>
                  <a:moveTo>
                    <a:pt x="332" y="20"/>
                  </a:moveTo>
                  <a:cubicBezTo>
                    <a:pt x="333" y="19"/>
                    <a:pt x="334" y="19"/>
                    <a:pt x="335" y="19"/>
                  </a:cubicBezTo>
                  <a:cubicBezTo>
                    <a:pt x="336" y="19"/>
                    <a:pt x="337" y="19"/>
                    <a:pt x="338" y="20"/>
                  </a:cubicBezTo>
                  <a:cubicBezTo>
                    <a:pt x="407" y="89"/>
                    <a:pt x="407" y="89"/>
                    <a:pt x="407" y="89"/>
                  </a:cubicBezTo>
                  <a:cubicBezTo>
                    <a:pt x="408" y="90"/>
                    <a:pt x="408" y="92"/>
                    <a:pt x="408" y="92"/>
                  </a:cubicBezTo>
                  <a:cubicBezTo>
                    <a:pt x="408" y="93"/>
                    <a:pt x="408" y="94"/>
                    <a:pt x="407" y="95"/>
                  </a:cubicBezTo>
                  <a:cubicBezTo>
                    <a:pt x="365" y="138"/>
                    <a:pt x="365" y="138"/>
                    <a:pt x="365" y="138"/>
                  </a:cubicBezTo>
                  <a:cubicBezTo>
                    <a:pt x="290" y="63"/>
                    <a:pt x="290" y="63"/>
                    <a:pt x="290" y="63"/>
                  </a:cubicBezTo>
                  <a:lnTo>
                    <a:pt x="332" y="20"/>
                  </a:lnTo>
                  <a:close/>
                  <a:moveTo>
                    <a:pt x="124" y="328"/>
                  </a:moveTo>
                  <a:cubicBezTo>
                    <a:pt x="98" y="328"/>
                    <a:pt x="98" y="328"/>
                    <a:pt x="98" y="328"/>
                  </a:cubicBezTo>
                  <a:cubicBezTo>
                    <a:pt x="98" y="301"/>
                    <a:pt x="98" y="301"/>
                    <a:pt x="98" y="301"/>
                  </a:cubicBezTo>
                  <a:cubicBezTo>
                    <a:pt x="299" y="99"/>
                    <a:pt x="299" y="99"/>
                    <a:pt x="299" y="99"/>
                  </a:cubicBezTo>
                  <a:cubicBezTo>
                    <a:pt x="327" y="127"/>
                    <a:pt x="327" y="127"/>
                    <a:pt x="327" y="127"/>
                  </a:cubicBezTo>
                  <a:lnTo>
                    <a:pt x="124" y="328"/>
                  </a:lnTo>
                  <a:close/>
                  <a:moveTo>
                    <a:pt x="277" y="76"/>
                  </a:moveTo>
                  <a:cubicBezTo>
                    <a:pt x="286" y="86"/>
                    <a:pt x="286" y="86"/>
                    <a:pt x="286" y="86"/>
                  </a:cubicBezTo>
                  <a:cubicBezTo>
                    <a:pt x="86" y="287"/>
                    <a:pt x="86" y="287"/>
                    <a:pt x="86" y="287"/>
                  </a:cubicBezTo>
                  <a:cubicBezTo>
                    <a:pt x="70" y="283"/>
                    <a:pt x="70" y="283"/>
                    <a:pt x="70" y="283"/>
                  </a:cubicBezTo>
                  <a:lnTo>
                    <a:pt x="277" y="76"/>
                  </a:lnTo>
                  <a:close/>
                  <a:moveTo>
                    <a:pt x="57" y="299"/>
                  </a:moveTo>
                  <a:cubicBezTo>
                    <a:pt x="79" y="304"/>
                    <a:pt x="79" y="304"/>
                    <a:pt x="79" y="304"/>
                  </a:cubicBezTo>
                  <a:cubicBezTo>
                    <a:pt x="79" y="337"/>
                    <a:pt x="79" y="337"/>
                    <a:pt x="79" y="337"/>
                  </a:cubicBezTo>
                  <a:cubicBezTo>
                    <a:pt x="79" y="342"/>
                    <a:pt x="83" y="346"/>
                    <a:pt x="88" y="346"/>
                  </a:cubicBezTo>
                  <a:cubicBezTo>
                    <a:pt x="121" y="346"/>
                    <a:pt x="121" y="346"/>
                    <a:pt x="121" y="346"/>
                  </a:cubicBezTo>
                  <a:cubicBezTo>
                    <a:pt x="128" y="371"/>
                    <a:pt x="128" y="371"/>
                    <a:pt x="128" y="371"/>
                  </a:cubicBezTo>
                  <a:cubicBezTo>
                    <a:pt x="24" y="401"/>
                    <a:pt x="24" y="401"/>
                    <a:pt x="24" y="401"/>
                  </a:cubicBezTo>
                  <a:lnTo>
                    <a:pt x="57" y="299"/>
                  </a:lnTo>
                  <a:close/>
                  <a:moveTo>
                    <a:pt x="144" y="360"/>
                  </a:moveTo>
                  <a:cubicBezTo>
                    <a:pt x="138" y="340"/>
                    <a:pt x="138" y="340"/>
                    <a:pt x="138" y="340"/>
                  </a:cubicBezTo>
                  <a:cubicBezTo>
                    <a:pt x="341" y="140"/>
                    <a:pt x="341" y="140"/>
                    <a:pt x="341" y="140"/>
                  </a:cubicBezTo>
                  <a:cubicBezTo>
                    <a:pt x="351" y="151"/>
                    <a:pt x="351" y="151"/>
                    <a:pt x="351" y="151"/>
                  </a:cubicBezTo>
                  <a:lnTo>
                    <a:pt x="144" y="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865;p45">
            <a:extLst>
              <a:ext uri="{FF2B5EF4-FFF2-40B4-BE49-F238E27FC236}">
                <a16:creationId xmlns:a16="http://schemas.microsoft.com/office/drawing/2014/main" id="{A736E743-D390-46B5-9174-2CAEF141AFB1}"/>
              </a:ext>
            </a:extLst>
          </p:cNvPr>
          <p:cNvGrpSpPr/>
          <p:nvPr/>
        </p:nvGrpSpPr>
        <p:grpSpPr>
          <a:xfrm>
            <a:off x="5821282" y="3668645"/>
            <a:ext cx="496427" cy="483837"/>
            <a:chOff x="2212975" y="1027113"/>
            <a:chExt cx="438150" cy="427038"/>
          </a:xfrm>
          <a:solidFill>
            <a:schemeClr val="tx2"/>
          </a:solidFill>
        </p:grpSpPr>
        <p:sp>
          <p:nvSpPr>
            <p:cNvPr id="22" name="Google Shape;866;p45">
              <a:extLst>
                <a:ext uri="{FF2B5EF4-FFF2-40B4-BE49-F238E27FC236}">
                  <a16:creationId xmlns:a16="http://schemas.microsoft.com/office/drawing/2014/main" id="{83A3F99D-307A-F1C3-D4BF-BD7B34E0D31C}"/>
                </a:ext>
              </a:extLst>
            </p:cNvPr>
            <p:cNvSpPr/>
            <p:nvPr/>
          </p:nvSpPr>
          <p:spPr>
            <a:xfrm>
              <a:off x="2212975" y="1027113"/>
              <a:ext cx="438150" cy="427038"/>
            </a:xfrm>
            <a:custGeom>
              <a:avLst/>
              <a:gdLst/>
              <a:ahLst/>
              <a:cxnLst/>
              <a:rect l="0" t="0" r="0" b="0"/>
              <a:pathLst>
                <a:path w="438" h="426" extrusionOk="0">
                  <a:moveTo>
                    <a:pt x="320" y="165"/>
                  </a:moveTo>
                  <a:cubicBezTo>
                    <a:pt x="328" y="167"/>
                    <a:pt x="336" y="169"/>
                    <a:pt x="345" y="169"/>
                  </a:cubicBezTo>
                  <a:cubicBezTo>
                    <a:pt x="368" y="169"/>
                    <a:pt x="391" y="159"/>
                    <a:pt x="407" y="143"/>
                  </a:cubicBezTo>
                  <a:cubicBezTo>
                    <a:pt x="431" y="119"/>
                    <a:pt x="438" y="83"/>
                    <a:pt x="424" y="52"/>
                  </a:cubicBezTo>
                  <a:cubicBezTo>
                    <a:pt x="423" y="49"/>
                    <a:pt x="420" y="47"/>
                    <a:pt x="417" y="46"/>
                  </a:cubicBezTo>
                  <a:cubicBezTo>
                    <a:pt x="414" y="46"/>
                    <a:pt x="411" y="47"/>
                    <a:pt x="409" y="49"/>
                  </a:cubicBezTo>
                  <a:cubicBezTo>
                    <a:pt x="363" y="95"/>
                    <a:pt x="363" y="95"/>
                    <a:pt x="363" y="95"/>
                  </a:cubicBezTo>
                  <a:cubicBezTo>
                    <a:pt x="362" y="96"/>
                    <a:pt x="361" y="96"/>
                    <a:pt x="360" y="96"/>
                  </a:cubicBezTo>
                  <a:cubicBezTo>
                    <a:pt x="359" y="96"/>
                    <a:pt x="358" y="96"/>
                    <a:pt x="357" y="95"/>
                  </a:cubicBezTo>
                  <a:cubicBezTo>
                    <a:pt x="337" y="75"/>
                    <a:pt x="337" y="75"/>
                    <a:pt x="337" y="75"/>
                  </a:cubicBezTo>
                  <a:cubicBezTo>
                    <a:pt x="335" y="73"/>
                    <a:pt x="335" y="70"/>
                    <a:pt x="337" y="69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5" y="21"/>
                    <a:pt x="386" y="18"/>
                    <a:pt x="386" y="15"/>
                  </a:cubicBezTo>
                  <a:cubicBezTo>
                    <a:pt x="385" y="12"/>
                    <a:pt x="383" y="9"/>
                    <a:pt x="380" y="8"/>
                  </a:cubicBezTo>
                  <a:cubicBezTo>
                    <a:pt x="369" y="2"/>
                    <a:pt x="357" y="0"/>
                    <a:pt x="345" y="0"/>
                  </a:cubicBezTo>
                  <a:cubicBezTo>
                    <a:pt x="324" y="0"/>
                    <a:pt x="304" y="8"/>
                    <a:pt x="288" y="24"/>
                  </a:cubicBezTo>
                  <a:cubicBezTo>
                    <a:pt x="266" y="47"/>
                    <a:pt x="257" y="82"/>
                    <a:pt x="267" y="112"/>
                  </a:cubicBezTo>
                  <a:cubicBezTo>
                    <a:pt x="119" y="261"/>
                    <a:pt x="119" y="261"/>
                    <a:pt x="119" y="261"/>
                  </a:cubicBezTo>
                  <a:cubicBezTo>
                    <a:pt x="111" y="258"/>
                    <a:pt x="102" y="257"/>
                    <a:pt x="93" y="257"/>
                  </a:cubicBezTo>
                  <a:cubicBezTo>
                    <a:pt x="70" y="257"/>
                    <a:pt x="47" y="266"/>
                    <a:pt x="31" y="282"/>
                  </a:cubicBezTo>
                  <a:cubicBezTo>
                    <a:pt x="7" y="306"/>
                    <a:pt x="0" y="342"/>
                    <a:pt x="14" y="374"/>
                  </a:cubicBezTo>
                  <a:cubicBezTo>
                    <a:pt x="15" y="376"/>
                    <a:pt x="18" y="379"/>
                    <a:pt x="21" y="379"/>
                  </a:cubicBezTo>
                  <a:cubicBezTo>
                    <a:pt x="24" y="380"/>
                    <a:pt x="27" y="379"/>
                    <a:pt x="29" y="376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77" y="329"/>
                    <a:pt x="80" y="328"/>
                    <a:pt x="81" y="33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3" y="352"/>
                    <a:pt x="103" y="355"/>
                    <a:pt x="101" y="357"/>
                  </a:cubicBezTo>
                  <a:cubicBezTo>
                    <a:pt x="55" y="403"/>
                    <a:pt x="55" y="403"/>
                    <a:pt x="55" y="403"/>
                  </a:cubicBezTo>
                  <a:cubicBezTo>
                    <a:pt x="53" y="405"/>
                    <a:pt x="52" y="408"/>
                    <a:pt x="53" y="411"/>
                  </a:cubicBezTo>
                  <a:cubicBezTo>
                    <a:pt x="53" y="414"/>
                    <a:pt x="55" y="416"/>
                    <a:pt x="58" y="418"/>
                  </a:cubicBezTo>
                  <a:cubicBezTo>
                    <a:pt x="69" y="423"/>
                    <a:pt x="81" y="426"/>
                    <a:pt x="93" y="426"/>
                  </a:cubicBezTo>
                  <a:cubicBezTo>
                    <a:pt x="93" y="426"/>
                    <a:pt x="93" y="426"/>
                    <a:pt x="93" y="426"/>
                  </a:cubicBezTo>
                  <a:cubicBezTo>
                    <a:pt x="114" y="426"/>
                    <a:pt x="135" y="417"/>
                    <a:pt x="150" y="401"/>
                  </a:cubicBezTo>
                  <a:cubicBezTo>
                    <a:pt x="173" y="379"/>
                    <a:pt x="181" y="343"/>
                    <a:pt x="171" y="313"/>
                  </a:cubicBezTo>
                  <a:lnTo>
                    <a:pt x="320" y="165"/>
                  </a:lnTo>
                  <a:close/>
                  <a:moveTo>
                    <a:pt x="137" y="388"/>
                  </a:moveTo>
                  <a:cubicBezTo>
                    <a:pt x="125" y="400"/>
                    <a:pt x="109" y="407"/>
                    <a:pt x="93" y="407"/>
                  </a:cubicBezTo>
                  <a:cubicBezTo>
                    <a:pt x="88" y="407"/>
                    <a:pt x="84" y="406"/>
                    <a:pt x="79" y="405"/>
                  </a:cubicBezTo>
                  <a:cubicBezTo>
                    <a:pt x="114" y="370"/>
                    <a:pt x="114" y="370"/>
                    <a:pt x="114" y="370"/>
                  </a:cubicBezTo>
                  <a:cubicBezTo>
                    <a:pt x="123" y="361"/>
                    <a:pt x="124" y="346"/>
                    <a:pt x="115" y="337"/>
                  </a:cubicBezTo>
                  <a:cubicBezTo>
                    <a:pt x="95" y="317"/>
                    <a:pt x="95" y="317"/>
                    <a:pt x="95" y="317"/>
                  </a:cubicBezTo>
                  <a:cubicBezTo>
                    <a:pt x="91" y="312"/>
                    <a:pt x="85" y="310"/>
                    <a:pt x="79" y="310"/>
                  </a:cubicBezTo>
                  <a:cubicBezTo>
                    <a:pt x="73" y="310"/>
                    <a:pt x="66" y="313"/>
                    <a:pt x="62" y="317"/>
                  </a:cubicBezTo>
                  <a:cubicBezTo>
                    <a:pt x="27" y="352"/>
                    <a:pt x="27" y="352"/>
                    <a:pt x="27" y="352"/>
                  </a:cubicBezTo>
                  <a:cubicBezTo>
                    <a:pt x="23" y="332"/>
                    <a:pt x="29" y="311"/>
                    <a:pt x="45" y="295"/>
                  </a:cubicBezTo>
                  <a:cubicBezTo>
                    <a:pt x="57" y="283"/>
                    <a:pt x="75" y="275"/>
                    <a:pt x="93" y="275"/>
                  </a:cubicBezTo>
                  <a:cubicBezTo>
                    <a:pt x="102" y="275"/>
                    <a:pt x="110" y="277"/>
                    <a:pt x="117" y="280"/>
                  </a:cubicBezTo>
                  <a:cubicBezTo>
                    <a:pt x="121" y="282"/>
                    <a:pt x="125" y="281"/>
                    <a:pt x="128" y="278"/>
                  </a:cubicBezTo>
                  <a:cubicBezTo>
                    <a:pt x="285" y="121"/>
                    <a:pt x="285" y="121"/>
                    <a:pt x="285" y="121"/>
                  </a:cubicBezTo>
                  <a:cubicBezTo>
                    <a:pt x="287" y="118"/>
                    <a:pt x="288" y="114"/>
                    <a:pt x="287" y="111"/>
                  </a:cubicBezTo>
                  <a:cubicBezTo>
                    <a:pt x="277" y="87"/>
                    <a:pt x="283" y="56"/>
                    <a:pt x="301" y="37"/>
                  </a:cubicBezTo>
                  <a:cubicBezTo>
                    <a:pt x="313" y="25"/>
                    <a:pt x="329" y="18"/>
                    <a:pt x="345" y="18"/>
                  </a:cubicBezTo>
                  <a:cubicBezTo>
                    <a:pt x="350" y="18"/>
                    <a:pt x="355" y="19"/>
                    <a:pt x="359" y="20"/>
                  </a:cubicBezTo>
                  <a:cubicBezTo>
                    <a:pt x="324" y="55"/>
                    <a:pt x="324" y="55"/>
                    <a:pt x="324" y="55"/>
                  </a:cubicBezTo>
                  <a:cubicBezTo>
                    <a:pt x="315" y="65"/>
                    <a:pt x="315" y="79"/>
                    <a:pt x="324" y="88"/>
                  </a:cubicBezTo>
                  <a:cubicBezTo>
                    <a:pt x="344" y="108"/>
                    <a:pt x="344" y="108"/>
                    <a:pt x="344" y="108"/>
                  </a:cubicBezTo>
                  <a:cubicBezTo>
                    <a:pt x="348" y="112"/>
                    <a:pt x="354" y="115"/>
                    <a:pt x="360" y="115"/>
                  </a:cubicBezTo>
                  <a:cubicBezTo>
                    <a:pt x="366" y="115"/>
                    <a:pt x="372" y="112"/>
                    <a:pt x="377" y="108"/>
                  </a:cubicBezTo>
                  <a:cubicBezTo>
                    <a:pt x="411" y="73"/>
                    <a:pt x="411" y="73"/>
                    <a:pt x="411" y="73"/>
                  </a:cubicBezTo>
                  <a:cubicBezTo>
                    <a:pt x="415" y="93"/>
                    <a:pt x="409" y="115"/>
                    <a:pt x="394" y="130"/>
                  </a:cubicBezTo>
                  <a:cubicBezTo>
                    <a:pt x="381" y="143"/>
                    <a:pt x="363" y="150"/>
                    <a:pt x="345" y="150"/>
                  </a:cubicBezTo>
                  <a:cubicBezTo>
                    <a:pt x="337" y="150"/>
                    <a:pt x="329" y="148"/>
                    <a:pt x="321" y="145"/>
                  </a:cubicBezTo>
                  <a:cubicBezTo>
                    <a:pt x="318" y="144"/>
                    <a:pt x="314" y="144"/>
                    <a:pt x="311" y="147"/>
                  </a:cubicBezTo>
                  <a:cubicBezTo>
                    <a:pt x="154" y="304"/>
                    <a:pt x="154" y="304"/>
                    <a:pt x="154" y="304"/>
                  </a:cubicBezTo>
                  <a:cubicBezTo>
                    <a:pt x="151" y="307"/>
                    <a:pt x="150" y="311"/>
                    <a:pt x="152" y="315"/>
                  </a:cubicBezTo>
                  <a:cubicBezTo>
                    <a:pt x="162" y="339"/>
                    <a:pt x="156" y="370"/>
                    <a:pt x="137" y="3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67;p45">
              <a:extLst>
                <a:ext uri="{FF2B5EF4-FFF2-40B4-BE49-F238E27FC236}">
                  <a16:creationId xmlns:a16="http://schemas.microsoft.com/office/drawing/2014/main" id="{42377AD0-9DB4-E374-F396-91F61AED5608}"/>
                </a:ext>
              </a:extLst>
            </p:cNvPr>
            <p:cNvSpPr/>
            <p:nvPr/>
          </p:nvSpPr>
          <p:spPr>
            <a:xfrm>
              <a:off x="2447925" y="1257300"/>
              <a:ext cx="198438" cy="193675"/>
            </a:xfrm>
            <a:custGeom>
              <a:avLst/>
              <a:gdLst/>
              <a:ahLst/>
              <a:cxnLst/>
              <a:rect l="0" t="0" r="0" b="0"/>
              <a:pathLst>
                <a:path w="197" h="194" extrusionOk="0">
                  <a:moveTo>
                    <a:pt x="56" y="3"/>
                  </a:moveTo>
                  <a:cubicBezTo>
                    <a:pt x="53" y="0"/>
                    <a:pt x="47" y="0"/>
                    <a:pt x="43" y="3"/>
                  </a:cubicBezTo>
                  <a:cubicBezTo>
                    <a:pt x="39" y="7"/>
                    <a:pt x="39" y="13"/>
                    <a:pt x="43" y="16"/>
                  </a:cubicBezTo>
                  <a:cubicBezTo>
                    <a:pt x="174" y="147"/>
                    <a:pt x="174" y="147"/>
                    <a:pt x="174" y="147"/>
                  </a:cubicBezTo>
                  <a:cubicBezTo>
                    <a:pt x="176" y="149"/>
                    <a:pt x="176" y="152"/>
                    <a:pt x="174" y="154"/>
                  </a:cubicBezTo>
                  <a:cubicBezTo>
                    <a:pt x="155" y="174"/>
                    <a:pt x="155" y="174"/>
                    <a:pt x="155" y="174"/>
                  </a:cubicBezTo>
                  <a:cubicBezTo>
                    <a:pt x="154" y="175"/>
                    <a:pt x="153" y="175"/>
                    <a:pt x="152" y="175"/>
                  </a:cubicBezTo>
                  <a:cubicBezTo>
                    <a:pt x="152" y="175"/>
                    <a:pt x="152" y="175"/>
                    <a:pt x="152" y="175"/>
                  </a:cubicBezTo>
                  <a:cubicBezTo>
                    <a:pt x="151" y="175"/>
                    <a:pt x="149" y="175"/>
                    <a:pt x="148" y="174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3" y="39"/>
                    <a:pt x="7" y="39"/>
                    <a:pt x="4" y="43"/>
                  </a:cubicBezTo>
                  <a:cubicBezTo>
                    <a:pt x="0" y="46"/>
                    <a:pt x="0" y="52"/>
                    <a:pt x="4" y="5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40" y="191"/>
                    <a:pt x="146" y="194"/>
                    <a:pt x="152" y="194"/>
                  </a:cubicBezTo>
                  <a:cubicBezTo>
                    <a:pt x="152" y="194"/>
                    <a:pt x="152" y="194"/>
                    <a:pt x="152" y="194"/>
                  </a:cubicBezTo>
                  <a:cubicBezTo>
                    <a:pt x="158" y="194"/>
                    <a:pt x="164" y="191"/>
                    <a:pt x="169" y="187"/>
                  </a:cubicBezTo>
                  <a:cubicBezTo>
                    <a:pt x="187" y="167"/>
                    <a:pt x="187" y="167"/>
                    <a:pt x="187" y="167"/>
                  </a:cubicBezTo>
                  <a:cubicBezTo>
                    <a:pt x="197" y="158"/>
                    <a:pt x="197" y="143"/>
                    <a:pt x="187" y="134"/>
                  </a:cubicBezTo>
                  <a:lnTo>
                    <a:pt x="56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68;p45">
              <a:extLst>
                <a:ext uri="{FF2B5EF4-FFF2-40B4-BE49-F238E27FC236}">
                  <a16:creationId xmlns:a16="http://schemas.microsoft.com/office/drawing/2014/main" id="{CCFDB2DC-1676-0B44-0DAF-D9D5445E9785}"/>
                </a:ext>
              </a:extLst>
            </p:cNvPr>
            <p:cNvSpPr/>
            <p:nvPr/>
          </p:nvSpPr>
          <p:spPr>
            <a:xfrm>
              <a:off x="2219325" y="1027113"/>
              <a:ext cx="177800" cy="176213"/>
            </a:xfrm>
            <a:custGeom>
              <a:avLst/>
              <a:gdLst/>
              <a:ahLst/>
              <a:cxnLst/>
              <a:rect l="0" t="0" r="0" b="0"/>
              <a:pathLst>
                <a:path w="178" h="177" extrusionOk="0">
                  <a:moveTo>
                    <a:pt x="43" y="83"/>
                  </a:moveTo>
                  <a:cubicBezTo>
                    <a:pt x="45" y="85"/>
                    <a:pt x="47" y="85"/>
                    <a:pt x="49" y="85"/>
                  </a:cubicBezTo>
                  <a:cubicBezTo>
                    <a:pt x="52" y="85"/>
                    <a:pt x="54" y="85"/>
                    <a:pt x="56" y="83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161" y="174"/>
                    <a:pt x="161" y="174"/>
                    <a:pt x="161" y="174"/>
                  </a:cubicBezTo>
                  <a:cubicBezTo>
                    <a:pt x="163" y="176"/>
                    <a:pt x="165" y="177"/>
                    <a:pt x="167" y="177"/>
                  </a:cubicBezTo>
                  <a:cubicBezTo>
                    <a:pt x="170" y="177"/>
                    <a:pt x="172" y="176"/>
                    <a:pt x="174" y="174"/>
                  </a:cubicBezTo>
                  <a:cubicBezTo>
                    <a:pt x="178" y="171"/>
                    <a:pt x="178" y="165"/>
                    <a:pt x="174" y="161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6" y="53"/>
                    <a:pt x="86" y="47"/>
                    <a:pt x="82" y="4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9" y="0"/>
                    <a:pt x="33" y="0"/>
                    <a:pt x="30" y="4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4"/>
                    <a:pt x="0" y="40"/>
                    <a:pt x="3" y="43"/>
                  </a:cubicBezTo>
                  <a:lnTo>
                    <a:pt x="43" y="83"/>
                  </a:lnTo>
                  <a:close/>
                  <a:moveTo>
                    <a:pt x="36" y="24"/>
                  </a:moveTo>
                  <a:cubicBezTo>
                    <a:pt x="62" y="50"/>
                    <a:pt x="62" y="50"/>
                    <a:pt x="62" y="50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23" y="37"/>
                    <a:pt x="23" y="37"/>
                    <a:pt x="23" y="37"/>
                  </a:cubicBezTo>
                  <a:lnTo>
                    <a:pt x="36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98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77D9B-D806-67BD-2A2D-B1ED27B6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B5AE7-E239-1B56-3063-CA91D6FD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/>
          </a:p>
        </p:txBody>
      </p:sp>
      <p:cxnSp>
        <p:nvCxnSpPr>
          <p:cNvPr id="5" name="Google Shape;1078;p52">
            <a:extLst>
              <a:ext uri="{FF2B5EF4-FFF2-40B4-BE49-F238E27FC236}">
                <a16:creationId xmlns:a16="http://schemas.microsoft.com/office/drawing/2014/main" id="{6C52B3A7-2FA4-86B3-47BC-472CDCCB631E}"/>
              </a:ext>
            </a:extLst>
          </p:cNvPr>
          <p:cNvCxnSpPr/>
          <p:nvPr/>
        </p:nvCxnSpPr>
        <p:spPr>
          <a:xfrm>
            <a:off x="5914824" y="3861783"/>
            <a:ext cx="5473700" cy="0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1079;p52">
            <a:extLst>
              <a:ext uri="{FF2B5EF4-FFF2-40B4-BE49-F238E27FC236}">
                <a16:creationId xmlns:a16="http://schemas.microsoft.com/office/drawing/2014/main" id="{472C12EC-6BCE-EB93-A8F8-58C5F3BBDFCD}"/>
              </a:ext>
            </a:extLst>
          </p:cNvPr>
          <p:cNvCxnSpPr/>
          <p:nvPr/>
        </p:nvCxnSpPr>
        <p:spPr>
          <a:xfrm>
            <a:off x="8651675" y="1706137"/>
            <a:ext cx="0" cy="4460696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1080;p52">
            <a:extLst>
              <a:ext uri="{FF2B5EF4-FFF2-40B4-BE49-F238E27FC236}">
                <a16:creationId xmlns:a16="http://schemas.microsoft.com/office/drawing/2014/main" id="{7BC818A8-17A8-E36D-CEDE-B2F6A36B8543}"/>
              </a:ext>
            </a:extLst>
          </p:cNvPr>
          <p:cNvSpPr txBox="1"/>
          <p:nvPr/>
        </p:nvSpPr>
        <p:spPr>
          <a:xfrm>
            <a:off x="6176763" y="2493813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D33266"/>
                </a:solidFill>
                <a:ea typeface="Open Sans"/>
                <a:cs typeface="Open Sans"/>
                <a:sym typeface="Open Sans"/>
              </a:rPr>
              <a:t>Vision 01 </a:t>
            </a:r>
            <a:endParaRPr b="1" dirty="0">
              <a:solidFill>
                <a:srgbClr val="D3326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1081;p52">
            <a:extLst>
              <a:ext uri="{FF2B5EF4-FFF2-40B4-BE49-F238E27FC236}">
                <a16:creationId xmlns:a16="http://schemas.microsoft.com/office/drawing/2014/main" id="{765C98E6-AF7D-F07A-81E9-B2C8C8D69E6E}"/>
              </a:ext>
            </a:extLst>
          </p:cNvPr>
          <p:cNvSpPr txBox="1"/>
          <p:nvPr/>
        </p:nvSpPr>
        <p:spPr>
          <a:xfrm>
            <a:off x="6176763" y="2888850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 dirty="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 dirty="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9" name="Google Shape;1082;p52">
            <a:extLst>
              <a:ext uri="{FF2B5EF4-FFF2-40B4-BE49-F238E27FC236}">
                <a16:creationId xmlns:a16="http://schemas.microsoft.com/office/drawing/2014/main" id="{62D012C3-8B2F-E420-E3EE-31BAE118287B}"/>
              </a:ext>
            </a:extLst>
          </p:cNvPr>
          <p:cNvSpPr txBox="1"/>
          <p:nvPr/>
        </p:nvSpPr>
        <p:spPr>
          <a:xfrm>
            <a:off x="6176763" y="4904498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 dirty="0">
                <a:solidFill>
                  <a:srgbClr val="D33266"/>
                </a:solidFill>
                <a:ea typeface="Open Sans"/>
                <a:cs typeface="Open Sans"/>
                <a:sym typeface="Open Sans"/>
              </a:rPr>
              <a:t>Mission 01</a:t>
            </a:r>
            <a:endParaRPr b="1" dirty="0">
              <a:solidFill>
                <a:srgbClr val="D3326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1083;p52">
            <a:extLst>
              <a:ext uri="{FF2B5EF4-FFF2-40B4-BE49-F238E27FC236}">
                <a16:creationId xmlns:a16="http://schemas.microsoft.com/office/drawing/2014/main" id="{93B6A6DC-87DC-3942-8BDF-2F43B57CF672}"/>
              </a:ext>
            </a:extLst>
          </p:cNvPr>
          <p:cNvSpPr txBox="1"/>
          <p:nvPr/>
        </p:nvSpPr>
        <p:spPr>
          <a:xfrm>
            <a:off x="6176763" y="5299536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1" name="Google Shape;1084;p52">
            <a:extLst>
              <a:ext uri="{FF2B5EF4-FFF2-40B4-BE49-F238E27FC236}">
                <a16:creationId xmlns:a16="http://schemas.microsoft.com/office/drawing/2014/main" id="{34AA948C-8552-4DAC-0909-DD5A540179C4}"/>
              </a:ext>
            </a:extLst>
          </p:cNvPr>
          <p:cNvSpPr txBox="1"/>
          <p:nvPr/>
        </p:nvSpPr>
        <p:spPr>
          <a:xfrm>
            <a:off x="9164437" y="2493813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>
                <a:solidFill>
                  <a:srgbClr val="D33266"/>
                </a:solidFill>
                <a:ea typeface="Open Sans"/>
                <a:cs typeface="Open Sans"/>
                <a:sym typeface="Open Sans"/>
              </a:rPr>
              <a:t>Vision 02</a:t>
            </a:r>
            <a:endParaRPr b="1">
              <a:solidFill>
                <a:srgbClr val="D3326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085;p52">
            <a:extLst>
              <a:ext uri="{FF2B5EF4-FFF2-40B4-BE49-F238E27FC236}">
                <a16:creationId xmlns:a16="http://schemas.microsoft.com/office/drawing/2014/main" id="{1AC62975-96A2-B746-8D4E-2986C72C9460}"/>
              </a:ext>
            </a:extLst>
          </p:cNvPr>
          <p:cNvSpPr txBox="1"/>
          <p:nvPr/>
        </p:nvSpPr>
        <p:spPr>
          <a:xfrm>
            <a:off x="9164437" y="2888850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3" name="Google Shape;1086;p52">
            <a:extLst>
              <a:ext uri="{FF2B5EF4-FFF2-40B4-BE49-F238E27FC236}">
                <a16:creationId xmlns:a16="http://schemas.microsoft.com/office/drawing/2014/main" id="{4C740156-4D46-6D3D-6292-24C5A7E16025}"/>
              </a:ext>
            </a:extLst>
          </p:cNvPr>
          <p:cNvSpPr txBox="1"/>
          <p:nvPr/>
        </p:nvSpPr>
        <p:spPr>
          <a:xfrm>
            <a:off x="9164437" y="4904498"/>
            <a:ext cx="19954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b="1">
                <a:solidFill>
                  <a:srgbClr val="D33266"/>
                </a:solidFill>
                <a:ea typeface="Open Sans"/>
                <a:cs typeface="Open Sans"/>
                <a:sym typeface="Open Sans"/>
              </a:rPr>
              <a:t>Mission 02</a:t>
            </a:r>
            <a:endParaRPr b="1">
              <a:solidFill>
                <a:srgbClr val="D33266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087;p52">
            <a:extLst>
              <a:ext uri="{FF2B5EF4-FFF2-40B4-BE49-F238E27FC236}">
                <a16:creationId xmlns:a16="http://schemas.microsoft.com/office/drawing/2014/main" id="{B53B5C98-151C-EB3F-F2ED-44057FA9FC34}"/>
              </a:ext>
            </a:extLst>
          </p:cNvPr>
          <p:cNvSpPr txBox="1"/>
          <p:nvPr/>
        </p:nvSpPr>
        <p:spPr>
          <a:xfrm>
            <a:off x="9164437" y="5299536"/>
            <a:ext cx="1995488" cy="71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100">
                <a:solidFill>
                  <a:srgbClr val="897D76"/>
                </a:solidFill>
                <a:ea typeface="Open Sans Light"/>
                <a:cs typeface="Open Sans Light"/>
                <a:sym typeface="Open Sans Light"/>
              </a:rPr>
              <a:t>This paragraph actually is a good place for title description or a short explanation.</a:t>
            </a:r>
            <a:endParaRPr sz="1100">
              <a:solidFill>
                <a:srgbClr val="897D76"/>
              </a:solidFill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5" name="Google Shape;1088;p52">
            <a:extLst>
              <a:ext uri="{FF2B5EF4-FFF2-40B4-BE49-F238E27FC236}">
                <a16:creationId xmlns:a16="http://schemas.microsoft.com/office/drawing/2014/main" id="{4EF68ABA-AB29-B097-4EEE-581AD5AD686B}"/>
              </a:ext>
            </a:extLst>
          </p:cNvPr>
          <p:cNvGrpSpPr/>
          <p:nvPr/>
        </p:nvGrpSpPr>
        <p:grpSpPr>
          <a:xfrm>
            <a:off x="6916082" y="1843454"/>
            <a:ext cx="516848" cy="484091"/>
            <a:chOff x="4732339" y="3040063"/>
            <a:chExt cx="450850" cy="422276"/>
          </a:xfrm>
          <a:solidFill>
            <a:schemeClr val="accent6"/>
          </a:solidFill>
        </p:grpSpPr>
        <p:sp>
          <p:nvSpPr>
            <p:cNvPr id="16" name="Google Shape;1089;p52">
              <a:extLst>
                <a:ext uri="{FF2B5EF4-FFF2-40B4-BE49-F238E27FC236}">
                  <a16:creationId xmlns:a16="http://schemas.microsoft.com/office/drawing/2014/main" id="{B668CEAB-8148-CF33-0ED4-8A389F0EB273}"/>
                </a:ext>
              </a:extLst>
            </p:cNvPr>
            <p:cNvSpPr/>
            <p:nvPr/>
          </p:nvSpPr>
          <p:spPr>
            <a:xfrm>
              <a:off x="4837114" y="3040063"/>
              <a:ext cx="241300" cy="17463"/>
            </a:xfrm>
            <a:custGeom>
              <a:avLst/>
              <a:gdLst/>
              <a:ahLst/>
              <a:cxnLst/>
              <a:rect l="0" t="0" r="0" b="0"/>
              <a:pathLst>
                <a:path w="242" h="18" extrusionOk="0">
                  <a:moveTo>
                    <a:pt x="10" y="18"/>
                  </a:moveTo>
                  <a:cubicBezTo>
                    <a:pt x="232" y="18"/>
                    <a:pt x="232" y="18"/>
                    <a:pt x="232" y="18"/>
                  </a:cubicBezTo>
                  <a:cubicBezTo>
                    <a:pt x="237" y="18"/>
                    <a:pt x="242" y="14"/>
                    <a:pt x="242" y="9"/>
                  </a:cubicBezTo>
                  <a:cubicBezTo>
                    <a:pt x="242" y="4"/>
                    <a:pt x="237" y="0"/>
                    <a:pt x="23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90;p52">
              <a:extLst>
                <a:ext uri="{FF2B5EF4-FFF2-40B4-BE49-F238E27FC236}">
                  <a16:creationId xmlns:a16="http://schemas.microsoft.com/office/drawing/2014/main" id="{3D60F650-D354-6C62-C480-ACDFF9BAF92D}"/>
                </a:ext>
              </a:extLst>
            </p:cNvPr>
            <p:cNvSpPr/>
            <p:nvPr/>
          </p:nvSpPr>
          <p:spPr>
            <a:xfrm>
              <a:off x="4732339" y="3065463"/>
              <a:ext cx="450850" cy="331788"/>
            </a:xfrm>
            <a:custGeom>
              <a:avLst/>
              <a:gdLst/>
              <a:ahLst/>
              <a:cxnLst/>
              <a:rect l="0" t="0" r="0" b="0"/>
              <a:pathLst>
                <a:path w="452" h="333" extrusionOk="0">
                  <a:moveTo>
                    <a:pt x="438" y="29"/>
                  </a:moveTo>
                  <a:cubicBezTo>
                    <a:pt x="428" y="16"/>
                    <a:pt x="408" y="0"/>
                    <a:pt x="363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4" y="0"/>
                    <a:pt x="23" y="16"/>
                    <a:pt x="14" y="29"/>
                  </a:cubicBezTo>
                  <a:cubicBezTo>
                    <a:pt x="2" y="46"/>
                    <a:pt x="0" y="67"/>
                    <a:pt x="7" y="91"/>
                  </a:cubicBezTo>
                  <a:cubicBezTo>
                    <a:pt x="19" y="126"/>
                    <a:pt x="58" y="168"/>
                    <a:pt x="83" y="187"/>
                  </a:cubicBezTo>
                  <a:cubicBezTo>
                    <a:pt x="84" y="188"/>
                    <a:pt x="86" y="189"/>
                    <a:pt x="88" y="189"/>
                  </a:cubicBezTo>
                  <a:cubicBezTo>
                    <a:pt x="91" y="189"/>
                    <a:pt x="94" y="188"/>
                    <a:pt x="96" y="185"/>
                  </a:cubicBezTo>
                  <a:cubicBezTo>
                    <a:pt x="99" y="181"/>
                    <a:pt x="98" y="175"/>
                    <a:pt x="94" y="172"/>
                  </a:cubicBezTo>
                  <a:cubicBezTo>
                    <a:pt x="72" y="155"/>
                    <a:pt x="36" y="116"/>
                    <a:pt x="25" y="85"/>
                  </a:cubicBezTo>
                  <a:cubicBezTo>
                    <a:pt x="19" y="67"/>
                    <a:pt x="21" y="51"/>
                    <a:pt x="29" y="40"/>
                  </a:cubicBezTo>
                  <a:cubicBezTo>
                    <a:pt x="39" y="26"/>
                    <a:pt x="60" y="19"/>
                    <a:pt x="88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227"/>
                    <a:pt x="188" y="278"/>
                    <a:pt x="210" y="290"/>
                  </a:cubicBezTo>
                  <a:cubicBezTo>
                    <a:pt x="210" y="290"/>
                    <a:pt x="210" y="291"/>
                    <a:pt x="210" y="29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9"/>
                    <a:pt x="214" y="333"/>
                    <a:pt x="219" y="333"/>
                  </a:cubicBezTo>
                  <a:cubicBezTo>
                    <a:pt x="225" y="333"/>
                    <a:pt x="229" y="329"/>
                    <a:pt x="229" y="324"/>
                  </a:cubicBezTo>
                  <a:cubicBezTo>
                    <a:pt x="229" y="291"/>
                    <a:pt x="229" y="291"/>
                    <a:pt x="229" y="291"/>
                  </a:cubicBezTo>
                  <a:cubicBezTo>
                    <a:pt x="229" y="291"/>
                    <a:pt x="229" y="290"/>
                    <a:pt x="229" y="290"/>
                  </a:cubicBezTo>
                  <a:cubicBezTo>
                    <a:pt x="253" y="278"/>
                    <a:pt x="347" y="227"/>
                    <a:pt x="347" y="140"/>
                  </a:cubicBezTo>
                  <a:cubicBezTo>
                    <a:pt x="347" y="19"/>
                    <a:pt x="347" y="19"/>
                    <a:pt x="347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92" y="19"/>
                    <a:pt x="413" y="26"/>
                    <a:pt x="423" y="40"/>
                  </a:cubicBezTo>
                  <a:cubicBezTo>
                    <a:pt x="431" y="51"/>
                    <a:pt x="432" y="67"/>
                    <a:pt x="427" y="85"/>
                  </a:cubicBezTo>
                  <a:cubicBezTo>
                    <a:pt x="419" y="109"/>
                    <a:pt x="378" y="156"/>
                    <a:pt x="358" y="172"/>
                  </a:cubicBezTo>
                  <a:cubicBezTo>
                    <a:pt x="354" y="175"/>
                    <a:pt x="353" y="181"/>
                    <a:pt x="356" y="185"/>
                  </a:cubicBezTo>
                  <a:cubicBezTo>
                    <a:pt x="358" y="188"/>
                    <a:pt x="361" y="189"/>
                    <a:pt x="363" y="189"/>
                  </a:cubicBezTo>
                  <a:cubicBezTo>
                    <a:pt x="365" y="189"/>
                    <a:pt x="368" y="188"/>
                    <a:pt x="369" y="187"/>
                  </a:cubicBezTo>
                  <a:cubicBezTo>
                    <a:pt x="392" y="169"/>
                    <a:pt x="435" y="119"/>
                    <a:pt x="444" y="91"/>
                  </a:cubicBezTo>
                  <a:cubicBezTo>
                    <a:pt x="452" y="67"/>
                    <a:pt x="450" y="46"/>
                    <a:pt x="438" y="29"/>
                  </a:cubicBezTo>
                  <a:close/>
                  <a:moveTo>
                    <a:pt x="328" y="140"/>
                  </a:moveTo>
                  <a:cubicBezTo>
                    <a:pt x="328" y="217"/>
                    <a:pt x="240" y="264"/>
                    <a:pt x="220" y="274"/>
                  </a:cubicBezTo>
                  <a:cubicBezTo>
                    <a:pt x="201" y="264"/>
                    <a:pt x="124" y="217"/>
                    <a:pt x="124" y="14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328" y="19"/>
                    <a:pt x="328" y="19"/>
                    <a:pt x="328" y="19"/>
                  </a:cubicBezTo>
                  <a:lnTo>
                    <a:pt x="328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091;p52">
              <a:extLst>
                <a:ext uri="{FF2B5EF4-FFF2-40B4-BE49-F238E27FC236}">
                  <a16:creationId xmlns:a16="http://schemas.microsoft.com/office/drawing/2014/main" id="{3147A941-D42D-A90D-27E4-D3637E0EFD64}"/>
                </a:ext>
              </a:extLst>
            </p:cNvPr>
            <p:cNvSpPr/>
            <p:nvPr/>
          </p:nvSpPr>
          <p:spPr>
            <a:xfrm>
              <a:off x="4849814" y="3403601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8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8"/>
                    <a:pt x="10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8" y="58"/>
                    <a:pt x="202" y="54"/>
                    <a:pt x="202" y="49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0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092;p52">
            <a:extLst>
              <a:ext uri="{FF2B5EF4-FFF2-40B4-BE49-F238E27FC236}">
                <a16:creationId xmlns:a16="http://schemas.microsoft.com/office/drawing/2014/main" id="{507FB8B9-DB13-F942-6D9F-DB55AB084E00}"/>
              </a:ext>
            </a:extLst>
          </p:cNvPr>
          <p:cNvGrpSpPr/>
          <p:nvPr/>
        </p:nvGrpSpPr>
        <p:grpSpPr>
          <a:xfrm>
            <a:off x="9922865" y="4226850"/>
            <a:ext cx="478631" cy="482270"/>
            <a:chOff x="7961313" y="3719513"/>
            <a:chExt cx="417513" cy="420687"/>
          </a:xfrm>
          <a:solidFill>
            <a:schemeClr val="accent2"/>
          </a:solidFill>
        </p:grpSpPr>
        <p:sp>
          <p:nvSpPr>
            <p:cNvPr id="20" name="Google Shape;1093;p52">
              <a:extLst>
                <a:ext uri="{FF2B5EF4-FFF2-40B4-BE49-F238E27FC236}">
                  <a16:creationId xmlns:a16="http://schemas.microsoft.com/office/drawing/2014/main" id="{35825171-5152-9DB1-A873-5543EC5925A7}"/>
                </a:ext>
              </a:extLst>
            </p:cNvPr>
            <p:cNvSpPr/>
            <p:nvPr/>
          </p:nvSpPr>
          <p:spPr>
            <a:xfrm>
              <a:off x="7961313" y="3719513"/>
              <a:ext cx="417513" cy="242888"/>
            </a:xfrm>
            <a:custGeom>
              <a:avLst/>
              <a:gdLst/>
              <a:ahLst/>
              <a:cxnLst/>
              <a:rect l="0" t="0" r="0" b="0"/>
              <a:pathLst>
                <a:path w="420" h="245" extrusionOk="0">
                  <a:moveTo>
                    <a:pt x="19" y="150"/>
                  </a:moveTo>
                  <a:cubicBezTo>
                    <a:pt x="171" y="236"/>
                    <a:pt x="171" y="236"/>
                    <a:pt x="171" y="236"/>
                  </a:cubicBezTo>
                  <a:cubicBezTo>
                    <a:pt x="181" y="242"/>
                    <a:pt x="195" y="245"/>
                    <a:pt x="210" y="245"/>
                  </a:cubicBezTo>
                  <a:cubicBezTo>
                    <a:pt x="225" y="245"/>
                    <a:pt x="239" y="242"/>
                    <a:pt x="249" y="236"/>
                  </a:cubicBezTo>
                  <a:cubicBezTo>
                    <a:pt x="401" y="150"/>
                    <a:pt x="401" y="150"/>
                    <a:pt x="401" y="150"/>
                  </a:cubicBezTo>
                  <a:cubicBezTo>
                    <a:pt x="413" y="144"/>
                    <a:pt x="420" y="133"/>
                    <a:pt x="420" y="123"/>
                  </a:cubicBezTo>
                  <a:cubicBezTo>
                    <a:pt x="420" y="112"/>
                    <a:pt x="413" y="102"/>
                    <a:pt x="401" y="95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39" y="3"/>
                    <a:pt x="225" y="0"/>
                    <a:pt x="210" y="0"/>
                  </a:cubicBezTo>
                  <a:cubicBezTo>
                    <a:pt x="195" y="0"/>
                    <a:pt x="181" y="3"/>
                    <a:pt x="171" y="9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7" y="102"/>
                    <a:pt x="0" y="112"/>
                    <a:pt x="0" y="123"/>
                  </a:cubicBezTo>
                  <a:cubicBezTo>
                    <a:pt x="0" y="133"/>
                    <a:pt x="7" y="144"/>
                    <a:pt x="19" y="150"/>
                  </a:cubicBezTo>
                  <a:close/>
                  <a:moveTo>
                    <a:pt x="29" y="111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88" y="21"/>
                    <a:pt x="199" y="19"/>
                    <a:pt x="210" y="19"/>
                  </a:cubicBezTo>
                  <a:cubicBezTo>
                    <a:pt x="221" y="19"/>
                    <a:pt x="232" y="21"/>
                    <a:pt x="240" y="26"/>
                  </a:cubicBezTo>
                  <a:cubicBezTo>
                    <a:pt x="391" y="111"/>
                    <a:pt x="391" y="111"/>
                    <a:pt x="391" y="111"/>
                  </a:cubicBezTo>
                  <a:cubicBezTo>
                    <a:pt x="398" y="115"/>
                    <a:pt x="401" y="119"/>
                    <a:pt x="401" y="123"/>
                  </a:cubicBezTo>
                  <a:cubicBezTo>
                    <a:pt x="401" y="127"/>
                    <a:pt x="398" y="131"/>
                    <a:pt x="391" y="134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32" y="224"/>
                    <a:pt x="221" y="226"/>
                    <a:pt x="210" y="226"/>
                  </a:cubicBezTo>
                  <a:cubicBezTo>
                    <a:pt x="199" y="226"/>
                    <a:pt x="188" y="224"/>
                    <a:pt x="180" y="220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2" y="131"/>
                    <a:pt x="19" y="127"/>
                    <a:pt x="19" y="123"/>
                  </a:cubicBezTo>
                  <a:cubicBezTo>
                    <a:pt x="19" y="119"/>
                    <a:pt x="22" y="115"/>
                    <a:pt x="29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94;p52">
              <a:extLst>
                <a:ext uri="{FF2B5EF4-FFF2-40B4-BE49-F238E27FC236}">
                  <a16:creationId xmlns:a16="http://schemas.microsoft.com/office/drawing/2014/main" id="{4CF9731D-D896-C848-D639-5948FA3464FA}"/>
                </a:ext>
              </a:extLst>
            </p:cNvPr>
            <p:cNvSpPr/>
            <p:nvPr/>
          </p:nvSpPr>
          <p:spPr>
            <a:xfrm>
              <a:off x="7961313" y="3900488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95;p52">
              <a:extLst>
                <a:ext uri="{FF2B5EF4-FFF2-40B4-BE49-F238E27FC236}">
                  <a16:creationId xmlns:a16="http://schemas.microsoft.com/office/drawing/2014/main" id="{D6E883E4-7BA9-5020-A94A-5876524CA587}"/>
                </a:ext>
              </a:extLst>
            </p:cNvPr>
            <p:cNvSpPr/>
            <p:nvPr/>
          </p:nvSpPr>
          <p:spPr>
            <a:xfrm>
              <a:off x="7961313" y="3987800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1096;p52">
            <a:extLst>
              <a:ext uri="{FF2B5EF4-FFF2-40B4-BE49-F238E27FC236}">
                <a16:creationId xmlns:a16="http://schemas.microsoft.com/office/drawing/2014/main" id="{91C3BA1B-1C67-AACE-DDE4-C4C668D91E16}"/>
              </a:ext>
            </a:extLst>
          </p:cNvPr>
          <p:cNvGrpSpPr/>
          <p:nvPr/>
        </p:nvGrpSpPr>
        <p:grpSpPr>
          <a:xfrm>
            <a:off x="7006167" y="4223209"/>
            <a:ext cx="336679" cy="485911"/>
            <a:chOff x="7197726" y="3717925"/>
            <a:chExt cx="293688" cy="423863"/>
          </a:xfrm>
          <a:solidFill>
            <a:schemeClr val="accent1"/>
          </a:solidFill>
        </p:grpSpPr>
        <p:sp>
          <p:nvSpPr>
            <p:cNvPr id="24" name="Google Shape;1097;p52">
              <a:extLst>
                <a:ext uri="{FF2B5EF4-FFF2-40B4-BE49-F238E27FC236}">
                  <a16:creationId xmlns:a16="http://schemas.microsoft.com/office/drawing/2014/main" id="{D8747575-63C7-588B-D48B-22D0FE8999C6}"/>
                </a:ext>
              </a:extLst>
            </p:cNvPr>
            <p:cNvSpPr/>
            <p:nvPr/>
          </p:nvSpPr>
          <p:spPr>
            <a:xfrm>
              <a:off x="7197726" y="3717925"/>
              <a:ext cx="293688" cy="354013"/>
            </a:xfrm>
            <a:custGeom>
              <a:avLst/>
              <a:gdLst/>
              <a:ahLst/>
              <a:cxnLst/>
              <a:rect l="0" t="0" r="0" b="0"/>
              <a:pathLst>
                <a:path w="294" h="356" extrusionOk="0">
                  <a:moveTo>
                    <a:pt x="248" y="40"/>
                  </a:moveTo>
                  <a:cubicBezTo>
                    <a:pt x="220" y="14"/>
                    <a:pt x="184" y="0"/>
                    <a:pt x="147" y="0"/>
                  </a:cubicBezTo>
                  <a:cubicBezTo>
                    <a:pt x="109" y="0"/>
                    <a:pt x="72" y="15"/>
                    <a:pt x="45" y="41"/>
                  </a:cubicBezTo>
                  <a:cubicBezTo>
                    <a:pt x="16" y="68"/>
                    <a:pt x="0" y="106"/>
                    <a:pt x="0" y="147"/>
                  </a:cubicBezTo>
                  <a:cubicBezTo>
                    <a:pt x="0" y="192"/>
                    <a:pt x="17" y="22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78" y="286"/>
                    <a:pt x="78" y="291"/>
                    <a:pt x="78" y="301"/>
                  </a:cubicBezTo>
                  <a:cubicBezTo>
                    <a:pt x="78" y="306"/>
                    <a:pt x="78" y="307"/>
                    <a:pt x="78" y="307"/>
                  </a:cubicBezTo>
                  <a:cubicBezTo>
                    <a:pt x="78" y="307"/>
                    <a:pt x="78" y="308"/>
                    <a:pt x="78" y="308"/>
                  </a:cubicBezTo>
                  <a:cubicBezTo>
                    <a:pt x="78" y="309"/>
                    <a:pt x="78" y="310"/>
                    <a:pt x="78" y="310"/>
                  </a:cubicBezTo>
                  <a:cubicBezTo>
                    <a:pt x="78" y="316"/>
                    <a:pt x="78" y="328"/>
                    <a:pt x="91" y="333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198" y="356"/>
                    <a:pt x="198" y="356"/>
                    <a:pt x="198" y="356"/>
                  </a:cubicBezTo>
                  <a:cubicBezTo>
                    <a:pt x="199" y="356"/>
                    <a:pt x="200" y="356"/>
                    <a:pt x="200" y="356"/>
                  </a:cubicBezTo>
                  <a:cubicBezTo>
                    <a:pt x="205" y="356"/>
                    <a:pt x="208" y="353"/>
                    <a:pt x="209" y="349"/>
                  </a:cubicBezTo>
                  <a:cubicBezTo>
                    <a:pt x="211" y="344"/>
                    <a:pt x="207" y="339"/>
                    <a:pt x="202" y="338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7" y="314"/>
                    <a:pt x="97" y="312"/>
                    <a:pt x="97" y="311"/>
                  </a:cubicBezTo>
                  <a:cubicBezTo>
                    <a:pt x="97" y="310"/>
                    <a:pt x="97" y="309"/>
                    <a:pt x="97" y="308"/>
                  </a:cubicBezTo>
                  <a:cubicBezTo>
                    <a:pt x="97" y="307"/>
                    <a:pt x="97" y="305"/>
                    <a:pt x="97" y="301"/>
                  </a:cubicBezTo>
                  <a:cubicBezTo>
                    <a:pt x="97" y="282"/>
                    <a:pt x="92" y="273"/>
                    <a:pt x="66" y="245"/>
                  </a:cubicBezTo>
                  <a:cubicBezTo>
                    <a:pt x="65" y="245"/>
                    <a:pt x="64" y="244"/>
                    <a:pt x="64" y="244"/>
                  </a:cubicBezTo>
                  <a:cubicBezTo>
                    <a:pt x="34" y="218"/>
                    <a:pt x="18" y="185"/>
                    <a:pt x="18" y="147"/>
                  </a:cubicBezTo>
                  <a:cubicBezTo>
                    <a:pt x="18" y="68"/>
                    <a:pt x="85" y="19"/>
                    <a:pt x="147" y="19"/>
                  </a:cubicBezTo>
                  <a:cubicBezTo>
                    <a:pt x="210" y="19"/>
                    <a:pt x="275" y="67"/>
                    <a:pt x="275" y="147"/>
                  </a:cubicBezTo>
                  <a:cubicBezTo>
                    <a:pt x="275" y="199"/>
                    <a:pt x="249" y="227"/>
                    <a:pt x="229" y="244"/>
                  </a:cubicBezTo>
                  <a:cubicBezTo>
                    <a:pt x="229" y="244"/>
                    <a:pt x="228" y="245"/>
                    <a:pt x="228" y="245"/>
                  </a:cubicBezTo>
                  <a:cubicBezTo>
                    <a:pt x="201" y="274"/>
                    <a:pt x="196" y="282"/>
                    <a:pt x="196" y="301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43" y="288"/>
                    <a:pt x="143" y="288"/>
                    <a:pt x="143" y="288"/>
                  </a:cubicBezTo>
                  <a:cubicBezTo>
                    <a:pt x="138" y="287"/>
                    <a:pt x="133" y="290"/>
                    <a:pt x="132" y="295"/>
                  </a:cubicBezTo>
                  <a:cubicBezTo>
                    <a:pt x="131" y="300"/>
                    <a:pt x="134" y="305"/>
                    <a:pt x="139" y="307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6" y="320"/>
                    <a:pt x="202" y="322"/>
                    <a:pt x="208" y="317"/>
                  </a:cubicBezTo>
                  <a:cubicBezTo>
                    <a:pt x="211" y="315"/>
                    <a:pt x="214" y="311"/>
                    <a:pt x="215" y="304"/>
                  </a:cubicBezTo>
                  <a:cubicBezTo>
                    <a:pt x="215" y="304"/>
                    <a:pt x="215" y="304"/>
                    <a:pt x="215" y="304"/>
                  </a:cubicBezTo>
                  <a:cubicBezTo>
                    <a:pt x="215" y="304"/>
                    <a:pt x="215" y="304"/>
                    <a:pt x="215" y="303"/>
                  </a:cubicBezTo>
                  <a:cubicBezTo>
                    <a:pt x="215" y="303"/>
                    <a:pt x="215" y="302"/>
                    <a:pt x="215" y="302"/>
                  </a:cubicBezTo>
                  <a:cubicBezTo>
                    <a:pt x="215" y="302"/>
                    <a:pt x="215" y="302"/>
                    <a:pt x="215" y="301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5" y="291"/>
                    <a:pt x="215" y="286"/>
                    <a:pt x="240" y="259"/>
                  </a:cubicBezTo>
                  <a:cubicBezTo>
                    <a:pt x="240" y="259"/>
                    <a:pt x="241" y="259"/>
                    <a:pt x="241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76" y="229"/>
                    <a:pt x="294" y="192"/>
                    <a:pt x="294" y="147"/>
                  </a:cubicBezTo>
                  <a:cubicBezTo>
                    <a:pt x="294" y="105"/>
                    <a:pt x="277" y="67"/>
                    <a:pt x="24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98;p52">
              <a:extLst>
                <a:ext uri="{FF2B5EF4-FFF2-40B4-BE49-F238E27FC236}">
                  <a16:creationId xmlns:a16="http://schemas.microsoft.com/office/drawing/2014/main" id="{C79DF79E-C4F1-3F45-D0CE-DDFE24CD9254}"/>
                </a:ext>
              </a:extLst>
            </p:cNvPr>
            <p:cNvSpPr/>
            <p:nvPr/>
          </p:nvSpPr>
          <p:spPr>
            <a:xfrm>
              <a:off x="7281863" y="4065588"/>
              <a:ext cx="123825" cy="42863"/>
            </a:xfrm>
            <a:custGeom>
              <a:avLst/>
              <a:gdLst/>
              <a:ahLst/>
              <a:cxnLst/>
              <a:rect l="0" t="0" r="0" b="0"/>
              <a:pathLst>
                <a:path w="125" h="43" extrusionOk="0">
                  <a:moveTo>
                    <a:pt x="117" y="25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2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3"/>
                    <a:pt x="114" y="43"/>
                    <a:pt x="115" y="43"/>
                  </a:cubicBezTo>
                  <a:cubicBezTo>
                    <a:pt x="119" y="43"/>
                    <a:pt x="123" y="40"/>
                    <a:pt x="124" y="36"/>
                  </a:cubicBezTo>
                  <a:cubicBezTo>
                    <a:pt x="125" y="31"/>
                    <a:pt x="122" y="26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99;p52">
              <a:extLst>
                <a:ext uri="{FF2B5EF4-FFF2-40B4-BE49-F238E27FC236}">
                  <a16:creationId xmlns:a16="http://schemas.microsoft.com/office/drawing/2014/main" id="{C9EA01E9-A334-7CB5-F2D3-59A460C24C10}"/>
                </a:ext>
              </a:extLst>
            </p:cNvPr>
            <p:cNvSpPr/>
            <p:nvPr/>
          </p:nvSpPr>
          <p:spPr>
            <a:xfrm>
              <a:off x="7288213" y="4102100"/>
              <a:ext cx="104775" cy="39688"/>
            </a:xfrm>
            <a:custGeom>
              <a:avLst/>
              <a:gdLst/>
              <a:ahLst/>
              <a:cxnLst/>
              <a:rect l="0" t="0" r="0" b="0"/>
              <a:pathLst>
                <a:path w="106" h="39" extrusionOk="0">
                  <a:moveTo>
                    <a:pt x="98" y="2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8"/>
                  </a:cubicBezTo>
                  <a:cubicBezTo>
                    <a:pt x="0" y="13"/>
                    <a:pt x="4" y="18"/>
                    <a:pt x="9" y="1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5" y="39"/>
                    <a:pt x="95" y="39"/>
                    <a:pt x="96" y="39"/>
                  </a:cubicBezTo>
                  <a:cubicBezTo>
                    <a:pt x="100" y="39"/>
                    <a:pt x="104" y="36"/>
                    <a:pt x="105" y="31"/>
                  </a:cubicBezTo>
                  <a:cubicBezTo>
                    <a:pt x="106" y="26"/>
                    <a:pt x="103" y="21"/>
                    <a:pt x="98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1100;p52">
            <a:extLst>
              <a:ext uri="{FF2B5EF4-FFF2-40B4-BE49-F238E27FC236}">
                <a16:creationId xmlns:a16="http://schemas.microsoft.com/office/drawing/2014/main" id="{84056FB6-5116-5855-F586-FD4F4056930E}"/>
              </a:ext>
            </a:extLst>
          </p:cNvPr>
          <p:cNvGrpSpPr/>
          <p:nvPr/>
        </p:nvGrpSpPr>
        <p:grpSpPr>
          <a:xfrm>
            <a:off x="9843700" y="1841635"/>
            <a:ext cx="636961" cy="485910"/>
            <a:chOff x="6335713" y="3717925"/>
            <a:chExt cx="555625" cy="423863"/>
          </a:xfrm>
        </p:grpSpPr>
        <p:sp>
          <p:nvSpPr>
            <p:cNvPr id="28" name="Google Shape;1101;p52">
              <a:extLst>
                <a:ext uri="{FF2B5EF4-FFF2-40B4-BE49-F238E27FC236}">
                  <a16:creationId xmlns:a16="http://schemas.microsoft.com/office/drawing/2014/main" id="{CEC117FC-565A-8270-40D1-54C68821AA5A}"/>
                </a:ext>
              </a:extLst>
            </p:cNvPr>
            <p:cNvSpPr/>
            <p:nvPr/>
          </p:nvSpPr>
          <p:spPr>
            <a:xfrm>
              <a:off x="6624638" y="3717925"/>
              <a:ext cx="266700" cy="369888"/>
            </a:xfrm>
            <a:custGeom>
              <a:avLst/>
              <a:gdLst/>
              <a:ahLst/>
              <a:cxnLst/>
              <a:rect l="0" t="0" r="0" b="0"/>
              <a:pathLst>
                <a:path w="267" h="372" extrusionOk="0">
                  <a:moveTo>
                    <a:pt x="244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91" y="5"/>
                    <a:pt x="85" y="12"/>
                  </a:cubicBezTo>
                  <a:cubicBezTo>
                    <a:pt x="85" y="12"/>
                    <a:pt x="77" y="20"/>
                    <a:pt x="67" y="30"/>
                  </a:cubicBezTo>
                  <a:cubicBezTo>
                    <a:pt x="63" y="33"/>
                    <a:pt x="64" y="39"/>
                    <a:pt x="67" y="43"/>
                  </a:cubicBezTo>
                  <a:cubicBezTo>
                    <a:pt x="71" y="47"/>
                    <a:pt x="77" y="47"/>
                    <a:pt x="80" y="43"/>
                  </a:cubicBezTo>
                  <a:cubicBezTo>
                    <a:pt x="90" y="33"/>
                    <a:pt x="98" y="25"/>
                    <a:pt x="98" y="25"/>
                  </a:cubicBezTo>
                  <a:cubicBezTo>
                    <a:pt x="101" y="22"/>
                    <a:pt x="109" y="19"/>
                    <a:pt x="113" y="19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6" y="19"/>
                    <a:pt x="248" y="20"/>
                    <a:pt x="248" y="22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8" y="159"/>
                    <a:pt x="245" y="166"/>
                    <a:pt x="241" y="170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5" y="354"/>
                    <a:pt x="53" y="354"/>
                    <a:pt x="51" y="353"/>
                  </a:cubicBezTo>
                  <a:cubicBezTo>
                    <a:pt x="17" y="318"/>
                    <a:pt x="17" y="318"/>
                    <a:pt x="17" y="318"/>
                  </a:cubicBezTo>
                  <a:cubicBezTo>
                    <a:pt x="13" y="314"/>
                    <a:pt x="7" y="314"/>
                    <a:pt x="3" y="318"/>
                  </a:cubicBezTo>
                  <a:cubicBezTo>
                    <a:pt x="0" y="321"/>
                    <a:pt x="0" y="327"/>
                    <a:pt x="3" y="331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2" y="370"/>
                    <a:pt x="48" y="372"/>
                    <a:pt x="54" y="372"/>
                  </a:cubicBezTo>
                  <a:cubicBezTo>
                    <a:pt x="60" y="372"/>
                    <a:pt x="66" y="370"/>
                    <a:pt x="70" y="366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62" y="176"/>
                    <a:pt x="267" y="164"/>
                    <a:pt x="267" y="154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7" y="10"/>
                    <a:pt x="257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102;p52">
              <a:extLst>
                <a:ext uri="{FF2B5EF4-FFF2-40B4-BE49-F238E27FC236}">
                  <a16:creationId xmlns:a16="http://schemas.microsoft.com/office/drawing/2014/main" id="{279A13C2-3B5F-A6A6-4751-C2578D1EE7F9}"/>
                </a:ext>
              </a:extLst>
            </p:cNvPr>
            <p:cNvSpPr/>
            <p:nvPr/>
          </p:nvSpPr>
          <p:spPr>
            <a:xfrm>
              <a:off x="6794501" y="3756025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58" y="29"/>
                  </a:move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lose/>
                  <a:moveTo>
                    <a:pt x="19" y="29"/>
                  </a:move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03;p52">
              <a:extLst>
                <a:ext uri="{FF2B5EF4-FFF2-40B4-BE49-F238E27FC236}">
                  <a16:creationId xmlns:a16="http://schemas.microsoft.com/office/drawing/2014/main" id="{068D08E7-7BD2-9AA4-0A29-F72DC65B1345}"/>
                </a:ext>
              </a:extLst>
            </p:cNvPr>
            <p:cNvSpPr/>
            <p:nvPr/>
          </p:nvSpPr>
          <p:spPr>
            <a:xfrm>
              <a:off x="6335713" y="3770313"/>
              <a:ext cx="371475" cy="371475"/>
            </a:xfrm>
            <a:custGeom>
              <a:avLst/>
              <a:gdLst/>
              <a:ahLst/>
              <a:cxnLst/>
              <a:rect l="0" t="0" r="0" b="0"/>
              <a:pathLst>
                <a:path w="374" h="373" extrusionOk="0">
                  <a:moveTo>
                    <a:pt x="374" y="154"/>
                  </a:moveTo>
                  <a:cubicBezTo>
                    <a:pt x="374" y="23"/>
                    <a:pt x="374" y="23"/>
                    <a:pt x="374" y="23"/>
                  </a:cubicBezTo>
                  <a:cubicBezTo>
                    <a:pt x="374" y="10"/>
                    <a:pt x="364" y="0"/>
                    <a:pt x="351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1" y="0"/>
                    <a:pt x="198" y="6"/>
                    <a:pt x="192" y="13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0" y="207"/>
                    <a:pt x="0" y="221"/>
                    <a:pt x="9" y="230"/>
                  </a:cubicBezTo>
                  <a:cubicBezTo>
                    <a:pt x="145" y="366"/>
                    <a:pt x="145" y="366"/>
                    <a:pt x="145" y="366"/>
                  </a:cubicBezTo>
                  <a:cubicBezTo>
                    <a:pt x="149" y="370"/>
                    <a:pt x="155" y="373"/>
                    <a:pt x="161" y="373"/>
                  </a:cubicBezTo>
                  <a:cubicBezTo>
                    <a:pt x="167" y="373"/>
                    <a:pt x="173" y="371"/>
                    <a:pt x="177" y="366"/>
                  </a:cubicBezTo>
                  <a:cubicBezTo>
                    <a:pt x="362" y="183"/>
                    <a:pt x="362" y="183"/>
                    <a:pt x="362" y="183"/>
                  </a:cubicBezTo>
                  <a:cubicBezTo>
                    <a:pt x="369" y="177"/>
                    <a:pt x="374" y="164"/>
                    <a:pt x="374" y="154"/>
                  </a:cubicBezTo>
                  <a:close/>
                  <a:moveTo>
                    <a:pt x="355" y="154"/>
                  </a:moveTo>
                  <a:cubicBezTo>
                    <a:pt x="355" y="159"/>
                    <a:pt x="352" y="167"/>
                    <a:pt x="348" y="170"/>
                  </a:cubicBezTo>
                  <a:cubicBezTo>
                    <a:pt x="164" y="353"/>
                    <a:pt x="164" y="353"/>
                    <a:pt x="164" y="353"/>
                  </a:cubicBezTo>
                  <a:cubicBezTo>
                    <a:pt x="163" y="354"/>
                    <a:pt x="162" y="354"/>
                    <a:pt x="161" y="354"/>
                  </a:cubicBezTo>
                  <a:cubicBezTo>
                    <a:pt x="161" y="354"/>
                    <a:pt x="159" y="354"/>
                    <a:pt x="158" y="353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0" y="215"/>
                    <a:pt x="20" y="212"/>
                    <a:pt x="22" y="211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8" y="22"/>
                    <a:pt x="216" y="19"/>
                    <a:pt x="220" y="19"/>
                  </a:cubicBezTo>
                  <a:cubicBezTo>
                    <a:pt x="351" y="19"/>
                    <a:pt x="351" y="19"/>
                    <a:pt x="351" y="19"/>
                  </a:cubicBezTo>
                  <a:cubicBezTo>
                    <a:pt x="353" y="19"/>
                    <a:pt x="355" y="21"/>
                    <a:pt x="355" y="23"/>
                  </a:cubicBezTo>
                  <a:lnTo>
                    <a:pt x="355" y="15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04;p52">
              <a:extLst>
                <a:ext uri="{FF2B5EF4-FFF2-40B4-BE49-F238E27FC236}">
                  <a16:creationId xmlns:a16="http://schemas.microsoft.com/office/drawing/2014/main" id="{4CFF0DB2-1855-E59B-1D3C-E9EE84F816FD}"/>
                </a:ext>
              </a:extLst>
            </p:cNvPr>
            <p:cNvSpPr/>
            <p:nvPr/>
          </p:nvSpPr>
          <p:spPr>
            <a:xfrm>
              <a:off x="6610351" y="3810000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47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5A16-82B9-7C0A-A7D2-6E4CAD83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graphicFrame>
        <p:nvGraphicFramePr>
          <p:cNvPr id="25" name="Google Shape;1924;p78">
            <a:extLst>
              <a:ext uri="{FF2B5EF4-FFF2-40B4-BE49-F238E27FC236}">
                <a16:creationId xmlns:a16="http://schemas.microsoft.com/office/drawing/2014/main" id="{C897392F-8EF6-AD21-218A-4F5D9BCDD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0386746"/>
              </p:ext>
            </p:extLst>
          </p:nvPr>
        </p:nvGraphicFramePr>
        <p:xfrm>
          <a:off x="467954" y="1828802"/>
          <a:ext cx="11233716" cy="439972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40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8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86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8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  <a:endParaRPr sz="1600" b="1" dirty="0">
                        <a:latin typeface="+mn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  <a:endParaRPr sz="1600" b="0" dirty="0">
                        <a:solidFill>
                          <a:schemeClr val="bg1"/>
                        </a:solidFill>
                        <a:latin typeface="+mn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</a:t>
                      </a: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A3A3A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  <a:endParaRPr sz="1100" cap="none" dirty="0">
                        <a:solidFill>
                          <a:schemeClr val="dk2"/>
                        </a:solidFill>
                        <a:latin typeface="+mn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$650,000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$2,450,000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$2,850,000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$4,750,000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$6,856,000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$1,450,000</a:t>
                      </a:r>
                      <a:endParaRPr sz="1100" dirty="0">
                        <a:solidFill>
                          <a:schemeClr val="dk1"/>
                        </a:solidFill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$850,000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$1,235,000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$3,125,000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$2,350,000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$7,365,000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$1,350,000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$3,960,000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$5,985,000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$9,155,000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$845,000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$790,000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$890,000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$950,000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$670,000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$124,000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$325,000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$475,000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$1,200,000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$2,356,000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+6%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-2.8%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+5.6%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-9.8%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+1.15%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$2,450,000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$3,750,000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$6,350,000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$14,650,000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$7,633,000</a:t>
                      </a:r>
                      <a:endParaRPr sz="110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85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cap="none" dirty="0">
                          <a:solidFill>
                            <a:schemeClr val="dk2"/>
                          </a:solidFill>
                          <a:latin typeface="+mn-lt"/>
                          <a:ea typeface="Open Sans"/>
                          <a:cs typeface="Open Sans"/>
                          <a:sym typeface="Open Sans"/>
                        </a:rPr>
                        <a:t>LOREM IPSUM</a:t>
                      </a:r>
                    </a:p>
                  </a:txBody>
                  <a:tcPr marL="137163" marR="45725" marT="22863" marB="22863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$450,000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$565,000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$678,000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$950,000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+mn-lt"/>
                          <a:ea typeface="Open Sans Light"/>
                          <a:cs typeface="Open Sans Light"/>
                          <a:sym typeface="Open Sans Light"/>
                        </a:rPr>
                        <a:t>$670,000</a:t>
                      </a:r>
                      <a:endParaRPr sz="1100" dirty="0">
                        <a:latin typeface="+mn-l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L="45725" marR="45725" marT="22863" marB="22863" anchor="ctr">
                    <a:lnL w="9525" cap="flat" cmpd="sng">
                      <a:solidFill>
                        <a:srgbClr val="C1C1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6385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5A16-82B9-7C0A-A7D2-6E4CAD83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grpSp>
        <p:nvGrpSpPr>
          <p:cNvPr id="3" name="Google Shape;2406;p84">
            <a:extLst>
              <a:ext uri="{FF2B5EF4-FFF2-40B4-BE49-F238E27FC236}">
                <a16:creationId xmlns:a16="http://schemas.microsoft.com/office/drawing/2014/main" id="{19AB49E8-45D9-7651-6EFD-56BA25788D4F}"/>
              </a:ext>
            </a:extLst>
          </p:cNvPr>
          <p:cNvGrpSpPr/>
          <p:nvPr/>
        </p:nvGrpSpPr>
        <p:grpSpPr>
          <a:xfrm>
            <a:off x="4773667" y="1681545"/>
            <a:ext cx="6468521" cy="4223164"/>
            <a:chOff x="5688013" y="3752850"/>
            <a:chExt cx="13011150" cy="8494713"/>
          </a:xfrm>
        </p:grpSpPr>
        <p:sp>
          <p:nvSpPr>
            <p:cNvPr id="4" name="Google Shape;2407;p84">
              <a:extLst>
                <a:ext uri="{FF2B5EF4-FFF2-40B4-BE49-F238E27FC236}">
                  <a16:creationId xmlns:a16="http://schemas.microsoft.com/office/drawing/2014/main" id="{555AA158-84D9-DC0B-A02C-19DB700A29B5}"/>
                </a:ext>
              </a:extLst>
            </p:cNvPr>
            <p:cNvSpPr/>
            <p:nvPr/>
          </p:nvSpPr>
          <p:spPr>
            <a:xfrm>
              <a:off x="7159626" y="3851275"/>
              <a:ext cx="2449513" cy="3016250"/>
            </a:xfrm>
            <a:custGeom>
              <a:avLst/>
              <a:gdLst/>
              <a:ahLst/>
              <a:cxnLst/>
              <a:rect l="0" t="0" r="0" b="0"/>
              <a:pathLst>
                <a:path w="3847" h="4739" extrusionOk="0">
                  <a:moveTo>
                    <a:pt x="3828" y="4278"/>
                  </a:moveTo>
                  <a:cubicBezTo>
                    <a:pt x="3817" y="4285"/>
                    <a:pt x="3817" y="4285"/>
                    <a:pt x="3817" y="4285"/>
                  </a:cubicBezTo>
                  <a:cubicBezTo>
                    <a:pt x="3783" y="4400"/>
                    <a:pt x="3783" y="4400"/>
                    <a:pt x="3783" y="4400"/>
                  </a:cubicBezTo>
                  <a:cubicBezTo>
                    <a:pt x="3783" y="4402"/>
                    <a:pt x="3781" y="4404"/>
                    <a:pt x="3779" y="4406"/>
                  </a:cubicBezTo>
                  <a:cubicBezTo>
                    <a:pt x="3738" y="4440"/>
                    <a:pt x="3738" y="4440"/>
                    <a:pt x="3738" y="4440"/>
                  </a:cubicBezTo>
                  <a:cubicBezTo>
                    <a:pt x="3389" y="4718"/>
                    <a:pt x="3389" y="4718"/>
                    <a:pt x="3389" y="4718"/>
                  </a:cubicBezTo>
                  <a:cubicBezTo>
                    <a:pt x="3387" y="4719"/>
                    <a:pt x="3385" y="4720"/>
                    <a:pt x="3384" y="4720"/>
                  </a:cubicBezTo>
                  <a:cubicBezTo>
                    <a:pt x="3301" y="4738"/>
                    <a:pt x="3301" y="4738"/>
                    <a:pt x="3301" y="4738"/>
                  </a:cubicBezTo>
                  <a:cubicBezTo>
                    <a:pt x="3295" y="4739"/>
                    <a:pt x="3288" y="4735"/>
                    <a:pt x="3287" y="4728"/>
                  </a:cubicBezTo>
                  <a:cubicBezTo>
                    <a:pt x="3257" y="4574"/>
                    <a:pt x="3257" y="4574"/>
                    <a:pt x="3257" y="4574"/>
                  </a:cubicBezTo>
                  <a:cubicBezTo>
                    <a:pt x="3257" y="4572"/>
                    <a:pt x="3256" y="4570"/>
                    <a:pt x="3254" y="4568"/>
                  </a:cubicBezTo>
                  <a:cubicBezTo>
                    <a:pt x="3165" y="4472"/>
                    <a:pt x="3165" y="4472"/>
                    <a:pt x="3165" y="4472"/>
                  </a:cubicBezTo>
                  <a:cubicBezTo>
                    <a:pt x="3163" y="4469"/>
                    <a:pt x="3160" y="4468"/>
                    <a:pt x="3156" y="4468"/>
                  </a:cubicBezTo>
                  <a:cubicBezTo>
                    <a:pt x="3022" y="4469"/>
                    <a:pt x="3022" y="4469"/>
                    <a:pt x="3022" y="4469"/>
                  </a:cubicBezTo>
                  <a:cubicBezTo>
                    <a:pt x="3021" y="4469"/>
                    <a:pt x="3019" y="4469"/>
                    <a:pt x="3018" y="4468"/>
                  </a:cubicBezTo>
                  <a:cubicBezTo>
                    <a:pt x="2969" y="4451"/>
                    <a:pt x="2969" y="4451"/>
                    <a:pt x="2969" y="4451"/>
                  </a:cubicBezTo>
                  <a:cubicBezTo>
                    <a:pt x="2966" y="4450"/>
                    <a:pt x="2964" y="4449"/>
                    <a:pt x="2963" y="4447"/>
                  </a:cubicBezTo>
                  <a:cubicBezTo>
                    <a:pt x="2902" y="4360"/>
                    <a:pt x="2902" y="4360"/>
                    <a:pt x="2902" y="4360"/>
                  </a:cubicBezTo>
                  <a:cubicBezTo>
                    <a:pt x="2901" y="4358"/>
                    <a:pt x="2901" y="4356"/>
                    <a:pt x="2900" y="4354"/>
                  </a:cubicBezTo>
                  <a:cubicBezTo>
                    <a:pt x="2889" y="4221"/>
                    <a:pt x="2889" y="4221"/>
                    <a:pt x="2889" y="4221"/>
                  </a:cubicBezTo>
                  <a:cubicBezTo>
                    <a:pt x="2889" y="4220"/>
                    <a:pt x="2889" y="4219"/>
                    <a:pt x="2888" y="4218"/>
                  </a:cubicBezTo>
                  <a:cubicBezTo>
                    <a:pt x="2868" y="4171"/>
                    <a:pt x="2868" y="4171"/>
                    <a:pt x="2868" y="4171"/>
                  </a:cubicBezTo>
                  <a:cubicBezTo>
                    <a:pt x="2866" y="4167"/>
                    <a:pt x="2863" y="4164"/>
                    <a:pt x="2859" y="4163"/>
                  </a:cubicBezTo>
                  <a:cubicBezTo>
                    <a:pt x="2816" y="4156"/>
                    <a:pt x="2816" y="4156"/>
                    <a:pt x="2816" y="4156"/>
                  </a:cubicBezTo>
                  <a:cubicBezTo>
                    <a:pt x="2816" y="4156"/>
                    <a:pt x="2815" y="4156"/>
                    <a:pt x="2814" y="4156"/>
                  </a:cubicBezTo>
                  <a:cubicBezTo>
                    <a:pt x="2639" y="4092"/>
                    <a:pt x="2639" y="4092"/>
                    <a:pt x="2639" y="4092"/>
                  </a:cubicBezTo>
                  <a:cubicBezTo>
                    <a:pt x="2637" y="4091"/>
                    <a:pt x="2635" y="4090"/>
                    <a:pt x="2634" y="4088"/>
                  </a:cubicBezTo>
                  <a:cubicBezTo>
                    <a:pt x="2561" y="3995"/>
                    <a:pt x="2561" y="3995"/>
                    <a:pt x="2561" y="3995"/>
                  </a:cubicBezTo>
                  <a:cubicBezTo>
                    <a:pt x="2560" y="3994"/>
                    <a:pt x="2560" y="3993"/>
                    <a:pt x="2559" y="3992"/>
                  </a:cubicBezTo>
                  <a:cubicBezTo>
                    <a:pt x="2556" y="3985"/>
                    <a:pt x="2539" y="3946"/>
                    <a:pt x="2535" y="3944"/>
                  </a:cubicBezTo>
                  <a:cubicBezTo>
                    <a:pt x="2533" y="3943"/>
                    <a:pt x="2510" y="3931"/>
                    <a:pt x="2499" y="3925"/>
                  </a:cubicBezTo>
                  <a:cubicBezTo>
                    <a:pt x="2495" y="3923"/>
                    <a:pt x="2493" y="3920"/>
                    <a:pt x="2492" y="3916"/>
                  </a:cubicBezTo>
                  <a:cubicBezTo>
                    <a:pt x="2478" y="3799"/>
                    <a:pt x="2478" y="3799"/>
                    <a:pt x="2478" y="3799"/>
                  </a:cubicBezTo>
                  <a:cubicBezTo>
                    <a:pt x="2478" y="3798"/>
                    <a:pt x="2478" y="3798"/>
                    <a:pt x="2478" y="3797"/>
                  </a:cubicBezTo>
                  <a:cubicBezTo>
                    <a:pt x="2460" y="3732"/>
                    <a:pt x="2460" y="3732"/>
                    <a:pt x="2460" y="3732"/>
                  </a:cubicBezTo>
                  <a:cubicBezTo>
                    <a:pt x="2458" y="3724"/>
                    <a:pt x="2464" y="3716"/>
                    <a:pt x="2472" y="3717"/>
                  </a:cubicBezTo>
                  <a:cubicBezTo>
                    <a:pt x="2472" y="3717"/>
                    <a:pt x="2472" y="3717"/>
                    <a:pt x="2472" y="3717"/>
                  </a:cubicBezTo>
                  <a:cubicBezTo>
                    <a:pt x="2479" y="3717"/>
                    <a:pt x="2485" y="3712"/>
                    <a:pt x="2485" y="3705"/>
                  </a:cubicBezTo>
                  <a:cubicBezTo>
                    <a:pt x="2486" y="3611"/>
                    <a:pt x="2486" y="3611"/>
                    <a:pt x="2486" y="3611"/>
                  </a:cubicBezTo>
                  <a:cubicBezTo>
                    <a:pt x="2486" y="3606"/>
                    <a:pt x="2490" y="3601"/>
                    <a:pt x="2495" y="3600"/>
                  </a:cubicBezTo>
                  <a:cubicBezTo>
                    <a:pt x="2514" y="3594"/>
                    <a:pt x="2514" y="3594"/>
                    <a:pt x="2514" y="3594"/>
                  </a:cubicBezTo>
                  <a:cubicBezTo>
                    <a:pt x="2524" y="3590"/>
                    <a:pt x="2525" y="3576"/>
                    <a:pt x="2516" y="3571"/>
                  </a:cubicBezTo>
                  <a:cubicBezTo>
                    <a:pt x="2510" y="3568"/>
                    <a:pt x="2510" y="3568"/>
                    <a:pt x="2510" y="3568"/>
                  </a:cubicBezTo>
                  <a:cubicBezTo>
                    <a:pt x="2509" y="3568"/>
                    <a:pt x="2508" y="3567"/>
                    <a:pt x="2507" y="3567"/>
                  </a:cubicBezTo>
                  <a:cubicBezTo>
                    <a:pt x="2422" y="3542"/>
                    <a:pt x="2422" y="3542"/>
                    <a:pt x="2422" y="3542"/>
                  </a:cubicBezTo>
                  <a:cubicBezTo>
                    <a:pt x="2421" y="3542"/>
                    <a:pt x="2420" y="3542"/>
                    <a:pt x="2420" y="3541"/>
                  </a:cubicBezTo>
                  <a:cubicBezTo>
                    <a:pt x="2337" y="3530"/>
                    <a:pt x="2337" y="3530"/>
                    <a:pt x="2337" y="3530"/>
                  </a:cubicBezTo>
                  <a:cubicBezTo>
                    <a:pt x="2332" y="3529"/>
                    <a:pt x="2327" y="3532"/>
                    <a:pt x="2324" y="3537"/>
                  </a:cubicBezTo>
                  <a:cubicBezTo>
                    <a:pt x="2312" y="3562"/>
                    <a:pt x="2312" y="3562"/>
                    <a:pt x="2312" y="3562"/>
                  </a:cubicBezTo>
                  <a:cubicBezTo>
                    <a:pt x="2308" y="3571"/>
                    <a:pt x="2296" y="3571"/>
                    <a:pt x="2291" y="3564"/>
                  </a:cubicBezTo>
                  <a:cubicBezTo>
                    <a:pt x="2249" y="3501"/>
                    <a:pt x="2249" y="3501"/>
                    <a:pt x="2249" y="3501"/>
                  </a:cubicBezTo>
                  <a:cubicBezTo>
                    <a:pt x="2247" y="3497"/>
                    <a:pt x="2250" y="3490"/>
                    <a:pt x="2252" y="3486"/>
                  </a:cubicBezTo>
                  <a:cubicBezTo>
                    <a:pt x="2242" y="3475"/>
                    <a:pt x="2242" y="3475"/>
                    <a:pt x="2242" y="3475"/>
                  </a:cubicBezTo>
                  <a:cubicBezTo>
                    <a:pt x="2183" y="3493"/>
                    <a:pt x="2183" y="3493"/>
                    <a:pt x="2183" y="3493"/>
                  </a:cubicBezTo>
                  <a:cubicBezTo>
                    <a:pt x="2179" y="3494"/>
                    <a:pt x="2174" y="3493"/>
                    <a:pt x="2171" y="3489"/>
                  </a:cubicBezTo>
                  <a:cubicBezTo>
                    <a:pt x="2087" y="3393"/>
                    <a:pt x="2087" y="3393"/>
                    <a:pt x="2087" y="3393"/>
                  </a:cubicBezTo>
                  <a:cubicBezTo>
                    <a:pt x="2086" y="3392"/>
                    <a:pt x="2086" y="3391"/>
                    <a:pt x="2085" y="3391"/>
                  </a:cubicBezTo>
                  <a:cubicBezTo>
                    <a:pt x="1968" y="3194"/>
                    <a:pt x="1968" y="3194"/>
                    <a:pt x="1968" y="3194"/>
                  </a:cubicBezTo>
                  <a:cubicBezTo>
                    <a:pt x="1966" y="3191"/>
                    <a:pt x="1966" y="3186"/>
                    <a:pt x="1968" y="3182"/>
                  </a:cubicBezTo>
                  <a:cubicBezTo>
                    <a:pt x="1969" y="3181"/>
                    <a:pt x="1969" y="3181"/>
                    <a:pt x="1969" y="3181"/>
                  </a:cubicBezTo>
                  <a:cubicBezTo>
                    <a:pt x="1972" y="3175"/>
                    <a:pt x="1970" y="3167"/>
                    <a:pt x="1964" y="3163"/>
                  </a:cubicBezTo>
                  <a:cubicBezTo>
                    <a:pt x="1840" y="3102"/>
                    <a:pt x="1840" y="3102"/>
                    <a:pt x="1840" y="3102"/>
                  </a:cubicBezTo>
                  <a:cubicBezTo>
                    <a:pt x="1838" y="3101"/>
                    <a:pt x="1836" y="3099"/>
                    <a:pt x="1835" y="3096"/>
                  </a:cubicBezTo>
                  <a:cubicBezTo>
                    <a:pt x="1812" y="3047"/>
                    <a:pt x="1812" y="3047"/>
                    <a:pt x="1812" y="3047"/>
                  </a:cubicBezTo>
                  <a:cubicBezTo>
                    <a:pt x="1812" y="3047"/>
                    <a:pt x="1812" y="3046"/>
                    <a:pt x="1811" y="3046"/>
                  </a:cubicBezTo>
                  <a:cubicBezTo>
                    <a:pt x="1710" y="2899"/>
                    <a:pt x="1710" y="2899"/>
                    <a:pt x="1710" y="2899"/>
                  </a:cubicBezTo>
                  <a:cubicBezTo>
                    <a:pt x="1710" y="2899"/>
                    <a:pt x="1710" y="2899"/>
                    <a:pt x="1710" y="2898"/>
                  </a:cubicBezTo>
                  <a:cubicBezTo>
                    <a:pt x="1708" y="2895"/>
                    <a:pt x="1694" y="2871"/>
                    <a:pt x="1690" y="2867"/>
                  </a:cubicBezTo>
                  <a:cubicBezTo>
                    <a:pt x="1685" y="2864"/>
                    <a:pt x="1694" y="2854"/>
                    <a:pt x="1694" y="2854"/>
                  </a:cubicBezTo>
                  <a:cubicBezTo>
                    <a:pt x="1715" y="2852"/>
                    <a:pt x="1715" y="2852"/>
                    <a:pt x="1715" y="2852"/>
                  </a:cubicBezTo>
                  <a:cubicBezTo>
                    <a:pt x="1719" y="2851"/>
                    <a:pt x="1723" y="2853"/>
                    <a:pt x="1726" y="2856"/>
                  </a:cubicBezTo>
                  <a:cubicBezTo>
                    <a:pt x="1737" y="2871"/>
                    <a:pt x="1737" y="2871"/>
                    <a:pt x="1737" y="2871"/>
                  </a:cubicBezTo>
                  <a:cubicBezTo>
                    <a:pt x="1738" y="2844"/>
                    <a:pt x="1738" y="2844"/>
                    <a:pt x="1738" y="2844"/>
                  </a:cubicBezTo>
                  <a:cubicBezTo>
                    <a:pt x="1738" y="2839"/>
                    <a:pt x="1735" y="2834"/>
                    <a:pt x="1731" y="2832"/>
                  </a:cubicBezTo>
                  <a:cubicBezTo>
                    <a:pt x="1648" y="2791"/>
                    <a:pt x="1648" y="2791"/>
                    <a:pt x="1648" y="2791"/>
                  </a:cubicBezTo>
                  <a:cubicBezTo>
                    <a:pt x="1645" y="2790"/>
                    <a:pt x="1643" y="2787"/>
                    <a:pt x="1642" y="2783"/>
                  </a:cubicBezTo>
                  <a:cubicBezTo>
                    <a:pt x="1634" y="2750"/>
                    <a:pt x="1634" y="2750"/>
                    <a:pt x="1634" y="2750"/>
                  </a:cubicBezTo>
                  <a:cubicBezTo>
                    <a:pt x="1633" y="2748"/>
                    <a:pt x="1632" y="2746"/>
                    <a:pt x="1630" y="2744"/>
                  </a:cubicBezTo>
                  <a:cubicBezTo>
                    <a:pt x="1571" y="2692"/>
                    <a:pt x="1571" y="2692"/>
                    <a:pt x="1571" y="2692"/>
                  </a:cubicBezTo>
                  <a:cubicBezTo>
                    <a:pt x="1568" y="2690"/>
                    <a:pt x="1567" y="2688"/>
                    <a:pt x="1567" y="2685"/>
                  </a:cubicBezTo>
                  <a:cubicBezTo>
                    <a:pt x="1547" y="2520"/>
                    <a:pt x="1547" y="2520"/>
                    <a:pt x="1547" y="2520"/>
                  </a:cubicBezTo>
                  <a:cubicBezTo>
                    <a:pt x="1537" y="2448"/>
                    <a:pt x="1537" y="2448"/>
                    <a:pt x="1537" y="2448"/>
                  </a:cubicBezTo>
                  <a:cubicBezTo>
                    <a:pt x="1536" y="2443"/>
                    <a:pt x="1533" y="2439"/>
                    <a:pt x="1528" y="2438"/>
                  </a:cubicBezTo>
                  <a:cubicBezTo>
                    <a:pt x="1494" y="2428"/>
                    <a:pt x="1494" y="2428"/>
                    <a:pt x="1494" y="2428"/>
                  </a:cubicBezTo>
                  <a:cubicBezTo>
                    <a:pt x="1491" y="2428"/>
                    <a:pt x="1489" y="2428"/>
                    <a:pt x="1486" y="2429"/>
                  </a:cubicBezTo>
                  <a:cubicBezTo>
                    <a:pt x="1469" y="2437"/>
                    <a:pt x="1469" y="2437"/>
                    <a:pt x="1469" y="2437"/>
                  </a:cubicBezTo>
                  <a:cubicBezTo>
                    <a:pt x="1464" y="2439"/>
                    <a:pt x="1457" y="2437"/>
                    <a:pt x="1454" y="2432"/>
                  </a:cubicBezTo>
                  <a:cubicBezTo>
                    <a:pt x="1430" y="2393"/>
                    <a:pt x="1430" y="2393"/>
                    <a:pt x="1430" y="2393"/>
                  </a:cubicBezTo>
                  <a:cubicBezTo>
                    <a:pt x="1429" y="2390"/>
                    <a:pt x="1428" y="2387"/>
                    <a:pt x="1429" y="2384"/>
                  </a:cubicBezTo>
                  <a:cubicBezTo>
                    <a:pt x="1450" y="2300"/>
                    <a:pt x="1450" y="2300"/>
                    <a:pt x="1450" y="2300"/>
                  </a:cubicBezTo>
                  <a:cubicBezTo>
                    <a:pt x="1451" y="2296"/>
                    <a:pt x="1450" y="2292"/>
                    <a:pt x="1447" y="2289"/>
                  </a:cubicBezTo>
                  <a:cubicBezTo>
                    <a:pt x="1398" y="2239"/>
                    <a:pt x="1398" y="2239"/>
                    <a:pt x="1398" y="2239"/>
                  </a:cubicBezTo>
                  <a:cubicBezTo>
                    <a:pt x="1397" y="2238"/>
                    <a:pt x="1396" y="2237"/>
                    <a:pt x="1395" y="2236"/>
                  </a:cubicBezTo>
                  <a:cubicBezTo>
                    <a:pt x="1289" y="2003"/>
                    <a:pt x="1289" y="2003"/>
                    <a:pt x="1289" y="2003"/>
                  </a:cubicBezTo>
                  <a:cubicBezTo>
                    <a:pt x="1288" y="2000"/>
                    <a:pt x="1286" y="1998"/>
                    <a:pt x="1284" y="1997"/>
                  </a:cubicBezTo>
                  <a:cubicBezTo>
                    <a:pt x="1264" y="1987"/>
                    <a:pt x="1264" y="1987"/>
                    <a:pt x="1264" y="1987"/>
                  </a:cubicBezTo>
                  <a:cubicBezTo>
                    <a:pt x="1260" y="1985"/>
                    <a:pt x="1257" y="1981"/>
                    <a:pt x="1257" y="1976"/>
                  </a:cubicBezTo>
                  <a:cubicBezTo>
                    <a:pt x="1252" y="1754"/>
                    <a:pt x="1252" y="1754"/>
                    <a:pt x="1252" y="1754"/>
                  </a:cubicBezTo>
                  <a:cubicBezTo>
                    <a:pt x="1252" y="1750"/>
                    <a:pt x="1251" y="1747"/>
                    <a:pt x="1248" y="1745"/>
                  </a:cubicBezTo>
                  <a:cubicBezTo>
                    <a:pt x="1208" y="1714"/>
                    <a:pt x="1208" y="1714"/>
                    <a:pt x="1208" y="1714"/>
                  </a:cubicBezTo>
                  <a:cubicBezTo>
                    <a:pt x="1204" y="1711"/>
                    <a:pt x="1202" y="1707"/>
                    <a:pt x="1203" y="1703"/>
                  </a:cubicBezTo>
                  <a:cubicBezTo>
                    <a:pt x="1214" y="1616"/>
                    <a:pt x="1214" y="1616"/>
                    <a:pt x="1214" y="1616"/>
                  </a:cubicBezTo>
                  <a:cubicBezTo>
                    <a:pt x="1215" y="1613"/>
                    <a:pt x="1214" y="1610"/>
                    <a:pt x="1212" y="1607"/>
                  </a:cubicBezTo>
                  <a:cubicBezTo>
                    <a:pt x="1128" y="1499"/>
                    <a:pt x="1128" y="1499"/>
                    <a:pt x="1128" y="1499"/>
                  </a:cubicBezTo>
                  <a:cubicBezTo>
                    <a:pt x="1127" y="1498"/>
                    <a:pt x="1127" y="1497"/>
                    <a:pt x="1126" y="1496"/>
                  </a:cubicBezTo>
                  <a:cubicBezTo>
                    <a:pt x="1070" y="1320"/>
                    <a:pt x="1070" y="1320"/>
                    <a:pt x="1070" y="1320"/>
                  </a:cubicBezTo>
                  <a:cubicBezTo>
                    <a:pt x="1069" y="1317"/>
                    <a:pt x="1069" y="1315"/>
                    <a:pt x="1070" y="1313"/>
                  </a:cubicBezTo>
                  <a:cubicBezTo>
                    <a:pt x="1112" y="1169"/>
                    <a:pt x="1112" y="1169"/>
                    <a:pt x="1112" y="1169"/>
                  </a:cubicBezTo>
                  <a:cubicBezTo>
                    <a:pt x="1112" y="1169"/>
                    <a:pt x="1112" y="1169"/>
                    <a:pt x="1112" y="1168"/>
                  </a:cubicBezTo>
                  <a:cubicBezTo>
                    <a:pt x="1131" y="1085"/>
                    <a:pt x="1131" y="1085"/>
                    <a:pt x="1131" y="1085"/>
                  </a:cubicBezTo>
                  <a:cubicBezTo>
                    <a:pt x="1131" y="1083"/>
                    <a:pt x="1131" y="1081"/>
                    <a:pt x="1131" y="1079"/>
                  </a:cubicBezTo>
                  <a:cubicBezTo>
                    <a:pt x="1107" y="1013"/>
                    <a:pt x="1107" y="1013"/>
                    <a:pt x="1107" y="1013"/>
                  </a:cubicBezTo>
                  <a:cubicBezTo>
                    <a:pt x="1104" y="1022"/>
                    <a:pt x="1104" y="1022"/>
                    <a:pt x="1104" y="1022"/>
                  </a:cubicBezTo>
                  <a:cubicBezTo>
                    <a:pt x="1101" y="1030"/>
                    <a:pt x="1091" y="1033"/>
                    <a:pt x="1084" y="1027"/>
                  </a:cubicBezTo>
                  <a:cubicBezTo>
                    <a:pt x="1053" y="1000"/>
                    <a:pt x="1053" y="1000"/>
                    <a:pt x="1053" y="1000"/>
                  </a:cubicBezTo>
                  <a:cubicBezTo>
                    <a:pt x="1052" y="998"/>
                    <a:pt x="1050" y="998"/>
                    <a:pt x="1048" y="997"/>
                  </a:cubicBezTo>
                  <a:cubicBezTo>
                    <a:pt x="994" y="986"/>
                    <a:pt x="994" y="986"/>
                    <a:pt x="994" y="986"/>
                  </a:cubicBezTo>
                  <a:cubicBezTo>
                    <a:pt x="881" y="958"/>
                    <a:pt x="881" y="958"/>
                    <a:pt x="881" y="958"/>
                  </a:cubicBezTo>
                  <a:cubicBezTo>
                    <a:pt x="879" y="958"/>
                    <a:pt x="878" y="958"/>
                    <a:pt x="877" y="957"/>
                  </a:cubicBezTo>
                  <a:cubicBezTo>
                    <a:pt x="797" y="911"/>
                    <a:pt x="797" y="911"/>
                    <a:pt x="797" y="911"/>
                  </a:cubicBezTo>
                  <a:cubicBezTo>
                    <a:pt x="793" y="909"/>
                    <a:pt x="791" y="905"/>
                    <a:pt x="791" y="901"/>
                  </a:cubicBezTo>
                  <a:cubicBezTo>
                    <a:pt x="787" y="790"/>
                    <a:pt x="787" y="790"/>
                    <a:pt x="787" y="790"/>
                  </a:cubicBezTo>
                  <a:cubicBezTo>
                    <a:pt x="786" y="786"/>
                    <a:pt x="784" y="782"/>
                    <a:pt x="781" y="780"/>
                  </a:cubicBezTo>
                  <a:cubicBezTo>
                    <a:pt x="645" y="699"/>
                    <a:pt x="645" y="699"/>
                    <a:pt x="645" y="699"/>
                  </a:cubicBezTo>
                  <a:cubicBezTo>
                    <a:pt x="644" y="698"/>
                    <a:pt x="643" y="698"/>
                    <a:pt x="642" y="698"/>
                  </a:cubicBezTo>
                  <a:cubicBezTo>
                    <a:pt x="619" y="692"/>
                    <a:pt x="619" y="692"/>
                    <a:pt x="619" y="692"/>
                  </a:cubicBezTo>
                  <a:cubicBezTo>
                    <a:pt x="616" y="691"/>
                    <a:pt x="613" y="690"/>
                    <a:pt x="612" y="687"/>
                  </a:cubicBezTo>
                  <a:cubicBezTo>
                    <a:pt x="599" y="667"/>
                    <a:pt x="599" y="667"/>
                    <a:pt x="599" y="667"/>
                  </a:cubicBezTo>
                  <a:cubicBezTo>
                    <a:pt x="598" y="666"/>
                    <a:pt x="598" y="665"/>
                    <a:pt x="597" y="663"/>
                  </a:cubicBezTo>
                  <a:cubicBezTo>
                    <a:pt x="588" y="665"/>
                    <a:pt x="588" y="665"/>
                    <a:pt x="588" y="665"/>
                  </a:cubicBezTo>
                  <a:cubicBezTo>
                    <a:pt x="587" y="708"/>
                    <a:pt x="587" y="708"/>
                    <a:pt x="587" y="708"/>
                  </a:cubicBezTo>
                  <a:cubicBezTo>
                    <a:pt x="586" y="711"/>
                    <a:pt x="588" y="715"/>
                    <a:pt x="590" y="717"/>
                  </a:cubicBezTo>
                  <a:cubicBezTo>
                    <a:pt x="599" y="727"/>
                    <a:pt x="599" y="727"/>
                    <a:pt x="599" y="727"/>
                  </a:cubicBezTo>
                  <a:cubicBezTo>
                    <a:pt x="559" y="764"/>
                    <a:pt x="559" y="764"/>
                    <a:pt x="559" y="764"/>
                  </a:cubicBezTo>
                  <a:cubicBezTo>
                    <a:pt x="557" y="766"/>
                    <a:pt x="554" y="767"/>
                    <a:pt x="551" y="767"/>
                  </a:cubicBezTo>
                  <a:cubicBezTo>
                    <a:pt x="487" y="765"/>
                    <a:pt x="487" y="765"/>
                    <a:pt x="487" y="765"/>
                  </a:cubicBezTo>
                  <a:cubicBezTo>
                    <a:pt x="484" y="765"/>
                    <a:pt x="482" y="764"/>
                    <a:pt x="480" y="763"/>
                  </a:cubicBezTo>
                  <a:cubicBezTo>
                    <a:pt x="335" y="658"/>
                    <a:pt x="335" y="658"/>
                    <a:pt x="335" y="658"/>
                  </a:cubicBezTo>
                  <a:cubicBezTo>
                    <a:pt x="334" y="657"/>
                    <a:pt x="333" y="657"/>
                    <a:pt x="332" y="656"/>
                  </a:cubicBezTo>
                  <a:cubicBezTo>
                    <a:pt x="242" y="547"/>
                    <a:pt x="242" y="547"/>
                    <a:pt x="242" y="547"/>
                  </a:cubicBezTo>
                  <a:cubicBezTo>
                    <a:pt x="240" y="545"/>
                    <a:pt x="237" y="543"/>
                    <a:pt x="234" y="543"/>
                  </a:cubicBezTo>
                  <a:cubicBezTo>
                    <a:pt x="190" y="537"/>
                    <a:pt x="190" y="537"/>
                    <a:pt x="190" y="537"/>
                  </a:cubicBezTo>
                  <a:cubicBezTo>
                    <a:pt x="189" y="537"/>
                    <a:pt x="188" y="536"/>
                    <a:pt x="187" y="536"/>
                  </a:cubicBezTo>
                  <a:cubicBezTo>
                    <a:pt x="136" y="512"/>
                    <a:pt x="136" y="512"/>
                    <a:pt x="136" y="512"/>
                  </a:cubicBezTo>
                  <a:cubicBezTo>
                    <a:pt x="139" y="524"/>
                    <a:pt x="139" y="524"/>
                    <a:pt x="139" y="524"/>
                  </a:cubicBezTo>
                  <a:cubicBezTo>
                    <a:pt x="140" y="524"/>
                    <a:pt x="140" y="525"/>
                    <a:pt x="141" y="526"/>
                  </a:cubicBezTo>
                  <a:cubicBezTo>
                    <a:pt x="158" y="542"/>
                    <a:pt x="158" y="542"/>
                    <a:pt x="158" y="542"/>
                  </a:cubicBezTo>
                  <a:cubicBezTo>
                    <a:pt x="159" y="542"/>
                    <a:pt x="159" y="543"/>
                    <a:pt x="159" y="543"/>
                  </a:cubicBezTo>
                  <a:cubicBezTo>
                    <a:pt x="180" y="567"/>
                    <a:pt x="180" y="567"/>
                    <a:pt x="180" y="567"/>
                  </a:cubicBezTo>
                  <a:cubicBezTo>
                    <a:pt x="181" y="569"/>
                    <a:pt x="182" y="572"/>
                    <a:pt x="183" y="575"/>
                  </a:cubicBezTo>
                  <a:cubicBezTo>
                    <a:pt x="183" y="583"/>
                    <a:pt x="183" y="583"/>
                    <a:pt x="183" y="583"/>
                  </a:cubicBezTo>
                  <a:cubicBezTo>
                    <a:pt x="183" y="590"/>
                    <a:pt x="178" y="595"/>
                    <a:pt x="171" y="596"/>
                  </a:cubicBezTo>
                  <a:cubicBezTo>
                    <a:pt x="156" y="596"/>
                    <a:pt x="156" y="596"/>
                    <a:pt x="156" y="596"/>
                  </a:cubicBezTo>
                  <a:cubicBezTo>
                    <a:pt x="155" y="596"/>
                    <a:pt x="154" y="596"/>
                    <a:pt x="153" y="596"/>
                  </a:cubicBezTo>
                  <a:cubicBezTo>
                    <a:pt x="132" y="591"/>
                    <a:pt x="132" y="591"/>
                    <a:pt x="132" y="591"/>
                  </a:cubicBezTo>
                  <a:cubicBezTo>
                    <a:pt x="128" y="590"/>
                    <a:pt x="125" y="587"/>
                    <a:pt x="124" y="584"/>
                  </a:cubicBezTo>
                  <a:cubicBezTo>
                    <a:pt x="109" y="552"/>
                    <a:pt x="109" y="552"/>
                    <a:pt x="109" y="552"/>
                  </a:cubicBezTo>
                  <a:cubicBezTo>
                    <a:pt x="109" y="551"/>
                    <a:pt x="108" y="550"/>
                    <a:pt x="108" y="549"/>
                  </a:cubicBezTo>
                  <a:cubicBezTo>
                    <a:pt x="99" y="490"/>
                    <a:pt x="99" y="490"/>
                    <a:pt x="99" y="490"/>
                  </a:cubicBezTo>
                  <a:cubicBezTo>
                    <a:pt x="98" y="487"/>
                    <a:pt x="97" y="485"/>
                    <a:pt x="95" y="483"/>
                  </a:cubicBezTo>
                  <a:cubicBezTo>
                    <a:pt x="39" y="426"/>
                    <a:pt x="39" y="426"/>
                    <a:pt x="39" y="426"/>
                  </a:cubicBezTo>
                  <a:cubicBezTo>
                    <a:pt x="39" y="426"/>
                    <a:pt x="38" y="425"/>
                    <a:pt x="38" y="424"/>
                  </a:cubicBezTo>
                  <a:cubicBezTo>
                    <a:pt x="4" y="373"/>
                    <a:pt x="4" y="373"/>
                    <a:pt x="4" y="373"/>
                  </a:cubicBezTo>
                  <a:cubicBezTo>
                    <a:pt x="0" y="367"/>
                    <a:pt x="1" y="360"/>
                    <a:pt x="7" y="356"/>
                  </a:cubicBezTo>
                  <a:cubicBezTo>
                    <a:pt x="32" y="338"/>
                    <a:pt x="32" y="338"/>
                    <a:pt x="32" y="338"/>
                  </a:cubicBezTo>
                  <a:cubicBezTo>
                    <a:pt x="35" y="335"/>
                    <a:pt x="37" y="332"/>
                    <a:pt x="37" y="328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7" y="262"/>
                    <a:pt x="37" y="261"/>
                    <a:pt x="37" y="261"/>
                  </a:cubicBezTo>
                  <a:cubicBezTo>
                    <a:pt x="45" y="168"/>
                    <a:pt x="45" y="168"/>
                    <a:pt x="45" y="168"/>
                  </a:cubicBezTo>
                  <a:cubicBezTo>
                    <a:pt x="45" y="166"/>
                    <a:pt x="46" y="165"/>
                    <a:pt x="47" y="163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7"/>
                    <a:pt x="89" y="87"/>
                    <a:pt x="89" y="8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4" y="1"/>
                    <a:pt x="160" y="0"/>
                    <a:pt x="165" y="2"/>
                  </a:cubicBezTo>
                  <a:cubicBezTo>
                    <a:pt x="2355" y="1019"/>
                    <a:pt x="2355" y="1019"/>
                    <a:pt x="2355" y="1019"/>
                  </a:cubicBezTo>
                  <a:cubicBezTo>
                    <a:pt x="2357" y="1020"/>
                    <a:pt x="2358" y="1020"/>
                    <a:pt x="2360" y="1020"/>
                  </a:cubicBezTo>
                  <a:cubicBezTo>
                    <a:pt x="3718" y="1088"/>
                    <a:pt x="3718" y="1088"/>
                    <a:pt x="3718" y="1088"/>
                  </a:cubicBezTo>
                  <a:cubicBezTo>
                    <a:pt x="3717" y="1097"/>
                    <a:pt x="3717" y="1104"/>
                    <a:pt x="3717" y="1106"/>
                  </a:cubicBezTo>
                  <a:cubicBezTo>
                    <a:pt x="3691" y="1181"/>
                    <a:pt x="3691" y="1181"/>
                    <a:pt x="3691" y="1181"/>
                  </a:cubicBezTo>
                  <a:cubicBezTo>
                    <a:pt x="3689" y="1186"/>
                    <a:pt x="3692" y="1192"/>
                    <a:pt x="3697" y="1195"/>
                  </a:cubicBezTo>
                  <a:cubicBezTo>
                    <a:pt x="3706" y="1200"/>
                    <a:pt x="3706" y="1200"/>
                    <a:pt x="3706" y="1200"/>
                  </a:cubicBezTo>
                  <a:cubicBezTo>
                    <a:pt x="3710" y="1202"/>
                    <a:pt x="3715" y="1202"/>
                    <a:pt x="3719" y="1200"/>
                  </a:cubicBezTo>
                  <a:cubicBezTo>
                    <a:pt x="3719" y="1200"/>
                    <a:pt x="3719" y="1200"/>
                    <a:pt x="3719" y="1200"/>
                  </a:cubicBezTo>
                  <a:cubicBezTo>
                    <a:pt x="3728" y="1195"/>
                    <a:pt x="3738" y="1202"/>
                    <a:pt x="3739" y="1212"/>
                  </a:cubicBezTo>
                  <a:cubicBezTo>
                    <a:pt x="3755" y="1589"/>
                    <a:pt x="3755" y="1589"/>
                    <a:pt x="3755" y="1589"/>
                  </a:cubicBezTo>
                  <a:cubicBezTo>
                    <a:pt x="3755" y="1592"/>
                    <a:pt x="3756" y="1594"/>
                    <a:pt x="3757" y="1596"/>
                  </a:cubicBezTo>
                  <a:cubicBezTo>
                    <a:pt x="3788" y="1642"/>
                    <a:pt x="3788" y="1642"/>
                    <a:pt x="3788" y="1642"/>
                  </a:cubicBezTo>
                  <a:cubicBezTo>
                    <a:pt x="3789" y="1643"/>
                    <a:pt x="3789" y="1645"/>
                    <a:pt x="3790" y="1647"/>
                  </a:cubicBezTo>
                  <a:cubicBezTo>
                    <a:pt x="3847" y="2095"/>
                    <a:pt x="3847" y="2095"/>
                    <a:pt x="3847" y="2095"/>
                  </a:cubicBezTo>
                  <a:cubicBezTo>
                    <a:pt x="3847" y="2096"/>
                    <a:pt x="3847" y="2097"/>
                    <a:pt x="3847" y="2098"/>
                  </a:cubicBezTo>
                  <a:cubicBezTo>
                    <a:pt x="3797" y="2496"/>
                    <a:pt x="3797" y="2496"/>
                    <a:pt x="3797" y="2496"/>
                  </a:cubicBezTo>
                  <a:cubicBezTo>
                    <a:pt x="3797" y="2502"/>
                    <a:pt x="3791" y="2506"/>
                    <a:pt x="3785" y="2506"/>
                  </a:cubicBezTo>
                  <a:cubicBezTo>
                    <a:pt x="3757" y="2506"/>
                    <a:pt x="3757" y="2506"/>
                    <a:pt x="3757" y="2506"/>
                  </a:cubicBezTo>
                  <a:cubicBezTo>
                    <a:pt x="3750" y="2506"/>
                    <a:pt x="3745" y="2512"/>
                    <a:pt x="3745" y="2519"/>
                  </a:cubicBezTo>
                  <a:cubicBezTo>
                    <a:pt x="3762" y="2946"/>
                    <a:pt x="3762" y="2946"/>
                    <a:pt x="3762" y="2946"/>
                  </a:cubicBezTo>
                  <a:cubicBezTo>
                    <a:pt x="3762" y="2949"/>
                    <a:pt x="3761" y="2951"/>
                    <a:pt x="3760" y="2953"/>
                  </a:cubicBezTo>
                  <a:cubicBezTo>
                    <a:pt x="3725" y="3009"/>
                    <a:pt x="3725" y="3009"/>
                    <a:pt x="3725" y="3009"/>
                  </a:cubicBezTo>
                  <a:cubicBezTo>
                    <a:pt x="3723" y="3012"/>
                    <a:pt x="3723" y="3015"/>
                    <a:pt x="3723" y="3018"/>
                  </a:cubicBezTo>
                  <a:cubicBezTo>
                    <a:pt x="3786" y="3324"/>
                    <a:pt x="3786" y="3324"/>
                    <a:pt x="3786" y="3324"/>
                  </a:cubicBezTo>
                  <a:cubicBezTo>
                    <a:pt x="3787" y="3328"/>
                    <a:pt x="3785" y="3332"/>
                    <a:pt x="3782" y="3335"/>
                  </a:cubicBezTo>
                  <a:cubicBezTo>
                    <a:pt x="3735" y="3377"/>
                    <a:pt x="3735" y="3377"/>
                    <a:pt x="3735" y="3377"/>
                  </a:cubicBezTo>
                  <a:cubicBezTo>
                    <a:pt x="3732" y="3380"/>
                    <a:pt x="3726" y="3381"/>
                    <a:pt x="3722" y="3378"/>
                  </a:cubicBezTo>
                  <a:cubicBezTo>
                    <a:pt x="3565" y="3301"/>
                    <a:pt x="3565" y="3301"/>
                    <a:pt x="3565" y="3301"/>
                  </a:cubicBezTo>
                  <a:cubicBezTo>
                    <a:pt x="3562" y="3300"/>
                    <a:pt x="3560" y="3300"/>
                    <a:pt x="3558" y="3300"/>
                  </a:cubicBezTo>
                  <a:cubicBezTo>
                    <a:pt x="3479" y="3311"/>
                    <a:pt x="3479" y="3311"/>
                    <a:pt x="3479" y="3311"/>
                  </a:cubicBezTo>
                  <a:cubicBezTo>
                    <a:pt x="3476" y="3311"/>
                    <a:pt x="3473" y="3313"/>
                    <a:pt x="3471" y="3316"/>
                  </a:cubicBezTo>
                  <a:cubicBezTo>
                    <a:pt x="3419" y="3381"/>
                    <a:pt x="3419" y="3381"/>
                    <a:pt x="3419" y="3381"/>
                  </a:cubicBezTo>
                  <a:cubicBezTo>
                    <a:pt x="3416" y="3385"/>
                    <a:pt x="3415" y="3390"/>
                    <a:pt x="3417" y="3394"/>
                  </a:cubicBezTo>
                  <a:cubicBezTo>
                    <a:pt x="3547" y="3673"/>
                    <a:pt x="3547" y="3673"/>
                    <a:pt x="3547" y="3673"/>
                  </a:cubicBezTo>
                  <a:cubicBezTo>
                    <a:pt x="3548" y="3674"/>
                    <a:pt x="3549" y="3676"/>
                    <a:pt x="3550" y="3677"/>
                  </a:cubicBezTo>
                  <a:cubicBezTo>
                    <a:pt x="3608" y="3727"/>
                    <a:pt x="3608" y="3727"/>
                    <a:pt x="3608" y="3727"/>
                  </a:cubicBezTo>
                  <a:cubicBezTo>
                    <a:pt x="3610" y="3729"/>
                    <a:pt x="3611" y="3731"/>
                    <a:pt x="3612" y="3734"/>
                  </a:cubicBezTo>
                  <a:cubicBezTo>
                    <a:pt x="3631" y="3820"/>
                    <a:pt x="3631" y="3820"/>
                    <a:pt x="3631" y="3820"/>
                  </a:cubicBezTo>
                  <a:cubicBezTo>
                    <a:pt x="3631" y="3823"/>
                    <a:pt x="3633" y="3825"/>
                    <a:pt x="3635" y="3827"/>
                  </a:cubicBezTo>
                  <a:cubicBezTo>
                    <a:pt x="3703" y="3881"/>
                    <a:pt x="3703" y="3881"/>
                    <a:pt x="3703" y="3881"/>
                  </a:cubicBezTo>
                  <a:cubicBezTo>
                    <a:pt x="3705" y="3883"/>
                    <a:pt x="3707" y="3886"/>
                    <a:pt x="3707" y="3889"/>
                  </a:cubicBezTo>
                  <a:cubicBezTo>
                    <a:pt x="3720" y="4034"/>
                    <a:pt x="3720" y="4034"/>
                    <a:pt x="3720" y="4034"/>
                  </a:cubicBezTo>
                  <a:cubicBezTo>
                    <a:pt x="3721" y="4036"/>
                    <a:pt x="3720" y="4037"/>
                    <a:pt x="3720" y="4039"/>
                  </a:cubicBezTo>
                  <a:cubicBezTo>
                    <a:pt x="3691" y="4124"/>
                    <a:pt x="3691" y="4124"/>
                    <a:pt x="3691" y="4124"/>
                  </a:cubicBezTo>
                  <a:cubicBezTo>
                    <a:pt x="3690" y="4126"/>
                    <a:pt x="3690" y="4129"/>
                    <a:pt x="3691" y="4131"/>
                  </a:cubicBezTo>
                  <a:cubicBezTo>
                    <a:pt x="3723" y="4235"/>
                    <a:pt x="3723" y="4235"/>
                    <a:pt x="3723" y="4235"/>
                  </a:cubicBezTo>
                  <a:cubicBezTo>
                    <a:pt x="3724" y="4239"/>
                    <a:pt x="3726" y="4241"/>
                    <a:pt x="3729" y="4243"/>
                  </a:cubicBezTo>
                  <a:cubicBezTo>
                    <a:pt x="3804" y="4279"/>
                    <a:pt x="3804" y="4279"/>
                    <a:pt x="3804" y="4279"/>
                  </a:cubicBezTo>
                  <a:cubicBezTo>
                    <a:pt x="3812" y="4283"/>
                    <a:pt x="3821" y="4282"/>
                    <a:pt x="3828" y="4278"/>
                  </a:cubicBezTo>
                  <a:close/>
                  <a:moveTo>
                    <a:pt x="1491" y="2643"/>
                  </a:moveTo>
                  <a:cubicBezTo>
                    <a:pt x="1491" y="2641"/>
                    <a:pt x="1490" y="2640"/>
                    <a:pt x="1490" y="2638"/>
                  </a:cubicBezTo>
                  <a:cubicBezTo>
                    <a:pt x="1490" y="2551"/>
                    <a:pt x="1490" y="2551"/>
                    <a:pt x="1490" y="2551"/>
                  </a:cubicBezTo>
                  <a:cubicBezTo>
                    <a:pt x="1490" y="2548"/>
                    <a:pt x="1489" y="2544"/>
                    <a:pt x="1487" y="2541"/>
                  </a:cubicBezTo>
                  <a:cubicBezTo>
                    <a:pt x="1458" y="2504"/>
                    <a:pt x="1458" y="2504"/>
                    <a:pt x="1458" y="2504"/>
                  </a:cubicBezTo>
                  <a:cubicBezTo>
                    <a:pt x="1455" y="2499"/>
                    <a:pt x="1449" y="2497"/>
                    <a:pt x="1443" y="2498"/>
                  </a:cubicBezTo>
                  <a:cubicBezTo>
                    <a:pt x="1375" y="2509"/>
                    <a:pt x="1375" y="2509"/>
                    <a:pt x="1375" y="2509"/>
                  </a:cubicBezTo>
                  <a:cubicBezTo>
                    <a:pt x="1368" y="2511"/>
                    <a:pt x="1362" y="2517"/>
                    <a:pt x="1362" y="2524"/>
                  </a:cubicBezTo>
                  <a:cubicBezTo>
                    <a:pt x="1354" y="2704"/>
                    <a:pt x="1354" y="2704"/>
                    <a:pt x="1354" y="2704"/>
                  </a:cubicBezTo>
                  <a:cubicBezTo>
                    <a:pt x="1354" y="2710"/>
                    <a:pt x="1350" y="2716"/>
                    <a:pt x="1344" y="2718"/>
                  </a:cubicBezTo>
                  <a:cubicBezTo>
                    <a:pt x="1325" y="2726"/>
                    <a:pt x="1325" y="2726"/>
                    <a:pt x="1325" y="2726"/>
                  </a:cubicBezTo>
                  <a:cubicBezTo>
                    <a:pt x="1314" y="2731"/>
                    <a:pt x="1312" y="2746"/>
                    <a:pt x="1321" y="2753"/>
                  </a:cubicBezTo>
                  <a:cubicBezTo>
                    <a:pt x="1398" y="2814"/>
                    <a:pt x="1398" y="2814"/>
                    <a:pt x="1398" y="2814"/>
                  </a:cubicBezTo>
                  <a:cubicBezTo>
                    <a:pt x="1399" y="2815"/>
                    <a:pt x="1400" y="2816"/>
                    <a:pt x="1400" y="2817"/>
                  </a:cubicBezTo>
                  <a:cubicBezTo>
                    <a:pt x="1446" y="2872"/>
                    <a:pt x="1446" y="2872"/>
                    <a:pt x="1446" y="2872"/>
                  </a:cubicBezTo>
                  <a:cubicBezTo>
                    <a:pt x="1455" y="2883"/>
                    <a:pt x="1473" y="2878"/>
                    <a:pt x="1475" y="2864"/>
                  </a:cubicBezTo>
                  <a:cubicBezTo>
                    <a:pt x="1489" y="2745"/>
                    <a:pt x="1489" y="2745"/>
                    <a:pt x="1489" y="2745"/>
                  </a:cubicBezTo>
                  <a:cubicBezTo>
                    <a:pt x="1490" y="2738"/>
                    <a:pt x="1494" y="2733"/>
                    <a:pt x="1500" y="2731"/>
                  </a:cubicBezTo>
                  <a:cubicBezTo>
                    <a:pt x="1500" y="2731"/>
                    <a:pt x="1500" y="2731"/>
                    <a:pt x="1500" y="2731"/>
                  </a:cubicBezTo>
                  <a:cubicBezTo>
                    <a:pt x="1509" y="2729"/>
                    <a:pt x="1514" y="2720"/>
                    <a:pt x="1511" y="2711"/>
                  </a:cubicBezTo>
                  <a:lnTo>
                    <a:pt x="1491" y="2643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408;p84">
              <a:extLst>
                <a:ext uri="{FF2B5EF4-FFF2-40B4-BE49-F238E27FC236}">
                  <a16:creationId xmlns:a16="http://schemas.microsoft.com/office/drawing/2014/main" id="{6138AC1D-3A12-EA64-BFBA-992C37D1BACA}"/>
                </a:ext>
              </a:extLst>
            </p:cNvPr>
            <p:cNvSpPr/>
            <p:nvPr/>
          </p:nvSpPr>
          <p:spPr>
            <a:xfrm>
              <a:off x="9334501" y="4343400"/>
              <a:ext cx="2344738" cy="2898775"/>
            </a:xfrm>
            <a:custGeom>
              <a:avLst/>
              <a:gdLst/>
              <a:ahLst/>
              <a:cxnLst/>
              <a:rect l="0" t="0" r="0" b="0"/>
              <a:pathLst>
                <a:path w="3683" h="4552" extrusionOk="0">
                  <a:moveTo>
                    <a:pt x="516" y="3475"/>
                  </a:moveTo>
                  <a:cubicBezTo>
                    <a:pt x="546" y="3522"/>
                    <a:pt x="546" y="3522"/>
                    <a:pt x="546" y="3522"/>
                  </a:cubicBezTo>
                  <a:cubicBezTo>
                    <a:pt x="549" y="3528"/>
                    <a:pt x="556" y="3532"/>
                    <a:pt x="563" y="3533"/>
                  </a:cubicBezTo>
                  <a:cubicBezTo>
                    <a:pt x="648" y="3545"/>
                    <a:pt x="648" y="3545"/>
                    <a:pt x="648" y="3545"/>
                  </a:cubicBezTo>
                  <a:cubicBezTo>
                    <a:pt x="658" y="3546"/>
                    <a:pt x="666" y="3554"/>
                    <a:pt x="668" y="3563"/>
                  </a:cubicBezTo>
                  <a:cubicBezTo>
                    <a:pt x="689" y="3660"/>
                    <a:pt x="689" y="3660"/>
                    <a:pt x="689" y="3660"/>
                  </a:cubicBezTo>
                  <a:cubicBezTo>
                    <a:pt x="690" y="3664"/>
                    <a:pt x="691" y="3667"/>
                    <a:pt x="693" y="3670"/>
                  </a:cubicBezTo>
                  <a:cubicBezTo>
                    <a:pt x="777" y="3783"/>
                    <a:pt x="777" y="3783"/>
                    <a:pt x="777" y="3783"/>
                  </a:cubicBezTo>
                  <a:cubicBezTo>
                    <a:pt x="780" y="3787"/>
                    <a:pt x="781" y="3791"/>
                    <a:pt x="782" y="3796"/>
                  </a:cubicBezTo>
                  <a:cubicBezTo>
                    <a:pt x="801" y="4087"/>
                    <a:pt x="801" y="4087"/>
                    <a:pt x="801" y="4087"/>
                  </a:cubicBezTo>
                  <a:cubicBezTo>
                    <a:pt x="801" y="4097"/>
                    <a:pt x="809" y="4106"/>
                    <a:pt x="819" y="4108"/>
                  </a:cubicBezTo>
                  <a:cubicBezTo>
                    <a:pt x="1054" y="4166"/>
                    <a:pt x="1054" y="4166"/>
                    <a:pt x="1054" y="4166"/>
                  </a:cubicBezTo>
                  <a:cubicBezTo>
                    <a:pt x="1062" y="4168"/>
                    <a:pt x="1069" y="4174"/>
                    <a:pt x="1071" y="4182"/>
                  </a:cubicBezTo>
                  <a:cubicBezTo>
                    <a:pt x="1117" y="4325"/>
                    <a:pt x="1117" y="4325"/>
                    <a:pt x="1117" y="4325"/>
                  </a:cubicBezTo>
                  <a:cubicBezTo>
                    <a:pt x="1118" y="4329"/>
                    <a:pt x="1120" y="4332"/>
                    <a:pt x="1122" y="4334"/>
                  </a:cubicBezTo>
                  <a:cubicBezTo>
                    <a:pt x="1187" y="4406"/>
                    <a:pt x="1187" y="4406"/>
                    <a:pt x="1187" y="4406"/>
                  </a:cubicBezTo>
                  <a:cubicBezTo>
                    <a:pt x="1190" y="4408"/>
                    <a:pt x="1191" y="4411"/>
                    <a:pt x="1192" y="4414"/>
                  </a:cubicBezTo>
                  <a:cubicBezTo>
                    <a:pt x="1242" y="4552"/>
                    <a:pt x="1242" y="4552"/>
                    <a:pt x="1242" y="4552"/>
                  </a:cubicBezTo>
                  <a:cubicBezTo>
                    <a:pt x="1450" y="4552"/>
                    <a:pt x="1450" y="4552"/>
                    <a:pt x="1450" y="4552"/>
                  </a:cubicBezTo>
                  <a:cubicBezTo>
                    <a:pt x="1456" y="4552"/>
                    <a:pt x="1462" y="4549"/>
                    <a:pt x="1466" y="4545"/>
                  </a:cubicBezTo>
                  <a:cubicBezTo>
                    <a:pt x="1583" y="4433"/>
                    <a:pt x="1583" y="4433"/>
                    <a:pt x="1583" y="4433"/>
                  </a:cubicBezTo>
                  <a:cubicBezTo>
                    <a:pt x="1587" y="4429"/>
                    <a:pt x="1590" y="4423"/>
                    <a:pt x="1590" y="4417"/>
                  </a:cubicBezTo>
                  <a:cubicBezTo>
                    <a:pt x="1599" y="4275"/>
                    <a:pt x="1599" y="4275"/>
                    <a:pt x="1599" y="4275"/>
                  </a:cubicBezTo>
                  <a:cubicBezTo>
                    <a:pt x="1600" y="4265"/>
                    <a:pt x="1606" y="4256"/>
                    <a:pt x="1616" y="4254"/>
                  </a:cubicBezTo>
                  <a:cubicBezTo>
                    <a:pt x="1642" y="4245"/>
                    <a:pt x="1694" y="4226"/>
                    <a:pt x="1700" y="4199"/>
                  </a:cubicBezTo>
                  <a:cubicBezTo>
                    <a:pt x="1707" y="4163"/>
                    <a:pt x="1703" y="4085"/>
                    <a:pt x="1674" y="4052"/>
                  </a:cubicBezTo>
                  <a:cubicBezTo>
                    <a:pt x="1673" y="4051"/>
                    <a:pt x="1672" y="4050"/>
                    <a:pt x="1672" y="4050"/>
                  </a:cubicBezTo>
                  <a:cubicBezTo>
                    <a:pt x="1659" y="4034"/>
                    <a:pt x="1669" y="4011"/>
                    <a:pt x="1689" y="4010"/>
                  </a:cubicBezTo>
                  <a:cubicBezTo>
                    <a:pt x="1714" y="4010"/>
                    <a:pt x="1749" y="4007"/>
                    <a:pt x="1764" y="3998"/>
                  </a:cubicBezTo>
                  <a:cubicBezTo>
                    <a:pt x="1789" y="3984"/>
                    <a:pt x="1817" y="3972"/>
                    <a:pt x="1819" y="3910"/>
                  </a:cubicBezTo>
                  <a:cubicBezTo>
                    <a:pt x="1821" y="3868"/>
                    <a:pt x="1832" y="3848"/>
                    <a:pt x="1838" y="3840"/>
                  </a:cubicBezTo>
                  <a:cubicBezTo>
                    <a:pt x="1842" y="3836"/>
                    <a:pt x="1844" y="3831"/>
                    <a:pt x="1844" y="3826"/>
                  </a:cubicBezTo>
                  <a:cubicBezTo>
                    <a:pt x="1853" y="3734"/>
                    <a:pt x="1853" y="3734"/>
                    <a:pt x="1853" y="3734"/>
                  </a:cubicBezTo>
                  <a:cubicBezTo>
                    <a:pt x="1854" y="3727"/>
                    <a:pt x="1859" y="3722"/>
                    <a:pt x="1866" y="3722"/>
                  </a:cubicBezTo>
                  <a:cubicBezTo>
                    <a:pt x="1872" y="3722"/>
                    <a:pt x="1872" y="3722"/>
                    <a:pt x="1872" y="3722"/>
                  </a:cubicBezTo>
                  <a:cubicBezTo>
                    <a:pt x="1876" y="3722"/>
                    <a:pt x="1880" y="3724"/>
                    <a:pt x="1883" y="3727"/>
                  </a:cubicBezTo>
                  <a:cubicBezTo>
                    <a:pt x="1885" y="3730"/>
                    <a:pt x="1885" y="3730"/>
                    <a:pt x="1885" y="3730"/>
                  </a:cubicBezTo>
                  <a:cubicBezTo>
                    <a:pt x="1891" y="3738"/>
                    <a:pt x="1903" y="3737"/>
                    <a:pt x="1908" y="3728"/>
                  </a:cubicBezTo>
                  <a:cubicBezTo>
                    <a:pt x="1927" y="3695"/>
                    <a:pt x="1927" y="3695"/>
                    <a:pt x="1927" y="3695"/>
                  </a:cubicBezTo>
                  <a:cubicBezTo>
                    <a:pt x="1934" y="3682"/>
                    <a:pt x="1951" y="3679"/>
                    <a:pt x="1963" y="3689"/>
                  </a:cubicBezTo>
                  <a:cubicBezTo>
                    <a:pt x="2096" y="3801"/>
                    <a:pt x="2096" y="3801"/>
                    <a:pt x="2096" y="3801"/>
                  </a:cubicBezTo>
                  <a:cubicBezTo>
                    <a:pt x="2104" y="3808"/>
                    <a:pt x="2117" y="3809"/>
                    <a:pt x="2125" y="3802"/>
                  </a:cubicBezTo>
                  <a:cubicBezTo>
                    <a:pt x="2137" y="3793"/>
                    <a:pt x="2156" y="3786"/>
                    <a:pt x="2180" y="3810"/>
                  </a:cubicBezTo>
                  <a:cubicBezTo>
                    <a:pt x="2213" y="3843"/>
                    <a:pt x="2245" y="3879"/>
                    <a:pt x="2253" y="3888"/>
                  </a:cubicBezTo>
                  <a:cubicBezTo>
                    <a:pt x="2254" y="3890"/>
                    <a:pt x="2255" y="3891"/>
                    <a:pt x="2257" y="3892"/>
                  </a:cubicBezTo>
                  <a:cubicBezTo>
                    <a:pt x="2355" y="3960"/>
                    <a:pt x="2355" y="3960"/>
                    <a:pt x="2355" y="3960"/>
                  </a:cubicBezTo>
                  <a:cubicBezTo>
                    <a:pt x="2362" y="3965"/>
                    <a:pt x="2372" y="3965"/>
                    <a:pt x="2379" y="3962"/>
                  </a:cubicBezTo>
                  <a:cubicBezTo>
                    <a:pt x="2480" y="3913"/>
                    <a:pt x="2480" y="3913"/>
                    <a:pt x="2480" y="3913"/>
                  </a:cubicBezTo>
                  <a:cubicBezTo>
                    <a:pt x="2489" y="3909"/>
                    <a:pt x="2500" y="3911"/>
                    <a:pt x="2508" y="3918"/>
                  </a:cubicBezTo>
                  <a:cubicBezTo>
                    <a:pt x="2545" y="3958"/>
                    <a:pt x="2545" y="3958"/>
                    <a:pt x="2545" y="3958"/>
                  </a:cubicBezTo>
                  <a:cubicBezTo>
                    <a:pt x="2550" y="3963"/>
                    <a:pt x="2557" y="3966"/>
                    <a:pt x="2564" y="3966"/>
                  </a:cubicBezTo>
                  <a:cubicBezTo>
                    <a:pt x="2602" y="3964"/>
                    <a:pt x="2602" y="3964"/>
                    <a:pt x="2602" y="3964"/>
                  </a:cubicBezTo>
                  <a:cubicBezTo>
                    <a:pt x="2606" y="3964"/>
                    <a:pt x="2611" y="3962"/>
                    <a:pt x="2613" y="3958"/>
                  </a:cubicBezTo>
                  <a:cubicBezTo>
                    <a:pt x="2615" y="3954"/>
                    <a:pt x="2615" y="3954"/>
                    <a:pt x="2615" y="3954"/>
                  </a:cubicBezTo>
                  <a:cubicBezTo>
                    <a:pt x="2620" y="3946"/>
                    <a:pt x="2631" y="3945"/>
                    <a:pt x="2637" y="3952"/>
                  </a:cubicBezTo>
                  <a:cubicBezTo>
                    <a:pt x="2640" y="3956"/>
                    <a:pt x="2640" y="3956"/>
                    <a:pt x="2640" y="3956"/>
                  </a:cubicBezTo>
                  <a:cubicBezTo>
                    <a:pt x="2643" y="3959"/>
                    <a:pt x="2647" y="3960"/>
                    <a:pt x="2651" y="3960"/>
                  </a:cubicBezTo>
                  <a:cubicBezTo>
                    <a:pt x="2659" y="3960"/>
                    <a:pt x="2659" y="3960"/>
                    <a:pt x="2659" y="3960"/>
                  </a:cubicBezTo>
                  <a:cubicBezTo>
                    <a:pt x="2664" y="3959"/>
                    <a:pt x="2668" y="3957"/>
                    <a:pt x="2670" y="3953"/>
                  </a:cubicBezTo>
                  <a:cubicBezTo>
                    <a:pt x="2670" y="3953"/>
                    <a:pt x="2670" y="3953"/>
                    <a:pt x="2670" y="3953"/>
                  </a:cubicBezTo>
                  <a:cubicBezTo>
                    <a:pt x="2675" y="3945"/>
                    <a:pt x="2687" y="3944"/>
                    <a:pt x="2693" y="3952"/>
                  </a:cubicBezTo>
                  <a:cubicBezTo>
                    <a:pt x="2696" y="3956"/>
                    <a:pt x="2696" y="3956"/>
                    <a:pt x="2696" y="3956"/>
                  </a:cubicBezTo>
                  <a:cubicBezTo>
                    <a:pt x="2698" y="3959"/>
                    <a:pt x="2701" y="3961"/>
                    <a:pt x="2704" y="3962"/>
                  </a:cubicBezTo>
                  <a:cubicBezTo>
                    <a:pt x="2746" y="3970"/>
                    <a:pt x="2746" y="3970"/>
                    <a:pt x="2746" y="3970"/>
                  </a:cubicBezTo>
                  <a:cubicBezTo>
                    <a:pt x="2749" y="3971"/>
                    <a:pt x="2752" y="3972"/>
                    <a:pt x="2755" y="3974"/>
                  </a:cubicBezTo>
                  <a:cubicBezTo>
                    <a:pt x="2848" y="4039"/>
                    <a:pt x="2848" y="4039"/>
                    <a:pt x="2848" y="4039"/>
                  </a:cubicBezTo>
                  <a:cubicBezTo>
                    <a:pt x="2858" y="4046"/>
                    <a:pt x="2873" y="4044"/>
                    <a:pt x="2881" y="4034"/>
                  </a:cubicBezTo>
                  <a:cubicBezTo>
                    <a:pt x="3086" y="3762"/>
                    <a:pt x="3086" y="3762"/>
                    <a:pt x="3086" y="3762"/>
                  </a:cubicBezTo>
                  <a:cubicBezTo>
                    <a:pt x="3091" y="3756"/>
                    <a:pt x="3099" y="3752"/>
                    <a:pt x="3107" y="3753"/>
                  </a:cubicBezTo>
                  <a:cubicBezTo>
                    <a:pt x="3271" y="3765"/>
                    <a:pt x="3271" y="3765"/>
                    <a:pt x="3271" y="3765"/>
                  </a:cubicBezTo>
                  <a:cubicBezTo>
                    <a:pt x="3273" y="3765"/>
                    <a:pt x="3275" y="3765"/>
                    <a:pt x="3277" y="3766"/>
                  </a:cubicBezTo>
                  <a:cubicBezTo>
                    <a:pt x="3445" y="3817"/>
                    <a:pt x="3445" y="3817"/>
                    <a:pt x="3445" y="3817"/>
                  </a:cubicBezTo>
                  <a:cubicBezTo>
                    <a:pt x="3266" y="2932"/>
                    <a:pt x="3266" y="2932"/>
                    <a:pt x="3266" y="2932"/>
                  </a:cubicBezTo>
                  <a:cubicBezTo>
                    <a:pt x="3265" y="2926"/>
                    <a:pt x="3266" y="2921"/>
                    <a:pt x="3269" y="2916"/>
                  </a:cubicBezTo>
                  <a:cubicBezTo>
                    <a:pt x="3683" y="2114"/>
                    <a:pt x="3683" y="2114"/>
                    <a:pt x="3683" y="2114"/>
                  </a:cubicBezTo>
                  <a:cubicBezTo>
                    <a:pt x="3632" y="2093"/>
                    <a:pt x="3632" y="2093"/>
                    <a:pt x="3632" y="2093"/>
                  </a:cubicBezTo>
                  <a:cubicBezTo>
                    <a:pt x="3599" y="2080"/>
                    <a:pt x="3599" y="2080"/>
                    <a:pt x="3599" y="2080"/>
                  </a:cubicBezTo>
                  <a:cubicBezTo>
                    <a:pt x="3595" y="2078"/>
                    <a:pt x="3591" y="2075"/>
                    <a:pt x="3589" y="2071"/>
                  </a:cubicBezTo>
                  <a:cubicBezTo>
                    <a:pt x="3549" y="2015"/>
                    <a:pt x="3549" y="2015"/>
                    <a:pt x="3549" y="2015"/>
                  </a:cubicBezTo>
                  <a:cubicBezTo>
                    <a:pt x="3545" y="2011"/>
                    <a:pt x="3540" y="2007"/>
                    <a:pt x="3534" y="2006"/>
                  </a:cubicBezTo>
                  <a:cubicBezTo>
                    <a:pt x="3464" y="1992"/>
                    <a:pt x="3464" y="1992"/>
                    <a:pt x="3464" y="1992"/>
                  </a:cubicBezTo>
                  <a:cubicBezTo>
                    <a:pt x="3460" y="1991"/>
                    <a:pt x="3456" y="1989"/>
                    <a:pt x="3453" y="1986"/>
                  </a:cubicBezTo>
                  <a:cubicBezTo>
                    <a:pt x="3362" y="1908"/>
                    <a:pt x="3362" y="1908"/>
                    <a:pt x="3362" y="1908"/>
                  </a:cubicBezTo>
                  <a:cubicBezTo>
                    <a:pt x="3358" y="1905"/>
                    <a:pt x="3354" y="1903"/>
                    <a:pt x="3349" y="1903"/>
                  </a:cubicBezTo>
                  <a:cubicBezTo>
                    <a:pt x="3248" y="1892"/>
                    <a:pt x="3248" y="1892"/>
                    <a:pt x="3248" y="1892"/>
                  </a:cubicBezTo>
                  <a:cubicBezTo>
                    <a:pt x="3244" y="1891"/>
                    <a:pt x="3239" y="1889"/>
                    <a:pt x="3236" y="1886"/>
                  </a:cubicBezTo>
                  <a:cubicBezTo>
                    <a:pt x="3118" y="1792"/>
                    <a:pt x="3118" y="1792"/>
                    <a:pt x="3118" y="1792"/>
                  </a:cubicBezTo>
                  <a:cubicBezTo>
                    <a:pt x="3115" y="1789"/>
                    <a:pt x="3113" y="1786"/>
                    <a:pt x="3111" y="1782"/>
                  </a:cubicBezTo>
                  <a:cubicBezTo>
                    <a:pt x="3096" y="1745"/>
                    <a:pt x="3096" y="1745"/>
                    <a:pt x="3096" y="1745"/>
                  </a:cubicBezTo>
                  <a:cubicBezTo>
                    <a:pt x="3094" y="1739"/>
                    <a:pt x="3089" y="1735"/>
                    <a:pt x="3084" y="1732"/>
                  </a:cubicBezTo>
                  <a:cubicBezTo>
                    <a:pt x="2983" y="1688"/>
                    <a:pt x="2983" y="1688"/>
                    <a:pt x="2983" y="1688"/>
                  </a:cubicBezTo>
                  <a:cubicBezTo>
                    <a:pt x="2980" y="1687"/>
                    <a:pt x="2978" y="1685"/>
                    <a:pt x="2976" y="1683"/>
                  </a:cubicBezTo>
                  <a:cubicBezTo>
                    <a:pt x="2916" y="1622"/>
                    <a:pt x="2916" y="1622"/>
                    <a:pt x="2916" y="1622"/>
                  </a:cubicBezTo>
                  <a:cubicBezTo>
                    <a:pt x="2914" y="1619"/>
                    <a:pt x="2912" y="1616"/>
                    <a:pt x="2911" y="1613"/>
                  </a:cubicBezTo>
                  <a:cubicBezTo>
                    <a:pt x="2870" y="1498"/>
                    <a:pt x="2870" y="1498"/>
                    <a:pt x="2870" y="1498"/>
                  </a:cubicBezTo>
                  <a:cubicBezTo>
                    <a:pt x="2869" y="1497"/>
                    <a:pt x="2869" y="1496"/>
                    <a:pt x="2868" y="1494"/>
                  </a:cubicBezTo>
                  <a:cubicBezTo>
                    <a:pt x="2831" y="1432"/>
                    <a:pt x="2831" y="1432"/>
                    <a:pt x="2831" y="1432"/>
                  </a:cubicBezTo>
                  <a:cubicBezTo>
                    <a:pt x="2829" y="1429"/>
                    <a:pt x="2828" y="1425"/>
                    <a:pt x="2828" y="1422"/>
                  </a:cubicBezTo>
                  <a:cubicBezTo>
                    <a:pt x="2819" y="1330"/>
                    <a:pt x="2819" y="1330"/>
                    <a:pt x="2819" y="1330"/>
                  </a:cubicBezTo>
                  <a:cubicBezTo>
                    <a:pt x="2819" y="1329"/>
                    <a:pt x="2819" y="1328"/>
                    <a:pt x="2819" y="1328"/>
                  </a:cubicBezTo>
                  <a:cubicBezTo>
                    <a:pt x="2820" y="1225"/>
                    <a:pt x="2820" y="1225"/>
                    <a:pt x="2820" y="1225"/>
                  </a:cubicBezTo>
                  <a:cubicBezTo>
                    <a:pt x="2820" y="1220"/>
                    <a:pt x="2818" y="1215"/>
                    <a:pt x="2815" y="1211"/>
                  </a:cubicBezTo>
                  <a:cubicBezTo>
                    <a:pt x="2730" y="1093"/>
                    <a:pt x="2730" y="1093"/>
                    <a:pt x="2730" y="1093"/>
                  </a:cubicBezTo>
                  <a:cubicBezTo>
                    <a:pt x="2728" y="1090"/>
                    <a:pt x="2727" y="1087"/>
                    <a:pt x="2726" y="1084"/>
                  </a:cubicBezTo>
                  <a:cubicBezTo>
                    <a:pt x="2691" y="942"/>
                    <a:pt x="2691" y="942"/>
                    <a:pt x="2691" y="942"/>
                  </a:cubicBezTo>
                  <a:cubicBezTo>
                    <a:pt x="2689" y="933"/>
                    <a:pt x="2682" y="926"/>
                    <a:pt x="2673" y="924"/>
                  </a:cubicBezTo>
                  <a:cubicBezTo>
                    <a:pt x="2664" y="922"/>
                    <a:pt x="2664" y="922"/>
                    <a:pt x="2664" y="922"/>
                  </a:cubicBezTo>
                  <a:cubicBezTo>
                    <a:pt x="2655" y="920"/>
                    <a:pt x="2648" y="913"/>
                    <a:pt x="2645" y="905"/>
                  </a:cubicBezTo>
                  <a:cubicBezTo>
                    <a:pt x="2641" y="886"/>
                    <a:pt x="2641" y="886"/>
                    <a:pt x="2641" y="886"/>
                  </a:cubicBezTo>
                  <a:cubicBezTo>
                    <a:pt x="2638" y="875"/>
                    <a:pt x="2628" y="868"/>
                    <a:pt x="2617" y="868"/>
                  </a:cubicBezTo>
                  <a:cubicBezTo>
                    <a:pt x="2611" y="868"/>
                    <a:pt x="2611" y="868"/>
                    <a:pt x="2611" y="868"/>
                  </a:cubicBezTo>
                  <a:cubicBezTo>
                    <a:pt x="2605" y="868"/>
                    <a:pt x="2600" y="865"/>
                    <a:pt x="2595" y="861"/>
                  </a:cubicBezTo>
                  <a:cubicBezTo>
                    <a:pt x="2513" y="785"/>
                    <a:pt x="2513" y="785"/>
                    <a:pt x="2513" y="785"/>
                  </a:cubicBezTo>
                  <a:cubicBezTo>
                    <a:pt x="2511" y="783"/>
                    <a:pt x="2508" y="782"/>
                    <a:pt x="2506" y="780"/>
                  </a:cubicBezTo>
                  <a:cubicBezTo>
                    <a:pt x="2413" y="743"/>
                    <a:pt x="2413" y="743"/>
                    <a:pt x="2413" y="743"/>
                  </a:cubicBezTo>
                  <a:cubicBezTo>
                    <a:pt x="2404" y="740"/>
                    <a:pt x="2398" y="732"/>
                    <a:pt x="2398" y="722"/>
                  </a:cubicBezTo>
                  <a:cubicBezTo>
                    <a:pt x="2398" y="716"/>
                    <a:pt x="2398" y="716"/>
                    <a:pt x="2398" y="716"/>
                  </a:cubicBezTo>
                  <a:cubicBezTo>
                    <a:pt x="2397" y="710"/>
                    <a:pt x="2394" y="704"/>
                    <a:pt x="2390" y="699"/>
                  </a:cubicBezTo>
                  <a:cubicBezTo>
                    <a:pt x="2291" y="613"/>
                    <a:pt x="2291" y="613"/>
                    <a:pt x="2291" y="613"/>
                  </a:cubicBezTo>
                  <a:cubicBezTo>
                    <a:pt x="2286" y="609"/>
                    <a:pt x="2283" y="603"/>
                    <a:pt x="2283" y="597"/>
                  </a:cubicBezTo>
                  <a:cubicBezTo>
                    <a:pt x="2280" y="575"/>
                    <a:pt x="2280" y="575"/>
                    <a:pt x="2280" y="575"/>
                  </a:cubicBezTo>
                  <a:cubicBezTo>
                    <a:pt x="2280" y="568"/>
                    <a:pt x="2275" y="561"/>
                    <a:pt x="2268" y="557"/>
                  </a:cubicBezTo>
                  <a:cubicBezTo>
                    <a:pt x="2179" y="507"/>
                    <a:pt x="2179" y="507"/>
                    <a:pt x="2179" y="507"/>
                  </a:cubicBezTo>
                  <a:cubicBezTo>
                    <a:pt x="2175" y="505"/>
                    <a:pt x="2171" y="501"/>
                    <a:pt x="2169" y="496"/>
                  </a:cubicBezTo>
                  <a:cubicBezTo>
                    <a:pt x="2158" y="472"/>
                    <a:pt x="2158" y="472"/>
                    <a:pt x="2158" y="472"/>
                  </a:cubicBezTo>
                  <a:cubicBezTo>
                    <a:pt x="2157" y="469"/>
                    <a:pt x="2155" y="466"/>
                    <a:pt x="2153" y="464"/>
                  </a:cubicBezTo>
                  <a:cubicBezTo>
                    <a:pt x="2076" y="393"/>
                    <a:pt x="2076" y="393"/>
                    <a:pt x="2076" y="393"/>
                  </a:cubicBezTo>
                  <a:cubicBezTo>
                    <a:pt x="2071" y="389"/>
                    <a:pt x="2068" y="383"/>
                    <a:pt x="2068" y="376"/>
                  </a:cubicBezTo>
                  <a:cubicBezTo>
                    <a:pt x="2068" y="366"/>
                    <a:pt x="2068" y="366"/>
                    <a:pt x="2068" y="366"/>
                  </a:cubicBezTo>
                  <a:cubicBezTo>
                    <a:pt x="2067" y="356"/>
                    <a:pt x="2061" y="347"/>
                    <a:pt x="2051" y="344"/>
                  </a:cubicBezTo>
                  <a:cubicBezTo>
                    <a:pt x="1942" y="307"/>
                    <a:pt x="1942" y="307"/>
                    <a:pt x="1942" y="307"/>
                  </a:cubicBezTo>
                  <a:cubicBezTo>
                    <a:pt x="1937" y="305"/>
                    <a:pt x="1932" y="302"/>
                    <a:pt x="1929" y="297"/>
                  </a:cubicBezTo>
                  <a:cubicBezTo>
                    <a:pt x="1781" y="54"/>
                    <a:pt x="1781" y="54"/>
                    <a:pt x="1781" y="54"/>
                  </a:cubicBezTo>
                  <a:cubicBezTo>
                    <a:pt x="1777" y="47"/>
                    <a:pt x="1769" y="42"/>
                    <a:pt x="1761" y="42"/>
                  </a:cubicBezTo>
                  <a:cubicBezTo>
                    <a:pt x="1703" y="42"/>
                    <a:pt x="1703" y="42"/>
                    <a:pt x="1703" y="42"/>
                  </a:cubicBezTo>
                  <a:cubicBezTo>
                    <a:pt x="704" y="0"/>
                    <a:pt x="704" y="0"/>
                    <a:pt x="704" y="0"/>
                  </a:cubicBezTo>
                  <a:cubicBezTo>
                    <a:pt x="694" y="310"/>
                    <a:pt x="694" y="310"/>
                    <a:pt x="694" y="310"/>
                  </a:cubicBezTo>
                  <a:cubicBezTo>
                    <a:pt x="693" y="323"/>
                    <a:pt x="682" y="333"/>
                    <a:pt x="669" y="333"/>
                  </a:cubicBezTo>
                  <a:cubicBezTo>
                    <a:pt x="306" y="314"/>
                    <a:pt x="306" y="314"/>
                    <a:pt x="306" y="314"/>
                  </a:cubicBezTo>
                  <a:cubicBezTo>
                    <a:pt x="278" y="397"/>
                    <a:pt x="278" y="397"/>
                    <a:pt x="278" y="397"/>
                  </a:cubicBezTo>
                  <a:cubicBezTo>
                    <a:pt x="275" y="408"/>
                    <a:pt x="279" y="420"/>
                    <a:pt x="289" y="426"/>
                  </a:cubicBezTo>
                  <a:cubicBezTo>
                    <a:pt x="290" y="426"/>
                    <a:pt x="290" y="426"/>
                    <a:pt x="290" y="426"/>
                  </a:cubicBezTo>
                  <a:cubicBezTo>
                    <a:pt x="294" y="428"/>
                    <a:pt x="299" y="428"/>
                    <a:pt x="303" y="426"/>
                  </a:cubicBezTo>
                  <a:cubicBezTo>
                    <a:pt x="303" y="426"/>
                    <a:pt x="303" y="426"/>
                    <a:pt x="303" y="426"/>
                  </a:cubicBezTo>
                  <a:cubicBezTo>
                    <a:pt x="312" y="421"/>
                    <a:pt x="322" y="428"/>
                    <a:pt x="323" y="438"/>
                  </a:cubicBezTo>
                  <a:cubicBezTo>
                    <a:pt x="339" y="812"/>
                    <a:pt x="339" y="812"/>
                    <a:pt x="339" y="812"/>
                  </a:cubicBezTo>
                  <a:cubicBezTo>
                    <a:pt x="339" y="816"/>
                    <a:pt x="340" y="821"/>
                    <a:pt x="343" y="824"/>
                  </a:cubicBezTo>
                  <a:cubicBezTo>
                    <a:pt x="370" y="866"/>
                    <a:pt x="370" y="866"/>
                    <a:pt x="370" y="866"/>
                  </a:cubicBezTo>
                  <a:cubicBezTo>
                    <a:pt x="372" y="869"/>
                    <a:pt x="373" y="872"/>
                    <a:pt x="374" y="876"/>
                  </a:cubicBezTo>
                  <a:cubicBezTo>
                    <a:pt x="431" y="1320"/>
                    <a:pt x="431" y="1320"/>
                    <a:pt x="431" y="1320"/>
                  </a:cubicBezTo>
                  <a:cubicBezTo>
                    <a:pt x="431" y="1322"/>
                    <a:pt x="431" y="1324"/>
                    <a:pt x="431" y="1326"/>
                  </a:cubicBezTo>
                  <a:cubicBezTo>
                    <a:pt x="383" y="1711"/>
                    <a:pt x="383" y="1711"/>
                    <a:pt x="383" y="1711"/>
                  </a:cubicBezTo>
                  <a:cubicBezTo>
                    <a:pt x="381" y="1723"/>
                    <a:pt x="371" y="1732"/>
                    <a:pt x="359" y="1732"/>
                  </a:cubicBezTo>
                  <a:cubicBezTo>
                    <a:pt x="353" y="1732"/>
                    <a:pt x="353" y="1732"/>
                    <a:pt x="353" y="1732"/>
                  </a:cubicBezTo>
                  <a:cubicBezTo>
                    <a:pt x="340" y="1732"/>
                    <a:pt x="329" y="1743"/>
                    <a:pt x="330" y="1757"/>
                  </a:cubicBezTo>
                  <a:cubicBezTo>
                    <a:pt x="346" y="2169"/>
                    <a:pt x="346" y="2169"/>
                    <a:pt x="346" y="2169"/>
                  </a:cubicBezTo>
                  <a:cubicBezTo>
                    <a:pt x="346" y="2174"/>
                    <a:pt x="344" y="2178"/>
                    <a:pt x="342" y="2182"/>
                  </a:cubicBezTo>
                  <a:cubicBezTo>
                    <a:pt x="311" y="2231"/>
                    <a:pt x="311" y="2231"/>
                    <a:pt x="311" y="2231"/>
                  </a:cubicBezTo>
                  <a:cubicBezTo>
                    <a:pt x="308" y="2237"/>
                    <a:pt x="307" y="2243"/>
                    <a:pt x="308" y="2249"/>
                  </a:cubicBezTo>
                  <a:cubicBezTo>
                    <a:pt x="369" y="2543"/>
                    <a:pt x="369" y="2543"/>
                    <a:pt x="369" y="2543"/>
                  </a:cubicBezTo>
                  <a:cubicBezTo>
                    <a:pt x="370" y="2551"/>
                    <a:pt x="368" y="2560"/>
                    <a:pt x="361" y="2566"/>
                  </a:cubicBezTo>
                  <a:cubicBezTo>
                    <a:pt x="325" y="2597"/>
                    <a:pt x="325" y="2597"/>
                    <a:pt x="325" y="2597"/>
                  </a:cubicBezTo>
                  <a:cubicBezTo>
                    <a:pt x="318" y="2604"/>
                    <a:pt x="308" y="2605"/>
                    <a:pt x="299" y="2601"/>
                  </a:cubicBezTo>
                  <a:cubicBezTo>
                    <a:pt x="152" y="2529"/>
                    <a:pt x="152" y="2529"/>
                    <a:pt x="152" y="2529"/>
                  </a:cubicBezTo>
                  <a:cubicBezTo>
                    <a:pt x="148" y="2527"/>
                    <a:pt x="143" y="2526"/>
                    <a:pt x="138" y="2527"/>
                  </a:cubicBezTo>
                  <a:cubicBezTo>
                    <a:pt x="67" y="2536"/>
                    <a:pt x="67" y="2536"/>
                    <a:pt x="67" y="2536"/>
                  </a:cubicBezTo>
                  <a:cubicBezTo>
                    <a:pt x="61" y="2537"/>
                    <a:pt x="56" y="2540"/>
                    <a:pt x="52" y="2545"/>
                  </a:cubicBezTo>
                  <a:cubicBezTo>
                    <a:pt x="7" y="2602"/>
                    <a:pt x="7" y="2602"/>
                    <a:pt x="7" y="2602"/>
                  </a:cubicBezTo>
                  <a:cubicBezTo>
                    <a:pt x="1" y="2609"/>
                    <a:pt x="0" y="2618"/>
                    <a:pt x="4" y="2626"/>
                  </a:cubicBezTo>
                  <a:cubicBezTo>
                    <a:pt x="130" y="2896"/>
                    <a:pt x="130" y="2896"/>
                    <a:pt x="130" y="2896"/>
                  </a:cubicBezTo>
                  <a:cubicBezTo>
                    <a:pt x="131" y="2899"/>
                    <a:pt x="133" y="2902"/>
                    <a:pt x="136" y="2904"/>
                  </a:cubicBezTo>
                  <a:cubicBezTo>
                    <a:pt x="189" y="2951"/>
                    <a:pt x="189" y="2951"/>
                    <a:pt x="189" y="2951"/>
                  </a:cubicBezTo>
                  <a:cubicBezTo>
                    <a:pt x="193" y="2954"/>
                    <a:pt x="196" y="2959"/>
                    <a:pt x="197" y="2964"/>
                  </a:cubicBezTo>
                  <a:cubicBezTo>
                    <a:pt x="214" y="3042"/>
                    <a:pt x="214" y="3042"/>
                    <a:pt x="214" y="3042"/>
                  </a:cubicBezTo>
                  <a:cubicBezTo>
                    <a:pt x="215" y="3047"/>
                    <a:pt x="218" y="3052"/>
                    <a:pt x="222" y="3055"/>
                  </a:cubicBezTo>
                  <a:cubicBezTo>
                    <a:pt x="283" y="3104"/>
                    <a:pt x="283" y="3104"/>
                    <a:pt x="283" y="3104"/>
                  </a:cubicBezTo>
                  <a:cubicBezTo>
                    <a:pt x="288" y="3108"/>
                    <a:pt x="291" y="3114"/>
                    <a:pt x="292" y="3120"/>
                  </a:cubicBezTo>
                  <a:cubicBezTo>
                    <a:pt x="304" y="3258"/>
                    <a:pt x="304" y="3258"/>
                    <a:pt x="304" y="3258"/>
                  </a:cubicBezTo>
                  <a:cubicBezTo>
                    <a:pt x="305" y="3261"/>
                    <a:pt x="304" y="3264"/>
                    <a:pt x="303" y="3267"/>
                  </a:cubicBezTo>
                  <a:cubicBezTo>
                    <a:pt x="276" y="3346"/>
                    <a:pt x="276" y="3346"/>
                    <a:pt x="276" y="3346"/>
                  </a:cubicBezTo>
                  <a:cubicBezTo>
                    <a:pt x="275" y="3351"/>
                    <a:pt x="275" y="3356"/>
                    <a:pt x="276" y="3361"/>
                  </a:cubicBezTo>
                  <a:cubicBezTo>
                    <a:pt x="305" y="3457"/>
                    <a:pt x="305" y="3457"/>
                    <a:pt x="305" y="3457"/>
                  </a:cubicBezTo>
                  <a:cubicBezTo>
                    <a:pt x="307" y="3463"/>
                    <a:pt x="312" y="3468"/>
                    <a:pt x="318" y="3471"/>
                  </a:cubicBezTo>
                  <a:cubicBezTo>
                    <a:pt x="388" y="3505"/>
                    <a:pt x="388" y="3505"/>
                    <a:pt x="388" y="3505"/>
                  </a:cubicBezTo>
                  <a:cubicBezTo>
                    <a:pt x="396" y="3509"/>
                    <a:pt x="405" y="3508"/>
                    <a:pt x="412" y="3504"/>
                  </a:cubicBezTo>
                  <a:cubicBezTo>
                    <a:pt x="457" y="3474"/>
                    <a:pt x="457" y="3474"/>
                    <a:pt x="457" y="3474"/>
                  </a:cubicBezTo>
                  <a:cubicBezTo>
                    <a:pt x="460" y="3472"/>
                    <a:pt x="462" y="3471"/>
                    <a:pt x="464" y="3471"/>
                  </a:cubicBezTo>
                  <a:cubicBezTo>
                    <a:pt x="490" y="3464"/>
                    <a:pt x="490" y="3464"/>
                    <a:pt x="490" y="3464"/>
                  </a:cubicBezTo>
                  <a:cubicBezTo>
                    <a:pt x="500" y="3462"/>
                    <a:pt x="511" y="3466"/>
                    <a:pt x="516" y="347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2409;p84">
              <a:extLst>
                <a:ext uri="{FF2B5EF4-FFF2-40B4-BE49-F238E27FC236}">
                  <a16:creationId xmlns:a16="http://schemas.microsoft.com/office/drawing/2014/main" id="{6A8DB980-4414-071C-81A6-612471DA2EEE}"/>
                </a:ext>
              </a:extLst>
            </p:cNvPr>
            <p:cNvSpPr/>
            <p:nvPr/>
          </p:nvSpPr>
          <p:spPr>
            <a:xfrm>
              <a:off x="10102851" y="6686550"/>
              <a:ext cx="1885950" cy="2087563"/>
            </a:xfrm>
            <a:custGeom>
              <a:avLst/>
              <a:gdLst/>
              <a:ahLst/>
              <a:cxnLst/>
              <a:rect l="0" t="0" r="0" b="0"/>
              <a:pathLst>
                <a:path w="2963" h="3280" extrusionOk="0">
                  <a:moveTo>
                    <a:pt x="2960" y="1495"/>
                  </a:moveTo>
                  <a:cubicBezTo>
                    <a:pt x="2866" y="1321"/>
                    <a:pt x="2866" y="1321"/>
                    <a:pt x="2866" y="1321"/>
                  </a:cubicBezTo>
                  <a:cubicBezTo>
                    <a:pt x="2758" y="1460"/>
                    <a:pt x="2758" y="1460"/>
                    <a:pt x="2758" y="1460"/>
                  </a:cubicBezTo>
                  <a:cubicBezTo>
                    <a:pt x="2754" y="1465"/>
                    <a:pt x="2753" y="1470"/>
                    <a:pt x="2753" y="1476"/>
                  </a:cubicBezTo>
                  <a:cubicBezTo>
                    <a:pt x="2758" y="1533"/>
                    <a:pt x="2758" y="1533"/>
                    <a:pt x="2758" y="1533"/>
                  </a:cubicBezTo>
                  <a:cubicBezTo>
                    <a:pt x="2760" y="1553"/>
                    <a:pt x="2737" y="1566"/>
                    <a:pt x="2721" y="1553"/>
                  </a:cubicBezTo>
                  <a:cubicBezTo>
                    <a:pt x="2664" y="1508"/>
                    <a:pt x="2664" y="1508"/>
                    <a:pt x="2664" y="1508"/>
                  </a:cubicBezTo>
                  <a:cubicBezTo>
                    <a:pt x="2661" y="1506"/>
                    <a:pt x="2658" y="1504"/>
                    <a:pt x="2654" y="1504"/>
                  </a:cubicBezTo>
                  <a:cubicBezTo>
                    <a:pt x="2536" y="1481"/>
                    <a:pt x="2536" y="1481"/>
                    <a:pt x="2536" y="1481"/>
                  </a:cubicBezTo>
                  <a:cubicBezTo>
                    <a:pt x="2530" y="1480"/>
                    <a:pt x="2524" y="1476"/>
                    <a:pt x="2521" y="1471"/>
                  </a:cubicBezTo>
                  <a:cubicBezTo>
                    <a:pt x="2484" y="1412"/>
                    <a:pt x="2484" y="1412"/>
                    <a:pt x="2484" y="1412"/>
                  </a:cubicBezTo>
                  <a:cubicBezTo>
                    <a:pt x="2483" y="1410"/>
                    <a:pt x="2482" y="1406"/>
                    <a:pt x="2481" y="1403"/>
                  </a:cubicBezTo>
                  <a:cubicBezTo>
                    <a:pt x="2472" y="1324"/>
                    <a:pt x="2472" y="1324"/>
                    <a:pt x="2472" y="1324"/>
                  </a:cubicBezTo>
                  <a:cubicBezTo>
                    <a:pt x="2471" y="1317"/>
                    <a:pt x="2468" y="1312"/>
                    <a:pt x="2463" y="1308"/>
                  </a:cubicBezTo>
                  <a:cubicBezTo>
                    <a:pt x="2388" y="1252"/>
                    <a:pt x="2388" y="1252"/>
                    <a:pt x="2388" y="1252"/>
                  </a:cubicBezTo>
                  <a:cubicBezTo>
                    <a:pt x="2386" y="1250"/>
                    <a:pt x="2384" y="1248"/>
                    <a:pt x="2383" y="1246"/>
                  </a:cubicBezTo>
                  <a:cubicBezTo>
                    <a:pt x="2328" y="1161"/>
                    <a:pt x="2328" y="1161"/>
                    <a:pt x="2328" y="1161"/>
                  </a:cubicBezTo>
                  <a:cubicBezTo>
                    <a:pt x="2323" y="1153"/>
                    <a:pt x="2324" y="1141"/>
                    <a:pt x="2331" y="1134"/>
                  </a:cubicBezTo>
                  <a:cubicBezTo>
                    <a:pt x="2366" y="1094"/>
                    <a:pt x="2366" y="1094"/>
                    <a:pt x="2366" y="1094"/>
                  </a:cubicBezTo>
                  <a:cubicBezTo>
                    <a:pt x="2372" y="1088"/>
                    <a:pt x="2374" y="1078"/>
                    <a:pt x="2370" y="1070"/>
                  </a:cubicBezTo>
                  <a:cubicBezTo>
                    <a:pt x="2338" y="997"/>
                    <a:pt x="2338" y="997"/>
                    <a:pt x="2338" y="997"/>
                  </a:cubicBezTo>
                  <a:cubicBezTo>
                    <a:pt x="2335" y="990"/>
                    <a:pt x="2336" y="982"/>
                    <a:pt x="2340" y="975"/>
                  </a:cubicBezTo>
                  <a:cubicBezTo>
                    <a:pt x="2440" y="819"/>
                    <a:pt x="2440" y="819"/>
                    <a:pt x="2440" y="819"/>
                  </a:cubicBezTo>
                  <a:cubicBezTo>
                    <a:pt x="2443" y="815"/>
                    <a:pt x="2444" y="811"/>
                    <a:pt x="2444" y="806"/>
                  </a:cubicBezTo>
                  <a:cubicBezTo>
                    <a:pt x="2441" y="557"/>
                    <a:pt x="2441" y="557"/>
                    <a:pt x="2441" y="557"/>
                  </a:cubicBezTo>
                  <a:cubicBezTo>
                    <a:pt x="2441" y="555"/>
                    <a:pt x="2441" y="553"/>
                    <a:pt x="2441" y="550"/>
                  </a:cubicBezTo>
                  <a:cubicBezTo>
                    <a:pt x="2470" y="448"/>
                    <a:pt x="2470" y="448"/>
                    <a:pt x="2470" y="448"/>
                  </a:cubicBezTo>
                  <a:cubicBezTo>
                    <a:pt x="2472" y="443"/>
                    <a:pt x="2471" y="437"/>
                    <a:pt x="2469" y="432"/>
                  </a:cubicBezTo>
                  <a:cubicBezTo>
                    <a:pt x="2429" y="343"/>
                    <a:pt x="2429" y="343"/>
                    <a:pt x="2429" y="343"/>
                  </a:cubicBezTo>
                  <a:cubicBezTo>
                    <a:pt x="2428" y="341"/>
                    <a:pt x="2427" y="338"/>
                    <a:pt x="2425" y="337"/>
                  </a:cubicBezTo>
                  <a:cubicBezTo>
                    <a:pt x="2239" y="138"/>
                    <a:pt x="2239" y="138"/>
                    <a:pt x="2239" y="138"/>
                  </a:cubicBezTo>
                  <a:cubicBezTo>
                    <a:pt x="2071" y="87"/>
                    <a:pt x="2071" y="87"/>
                    <a:pt x="2071" y="87"/>
                  </a:cubicBezTo>
                  <a:cubicBezTo>
                    <a:pt x="2069" y="86"/>
                    <a:pt x="2067" y="86"/>
                    <a:pt x="2065" y="86"/>
                  </a:cubicBezTo>
                  <a:cubicBezTo>
                    <a:pt x="1901" y="74"/>
                    <a:pt x="1901" y="74"/>
                    <a:pt x="1901" y="74"/>
                  </a:cubicBezTo>
                  <a:cubicBezTo>
                    <a:pt x="1893" y="73"/>
                    <a:pt x="1885" y="77"/>
                    <a:pt x="1880" y="83"/>
                  </a:cubicBezTo>
                  <a:cubicBezTo>
                    <a:pt x="1675" y="355"/>
                    <a:pt x="1675" y="355"/>
                    <a:pt x="1675" y="355"/>
                  </a:cubicBezTo>
                  <a:cubicBezTo>
                    <a:pt x="1667" y="365"/>
                    <a:pt x="1652" y="367"/>
                    <a:pt x="1642" y="360"/>
                  </a:cubicBezTo>
                  <a:cubicBezTo>
                    <a:pt x="1549" y="295"/>
                    <a:pt x="1549" y="295"/>
                    <a:pt x="1549" y="295"/>
                  </a:cubicBezTo>
                  <a:cubicBezTo>
                    <a:pt x="1546" y="293"/>
                    <a:pt x="1543" y="292"/>
                    <a:pt x="1540" y="291"/>
                  </a:cubicBezTo>
                  <a:cubicBezTo>
                    <a:pt x="1498" y="283"/>
                    <a:pt x="1498" y="283"/>
                    <a:pt x="1498" y="283"/>
                  </a:cubicBezTo>
                  <a:cubicBezTo>
                    <a:pt x="1495" y="282"/>
                    <a:pt x="1492" y="280"/>
                    <a:pt x="1490" y="277"/>
                  </a:cubicBezTo>
                  <a:cubicBezTo>
                    <a:pt x="1487" y="273"/>
                    <a:pt x="1487" y="273"/>
                    <a:pt x="1487" y="273"/>
                  </a:cubicBezTo>
                  <a:cubicBezTo>
                    <a:pt x="1481" y="265"/>
                    <a:pt x="1469" y="266"/>
                    <a:pt x="1464" y="274"/>
                  </a:cubicBezTo>
                  <a:cubicBezTo>
                    <a:pt x="1462" y="278"/>
                    <a:pt x="1458" y="280"/>
                    <a:pt x="1453" y="281"/>
                  </a:cubicBezTo>
                  <a:cubicBezTo>
                    <a:pt x="1445" y="281"/>
                    <a:pt x="1445" y="281"/>
                    <a:pt x="1445" y="281"/>
                  </a:cubicBezTo>
                  <a:cubicBezTo>
                    <a:pt x="1441" y="281"/>
                    <a:pt x="1437" y="280"/>
                    <a:pt x="1434" y="277"/>
                  </a:cubicBezTo>
                  <a:cubicBezTo>
                    <a:pt x="1431" y="273"/>
                    <a:pt x="1431" y="273"/>
                    <a:pt x="1431" y="273"/>
                  </a:cubicBezTo>
                  <a:cubicBezTo>
                    <a:pt x="1425" y="266"/>
                    <a:pt x="1414" y="267"/>
                    <a:pt x="1409" y="275"/>
                  </a:cubicBezTo>
                  <a:cubicBezTo>
                    <a:pt x="1407" y="279"/>
                    <a:pt x="1407" y="279"/>
                    <a:pt x="1407" y="279"/>
                  </a:cubicBezTo>
                  <a:cubicBezTo>
                    <a:pt x="1405" y="283"/>
                    <a:pt x="1400" y="285"/>
                    <a:pt x="1396" y="285"/>
                  </a:cubicBezTo>
                  <a:cubicBezTo>
                    <a:pt x="1358" y="287"/>
                    <a:pt x="1358" y="287"/>
                    <a:pt x="1358" y="287"/>
                  </a:cubicBezTo>
                  <a:cubicBezTo>
                    <a:pt x="1351" y="287"/>
                    <a:pt x="1344" y="284"/>
                    <a:pt x="1339" y="279"/>
                  </a:cubicBezTo>
                  <a:cubicBezTo>
                    <a:pt x="1302" y="239"/>
                    <a:pt x="1302" y="239"/>
                    <a:pt x="1302" y="239"/>
                  </a:cubicBezTo>
                  <a:cubicBezTo>
                    <a:pt x="1294" y="232"/>
                    <a:pt x="1283" y="230"/>
                    <a:pt x="1274" y="234"/>
                  </a:cubicBezTo>
                  <a:cubicBezTo>
                    <a:pt x="1173" y="283"/>
                    <a:pt x="1173" y="283"/>
                    <a:pt x="1173" y="283"/>
                  </a:cubicBezTo>
                  <a:cubicBezTo>
                    <a:pt x="1166" y="286"/>
                    <a:pt x="1156" y="286"/>
                    <a:pt x="1149" y="281"/>
                  </a:cubicBezTo>
                  <a:cubicBezTo>
                    <a:pt x="1051" y="213"/>
                    <a:pt x="1051" y="213"/>
                    <a:pt x="1051" y="213"/>
                  </a:cubicBezTo>
                  <a:cubicBezTo>
                    <a:pt x="1049" y="212"/>
                    <a:pt x="1048" y="211"/>
                    <a:pt x="1047" y="209"/>
                  </a:cubicBezTo>
                  <a:cubicBezTo>
                    <a:pt x="1039" y="200"/>
                    <a:pt x="1007" y="164"/>
                    <a:pt x="974" y="131"/>
                  </a:cubicBezTo>
                  <a:cubicBezTo>
                    <a:pt x="950" y="107"/>
                    <a:pt x="931" y="114"/>
                    <a:pt x="919" y="123"/>
                  </a:cubicBezTo>
                  <a:cubicBezTo>
                    <a:pt x="911" y="130"/>
                    <a:pt x="898" y="129"/>
                    <a:pt x="890" y="122"/>
                  </a:cubicBezTo>
                  <a:cubicBezTo>
                    <a:pt x="757" y="10"/>
                    <a:pt x="757" y="10"/>
                    <a:pt x="757" y="10"/>
                  </a:cubicBezTo>
                  <a:cubicBezTo>
                    <a:pt x="745" y="0"/>
                    <a:pt x="728" y="3"/>
                    <a:pt x="721" y="16"/>
                  </a:cubicBezTo>
                  <a:cubicBezTo>
                    <a:pt x="702" y="49"/>
                    <a:pt x="702" y="49"/>
                    <a:pt x="702" y="49"/>
                  </a:cubicBezTo>
                  <a:cubicBezTo>
                    <a:pt x="697" y="58"/>
                    <a:pt x="685" y="59"/>
                    <a:pt x="679" y="51"/>
                  </a:cubicBezTo>
                  <a:cubicBezTo>
                    <a:pt x="677" y="48"/>
                    <a:pt x="677" y="48"/>
                    <a:pt x="677" y="48"/>
                  </a:cubicBezTo>
                  <a:cubicBezTo>
                    <a:pt x="674" y="45"/>
                    <a:pt x="670" y="43"/>
                    <a:pt x="666" y="43"/>
                  </a:cubicBezTo>
                  <a:cubicBezTo>
                    <a:pt x="660" y="43"/>
                    <a:pt x="660" y="43"/>
                    <a:pt x="660" y="43"/>
                  </a:cubicBezTo>
                  <a:cubicBezTo>
                    <a:pt x="653" y="43"/>
                    <a:pt x="648" y="48"/>
                    <a:pt x="647" y="55"/>
                  </a:cubicBezTo>
                  <a:cubicBezTo>
                    <a:pt x="638" y="147"/>
                    <a:pt x="638" y="147"/>
                    <a:pt x="638" y="147"/>
                  </a:cubicBezTo>
                  <a:cubicBezTo>
                    <a:pt x="638" y="153"/>
                    <a:pt x="636" y="157"/>
                    <a:pt x="632" y="161"/>
                  </a:cubicBezTo>
                  <a:cubicBezTo>
                    <a:pt x="626" y="169"/>
                    <a:pt x="615" y="188"/>
                    <a:pt x="613" y="231"/>
                  </a:cubicBezTo>
                  <a:cubicBezTo>
                    <a:pt x="611" y="293"/>
                    <a:pt x="583" y="305"/>
                    <a:pt x="558" y="319"/>
                  </a:cubicBezTo>
                  <a:cubicBezTo>
                    <a:pt x="543" y="328"/>
                    <a:pt x="508" y="331"/>
                    <a:pt x="483" y="331"/>
                  </a:cubicBezTo>
                  <a:cubicBezTo>
                    <a:pt x="463" y="332"/>
                    <a:pt x="453" y="355"/>
                    <a:pt x="466" y="371"/>
                  </a:cubicBezTo>
                  <a:cubicBezTo>
                    <a:pt x="466" y="371"/>
                    <a:pt x="467" y="372"/>
                    <a:pt x="468" y="373"/>
                  </a:cubicBezTo>
                  <a:cubicBezTo>
                    <a:pt x="497" y="406"/>
                    <a:pt x="501" y="484"/>
                    <a:pt x="494" y="520"/>
                  </a:cubicBezTo>
                  <a:cubicBezTo>
                    <a:pt x="488" y="547"/>
                    <a:pt x="436" y="566"/>
                    <a:pt x="410" y="575"/>
                  </a:cubicBezTo>
                  <a:cubicBezTo>
                    <a:pt x="400" y="577"/>
                    <a:pt x="394" y="586"/>
                    <a:pt x="393" y="596"/>
                  </a:cubicBezTo>
                  <a:cubicBezTo>
                    <a:pt x="384" y="738"/>
                    <a:pt x="384" y="738"/>
                    <a:pt x="384" y="738"/>
                  </a:cubicBezTo>
                  <a:cubicBezTo>
                    <a:pt x="384" y="744"/>
                    <a:pt x="381" y="750"/>
                    <a:pt x="377" y="754"/>
                  </a:cubicBezTo>
                  <a:cubicBezTo>
                    <a:pt x="260" y="866"/>
                    <a:pt x="260" y="866"/>
                    <a:pt x="260" y="866"/>
                  </a:cubicBezTo>
                  <a:cubicBezTo>
                    <a:pt x="256" y="870"/>
                    <a:pt x="250" y="873"/>
                    <a:pt x="244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36" y="873"/>
                    <a:pt x="36" y="873"/>
                    <a:pt x="36" y="873"/>
                  </a:cubicBezTo>
                  <a:cubicBezTo>
                    <a:pt x="20" y="1006"/>
                    <a:pt x="20" y="1006"/>
                    <a:pt x="20" y="1006"/>
                  </a:cubicBezTo>
                  <a:cubicBezTo>
                    <a:pt x="20" y="1008"/>
                    <a:pt x="19" y="1009"/>
                    <a:pt x="19" y="1010"/>
                  </a:cubicBezTo>
                  <a:cubicBezTo>
                    <a:pt x="1" y="1074"/>
                    <a:pt x="1" y="1074"/>
                    <a:pt x="1" y="1074"/>
                  </a:cubicBezTo>
                  <a:cubicBezTo>
                    <a:pt x="0" y="1076"/>
                    <a:pt x="0" y="1079"/>
                    <a:pt x="0" y="1082"/>
                  </a:cubicBezTo>
                  <a:cubicBezTo>
                    <a:pt x="9" y="1247"/>
                    <a:pt x="9" y="1247"/>
                    <a:pt x="9" y="1247"/>
                  </a:cubicBezTo>
                  <a:cubicBezTo>
                    <a:pt x="9" y="1251"/>
                    <a:pt x="10" y="1255"/>
                    <a:pt x="12" y="1258"/>
                  </a:cubicBezTo>
                  <a:cubicBezTo>
                    <a:pt x="147" y="1491"/>
                    <a:pt x="147" y="1491"/>
                    <a:pt x="147" y="1491"/>
                  </a:cubicBezTo>
                  <a:cubicBezTo>
                    <a:pt x="148" y="1493"/>
                    <a:pt x="149" y="1494"/>
                    <a:pt x="151" y="1496"/>
                  </a:cubicBezTo>
                  <a:cubicBezTo>
                    <a:pt x="289" y="1633"/>
                    <a:pt x="289" y="1633"/>
                    <a:pt x="289" y="1633"/>
                  </a:cubicBezTo>
                  <a:cubicBezTo>
                    <a:pt x="292" y="1636"/>
                    <a:pt x="294" y="1640"/>
                    <a:pt x="295" y="1643"/>
                  </a:cubicBezTo>
                  <a:cubicBezTo>
                    <a:pt x="341" y="1804"/>
                    <a:pt x="341" y="1804"/>
                    <a:pt x="341" y="1804"/>
                  </a:cubicBezTo>
                  <a:cubicBezTo>
                    <a:pt x="342" y="1807"/>
                    <a:pt x="344" y="1810"/>
                    <a:pt x="347" y="1813"/>
                  </a:cubicBezTo>
                  <a:cubicBezTo>
                    <a:pt x="385" y="1852"/>
                    <a:pt x="385" y="1852"/>
                    <a:pt x="385" y="1852"/>
                  </a:cubicBezTo>
                  <a:cubicBezTo>
                    <a:pt x="390" y="1858"/>
                    <a:pt x="398" y="1860"/>
                    <a:pt x="406" y="1859"/>
                  </a:cubicBezTo>
                  <a:cubicBezTo>
                    <a:pt x="461" y="1848"/>
                    <a:pt x="461" y="1848"/>
                    <a:pt x="461" y="1848"/>
                  </a:cubicBezTo>
                  <a:cubicBezTo>
                    <a:pt x="464" y="1847"/>
                    <a:pt x="468" y="1846"/>
                    <a:pt x="471" y="1843"/>
                  </a:cubicBezTo>
                  <a:cubicBezTo>
                    <a:pt x="532" y="1795"/>
                    <a:pt x="532" y="1795"/>
                    <a:pt x="532" y="1795"/>
                  </a:cubicBezTo>
                  <a:cubicBezTo>
                    <a:pt x="541" y="1788"/>
                    <a:pt x="554" y="1788"/>
                    <a:pt x="562" y="1796"/>
                  </a:cubicBezTo>
                  <a:cubicBezTo>
                    <a:pt x="701" y="1922"/>
                    <a:pt x="701" y="1922"/>
                    <a:pt x="701" y="1922"/>
                  </a:cubicBezTo>
                  <a:cubicBezTo>
                    <a:pt x="704" y="1925"/>
                    <a:pt x="706" y="1928"/>
                    <a:pt x="707" y="1932"/>
                  </a:cubicBezTo>
                  <a:cubicBezTo>
                    <a:pt x="732" y="2012"/>
                    <a:pt x="732" y="2012"/>
                    <a:pt x="732" y="2012"/>
                  </a:cubicBezTo>
                  <a:cubicBezTo>
                    <a:pt x="733" y="2013"/>
                    <a:pt x="733" y="2014"/>
                    <a:pt x="733" y="2015"/>
                  </a:cubicBezTo>
                  <a:cubicBezTo>
                    <a:pt x="782" y="2294"/>
                    <a:pt x="782" y="2294"/>
                    <a:pt x="782" y="2294"/>
                  </a:cubicBezTo>
                  <a:cubicBezTo>
                    <a:pt x="782" y="2296"/>
                    <a:pt x="783" y="2299"/>
                    <a:pt x="784" y="2301"/>
                  </a:cubicBezTo>
                  <a:cubicBezTo>
                    <a:pt x="859" y="2444"/>
                    <a:pt x="859" y="2444"/>
                    <a:pt x="859" y="2444"/>
                  </a:cubicBezTo>
                  <a:cubicBezTo>
                    <a:pt x="860" y="2446"/>
                    <a:pt x="861" y="2449"/>
                    <a:pt x="861" y="2451"/>
                  </a:cubicBezTo>
                  <a:cubicBezTo>
                    <a:pt x="890" y="2601"/>
                    <a:pt x="890" y="2601"/>
                    <a:pt x="890" y="2601"/>
                  </a:cubicBezTo>
                  <a:cubicBezTo>
                    <a:pt x="891" y="2605"/>
                    <a:pt x="893" y="2609"/>
                    <a:pt x="896" y="2613"/>
                  </a:cubicBezTo>
                  <a:cubicBezTo>
                    <a:pt x="983" y="2705"/>
                    <a:pt x="983" y="2705"/>
                    <a:pt x="983" y="2705"/>
                  </a:cubicBezTo>
                  <a:cubicBezTo>
                    <a:pt x="987" y="2710"/>
                    <a:pt x="993" y="2712"/>
                    <a:pt x="1000" y="2712"/>
                  </a:cubicBezTo>
                  <a:cubicBezTo>
                    <a:pt x="1046" y="2712"/>
                    <a:pt x="1046" y="2712"/>
                    <a:pt x="1046" y="2712"/>
                  </a:cubicBezTo>
                  <a:cubicBezTo>
                    <a:pt x="1057" y="2712"/>
                    <a:pt x="1067" y="2721"/>
                    <a:pt x="1069" y="2733"/>
                  </a:cubicBezTo>
                  <a:cubicBezTo>
                    <a:pt x="1073" y="2772"/>
                    <a:pt x="1073" y="2772"/>
                    <a:pt x="1073" y="2772"/>
                  </a:cubicBezTo>
                  <a:cubicBezTo>
                    <a:pt x="1075" y="2783"/>
                    <a:pt x="1084" y="2792"/>
                    <a:pt x="1096" y="2792"/>
                  </a:cubicBezTo>
                  <a:cubicBezTo>
                    <a:pt x="1222" y="2792"/>
                    <a:pt x="1222" y="2792"/>
                    <a:pt x="1222" y="2792"/>
                  </a:cubicBezTo>
                  <a:cubicBezTo>
                    <a:pt x="1226" y="2792"/>
                    <a:pt x="1230" y="2793"/>
                    <a:pt x="1233" y="2795"/>
                  </a:cubicBezTo>
                  <a:cubicBezTo>
                    <a:pt x="1369" y="2870"/>
                    <a:pt x="1369" y="2870"/>
                    <a:pt x="1369" y="2870"/>
                  </a:cubicBezTo>
                  <a:cubicBezTo>
                    <a:pt x="1375" y="2873"/>
                    <a:pt x="1379" y="2879"/>
                    <a:pt x="1380" y="2885"/>
                  </a:cubicBezTo>
                  <a:cubicBezTo>
                    <a:pt x="1402" y="2977"/>
                    <a:pt x="1402" y="2977"/>
                    <a:pt x="1402" y="2977"/>
                  </a:cubicBezTo>
                  <a:cubicBezTo>
                    <a:pt x="1404" y="2985"/>
                    <a:pt x="1402" y="2993"/>
                    <a:pt x="1396" y="2999"/>
                  </a:cubicBezTo>
                  <a:cubicBezTo>
                    <a:pt x="1334" y="3057"/>
                    <a:pt x="1334" y="3057"/>
                    <a:pt x="1334" y="3057"/>
                  </a:cubicBezTo>
                  <a:cubicBezTo>
                    <a:pt x="1329" y="3062"/>
                    <a:pt x="1327" y="3068"/>
                    <a:pt x="1327" y="3075"/>
                  </a:cubicBezTo>
                  <a:cubicBezTo>
                    <a:pt x="1330" y="3114"/>
                    <a:pt x="1330" y="3114"/>
                    <a:pt x="1330" y="3114"/>
                  </a:cubicBezTo>
                  <a:cubicBezTo>
                    <a:pt x="1331" y="3132"/>
                    <a:pt x="1351" y="3142"/>
                    <a:pt x="1366" y="3132"/>
                  </a:cubicBezTo>
                  <a:cubicBezTo>
                    <a:pt x="1451" y="3072"/>
                    <a:pt x="1451" y="3072"/>
                    <a:pt x="1451" y="3072"/>
                  </a:cubicBezTo>
                  <a:cubicBezTo>
                    <a:pt x="1459" y="3067"/>
                    <a:pt x="1469" y="3067"/>
                    <a:pt x="1477" y="3071"/>
                  </a:cubicBezTo>
                  <a:cubicBezTo>
                    <a:pt x="1554" y="3118"/>
                    <a:pt x="1554" y="3118"/>
                    <a:pt x="1554" y="3118"/>
                  </a:cubicBezTo>
                  <a:cubicBezTo>
                    <a:pt x="1559" y="3121"/>
                    <a:pt x="1562" y="3126"/>
                    <a:pt x="1564" y="3132"/>
                  </a:cubicBezTo>
                  <a:cubicBezTo>
                    <a:pt x="1584" y="3207"/>
                    <a:pt x="1584" y="3207"/>
                    <a:pt x="1584" y="3207"/>
                  </a:cubicBezTo>
                  <a:cubicBezTo>
                    <a:pt x="1586" y="3213"/>
                    <a:pt x="1590" y="3219"/>
                    <a:pt x="1596" y="3222"/>
                  </a:cubicBezTo>
                  <a:cubicBezTo>
                    <a:pt x="1659" y="3253"/>
                    <a:pt x="1659" y="3253"/>
                    <a:pt x="1659" y="3253"/>
                  </a:cubicBezTo>
                  <a:cubicBezTo>
                    <a:pt x="1664" y="3256"/>
                    <a:pt x="1670" y="3256"/>
                    <a:pt x="1675" y="3255"/>
                  </a:cubicBezTo>
                  <a:cubicBezTo>
                    <a:pt x="1731" y="3240"/>
                    <a:pt x="1731" y="3240"/>
                    <a:pt x="1731" y="3240"/>
                  </a:cubicBezTo>
                  <a:cubicBezTo>
                    <a:pt x="1744" y="3236"/>
                    <a:pt x="1757" y="3244"/>
                    <a:pt x="1760" y="3256"/>
                  </a:cubicBezTo>
                  <a:cubicBezTo>
                    <a:pt x="1760" y="3257"/>
                    <a:pt x="1760" y="3257"/>
                    <a:pt x="1760" y="3257"/>
                  </a:cubicBezTo>
                  <a:cubicBezTo>
                    <a:pt x="1765" y="3280"/>
                    <a:pt x="1798" y="3280"/>
                    <a:pt x="1804" y="3257"/>
                  </a:cubicBezTo>
                  <a:cubicBezTo>
                    <a:pt x="1819" y="3203"/>
                    <a:pt x="1819" y="3203"/>
                    <a:pt x="1819" y="3203"/>
                  </a:cubicBezTo>
                  <a:cubicBezTo>
                    <a:pt x="1819" y="3202"/>
                    <a:pt x="1819" y="3201"/>
                    <a:pt x="1820" y="3199"/>
                  </a:cubicBezTo>
                  <a:cubicBezTo>
                    <a:pt x="1858" y="2759"/>
                    <a:pt x="1858" y="2759"/>
                    <a:pt x="1858" y="2759"/>
                  </a:cubicBezTo>
                  <a:cubicBezTo>
                    <a:pt x="1858" y="2754"/>
                    <a:pt x="1861" y="2749"/>
                    <a:pt x="1865" y="2745"/>
                  </a:cubicBezTo>
                  <a:cubicBezTo>
                    <a:pt x="1920" y="2688"/>
                    <a:pt x="1920" y="2688"/>
                    <a:pt x="1920" y="2688"/>
                  </a:cubicBezTo>
                  <a:cubicBezTo>
                    <a:pt x="1924" y="2684"/>
                    <a:pt x="1927" y="2679"/>
                    <a:pt x="1927" y="2674"/>
                  </a:cubicBezTo>
                  <a:cubicBezTo>
                    <a:pt x="1938" y="2481"/>
                    <a:pt x="1938" y="2481"/>
                    <a:pt x="1938" y="2481"/>
                  </a:cubicBezTo>
                  <a:cubicBezTo>
                    <a:pt x="1938" y="2475"/>
                    <a:pt x="1941" y="2469"/>
                    <a:pt x="1946" y="2465"/>
                  </a:cubicBezTo>
                  <a:cubicBezTo>
                    <a:pt x="2059" y="2368"/>
                    <a:pt x="2059" y="2368"/>
                    <a:pt x="2059" y="2368"/>
                  </a:cubicBezTo>
                  <a:cubicBezTo>
                    <a:pt x="2062" y="2366"/>
                    <a:pt x="2064" y="2365"/>
                    <a:pt x="2067" y="2364"/>
                  </a:cubicBezTo>
                  <a:cubicBezTo>
                    <a:pt x="2095" y="2354"/>
                    <a:pt x="2095" y="2354"/>
                    <a:pt x="2095" y="2354"/>
                  </a:cubicBezTo>
                  <a:cubicBezTo>
                    <a:pt x="2107" y="2350"/>
                    <a:pt x="2113" y="2337"/>
                    <a:pt x="2109" y="2325"/>
                  </a:cubicBezTo>
                  <a:cubicBezTo>
                    <a:pt x="2086" y="2256"/>
                    <a:pt x="2086" y="2256"/>
                    <a:pt x="2086" y="2256"/>
                  </a:cubicBezTo>
                  <a:cubicBezTo>
                    <a:pt x="2085" y="2253"/>
                    <a:pt x="2085" y="2251"/>
                    <a:pt x="2085" y="2248"/>
                  </a:cubicBezTo>
                  <a:cubicBezTo>
                    <a:pt x="2098" y="2045"/>
                    <a:pt x="2098" y="2045"/>
                    <a:pt x="2098" y="2045"/>
                  </a:cubicBezTo>
                  <a:cubicBezTo>
                    <a:pt x="2098" y="2037"/>
                    <a:pt x="2104" y="2029"/>
                    <a:pt x="2112" y="2026"/>
                  </a:cubicBezTo>
                  <a:cubicBezTo>
                    <a:pt x="2236" y="1975"/>
                    <a:pt x="2236" y="1975"/>
                    <a:pt x="2236" y="1975"/>
                  </a:cubicBezTo>
                  <a:cubicBezTo>
                    <a:pt x="2244" y="1972"/>
                    <a:pt x="2250" y="1965"/>
                    <a:pt x="2251" y="1956"/>
                  </a:cubicBezTo>
                  <a:cubicBezTo>
                    <a:pt x="2255" y="1902"/>
                    <a:pt x="2255" y="1902"/>
                    <a:pt x="2255" y="1902"/>
                  </a:cubicBezTo>
                  <a:cubicBezTo>
                    <a:pt x="2256" y="1895"/>
                    <a:pt x="2260" y="1888"/>
                    <a:pt x="2266" y="1884"/>
                  </a:cubicBezTo>
                  <a:cubicBezTo>
                    <a:pt x="2463" y="1759"/>
                    <a:pt x="2463" y="1759"/>
                    <a:pt x="2463" y="1759"/>
                  </a:cubicBezTo>
                  <a:cubicBezTo>
                    <a:pt x="2467" y="1757"/>
                    <a:pt x="2472" y="1755"/>
                    <a:pt x="2477" y="1756"/>
                  </a:cubicBezTo>
                  <a:cubicBezTo>
                    <a:pt x="2791" y="1783"/>
                    <a:pt x="2791" y="1783"/>
                    <a:pt x="2791" y="1783"/>
                  </a:cubicBezTo>
                  <a:cubicBezTo>
                    <a:pt x="2792" y="1783"/>
                    <a:pt x="2793" y="1783"/>
                    <a:pt x="2795" y="1783"/>
                  </a:cubicBezTo>
                  <a:cubicBezTo>
                    <a:pt x="2942" y="1773"/>
                    <a:pt x="2942" y="1773"/>
                    <a:pt x="2942" y="1773"/>
                  </a:cubicBezTo>
                  <a:cubicBezTo>
                    <a:pt x="2954" y="1772"/>
                    <a:pt x="2963" y="1762"/>
                    <a:pt x="2963" y="1750"/>
                  </a:cubicBezTo>
                  <a:cubicBezTo>
                    <a:pt x="2963" y="1506"/>
                    <a:pt x="2963" y="1506"/>
                    <a:pt x="2963" y="1506"/>
                  </a:cubicBezTo>
                  <a:cubicBezTo>
                    <a:pt x="2963" y="1502"/>
                    <a:pt x="2962" y="1498"/>
                    <a:pt x="2960" y="149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2410;p84">
              <a:extLst>
                <a:ext uri="{FF2B5EF4-FFF2-40B4-BE49-F238E27FC236}">
                  <a16:creationId xmlns:a16="http://schemas.microsoft.com/office/drawing/2014/main" id="{FD90B924-EE5F-3203-EC60-7BA46ED538B0}"/>
                </a:ext>
              </a:extLst>
            </p:cNvPr>
            <p:cNvSpPr/>
            <p:nvPr/>
          </p:nvSpPr>
          <p:spPr>
            <a:xfrm>
              <a:off x="11412538" y="5280025"/>
              <a:ext cx="1654175" cy="2465388"/>
            </a:xfrm>
            <a:custGeom>
              <a:avLst/>
              <a:gdLst/>
              <a:ahLst/>
              <a:cxnLst/>
              <a:rect l="0" t="0" r="0" b="0"/>
              <a:pathLst>
                <a:path w="2597" h="3874" extrusionOk="0">
                  <a:moveTo>
                    <a:pt x="2591" y="1524"/>
                  </a:moveTo>
                  <a:cubicBezTo>
                    <a:pt x="2538" y="1425"/>
                    <a:pt x="2538" y="1425"/>
                    <a:pt x="2538" y="1425"/>
                  </a:cubicBezTo>
                  <a:cubicBezTo>
                    <a:pt x="2537" y="1424"/>
                    <a:pt x="2536" y="1423"/>
                    <a:pt x="2536" y="1422"/>
                  </a:cubicBezTo>
                  <a:cubicBezTo>
                    <a:pt x="2465" y="1327"/>
                    <a:pt x="2465" y="1327"/>
                    <a:pt x="2465" y="1327"/>
                  </a:cubicBezTo>
                  <a:cubicBezTo>
                    <a:pt x="2421" y="1262"/>
                    <a:pt x="2421" y="1262"/>
                    <a:pt x="2421" y="1262"/>
                  </a:cubicBezTo>
                  <a:cubicBezTo>
                    <a:pt x="2419" y="1258"/>
                    <a:pt x="2414" y="1255"/>
                    <a:pt x="2409" y="1253"/>
                  </a:cubicBezTo>
                  <a:cubicBezTo>
                    <a:pt x="2360" y="1236"/>
                    <a:pt x="2360" y="1236"/>
                    <a:pt x="2360" y="1236"/>
                  </a:cubicBezTo>
                  <a:cubicBezTo>
                    <a:pt x="2357" y="1235"/>
                    <a:pt x="2354" y="1233"/>
                    <a:pt x="2351" y="1231"/>
                  </a:cubicBezTo>
                  <a:cubicBezTo>
                    <a:pt x="2300" y="1180"/>
                    <a:pt x="2300" y="1180"/>
                    <a:pt x="2300" y="1180"/>
                  </a:cubicBezTo>
                  <a:cubicBezTo>
                    <a:pt x="2297" y="1177"/>
                    <a:pt x="2294" y="1173"/>
                    <a:pt x="2293" y="1169"/>
                  </a:cubicBezTo>
                  <a:cubicBezTo>
                    <a:pt x="2256" y="1015"/>
                    <a:pt x="2256" y="1015"/>
                    <a:pt x="2256" y="1015"/>
                  </a:cubicBezTo>
                  <a:cubicBezTo>
                    <a:pt x="2256" y="1012"/>
                    <a:pt x="2254" y="1010"/>
                    <a:pt x="2253" y="1007"/>
                  </a:cubicBezTo>
                  <a:cubicBezTo>
                    <a:pt x="2162" y="879"/>
                    <a:pt x="2162" y="879"/>
                    <a:pt x="2162" y="879"/>
                  </a:cubicBezTo>
                  <a:cubicBezTo>
                    <a:pt x="2160" y="876"/>
                    <a:pt x="2159" y="873"/>
                    <a:pt x="2158" y="870"/>
                  </a:cubicBezTo>
                  <a:cubicBezTo>
                    <a:pt x="2146" y="810"/>
                    <a:pt x="2146" y="810"/>
                    <a:pt x="2146" y="810"/>
                  </a:cubicBezTo>
                  <a:cubicBezTo>
                    <a:pt x="2145" y="807"/>
                    <a:pt x="2145" y="805"/>
                    <a:pt x="2143" y="803"/>
                  </a:cubicBezTo>
                  <a:cubicBezTo>
                    <a:pt x="2084" y="698"/>
                    <a:pt x="2084" y="698"/>
                    <a:pt x="2084" y="698"/>
                  </a:cubicBezTo>
                  <a:cubicBezTo>
                    <a:pt x="2083" y="696"/>
                    <a:pt x="2082" y="694"/>
                    <a:pt x="2081" y="692"/>
                  </a:cubicBezTo>
                  <a:cubicBezTo>
                    <a:pt x="2051" y="557"/>
                    <a:pt x="2051" y="557"/>
                    <a:pt x="2051" y="557"/>
                  </a:cubicBezTo>
                  <a:cubicBezTo>
                    <a:pt x="2050" y="554"/>
                    <a:pt x="2049" y="550"/>
                    <a:pt x="2046" y="547"/>
                  </a:cubicBezTo>
                  <a:cubicBezTo>
                    <a:pt x="1975" y="460"/>
                    <a:pt x="1975" y="460"/>
                    <a:pt x="1975" y="460"/>
                  </a:cubicBezTo>
                  <a:cubicBezTo>
                    <a:pt x="1974" y="458"/>
                    <a:pt x="1972" y="457"/>
                    <a:pt x="1971" y="456"/>
                  </a:cubicBezTo>
                  <a:cubicBezTo>
                    <a:pt x="1816" y="339"/>
                    <a:pt x="1816" y="339"/>
                    <a:pt x="1816" y="339"/>
                  </a:cubicBezTo>
                  <a:cubicBezTo>
                    <a:pt x="1815" y="338"/>
                    <a:pt x="1814" y="337"/>
                    <a:pt x="1813" y="337"/>
                  </a:cubicBezTo>
                  <a:cubicBezTo>
                    <a:pt x="1783" y="322"/>
                    <a:pt x="1783" y="322"/>
                    <a:pt x="1783" y="322"/>
                  </a:cubicBezTo>
                  <a:cubicBezTo>
                    <a:pt x="1782" y="321"/>
                    <a:pt x="1781" y="320"/>
                    <a:pt x="1779" y="320"/>
                  </a:cubicBezTo>
                  <a:cubicBezTo>
                    <a:pt x="1690" y="293"/>
                    <a:pt x="1690" y="293"/>
                    <a:pt x="1690" y="293"/>
                  </a:cubicBezTo>
                  <a:cubicBezTo>
                    <a:pt x="1689" y="293"/>
                    <a:pt x="1688" y="293"/>
                    <a:pt x="1687" y="293"/>
                  </a:cubicBezTo>
                  <a:cubicBezTo>
                    <a:pt x="1666" y="290"/>
                    <a:pt x="1666" y="290"/>
                    <a:pt x="1666" y="290"/>
                  </a:cubicBezTo>
                  <a:cubicBezTo>
                    <a:pt x="1654" y="288"/>
                    <a:pt x="1645" y="277"/>
                    <a:pt x="1645" y="265"/>
                  </a:cubicBezTo>
                  <a:cubicBezTo>
                    <a:pt x="1649" y="176"/>
                    <a:pt x="1649" y="176"/>
                    <a:pt x="1649" y="176"/>
                  </a:cubicBezTo>
                  <a:cubicBezTo>
                    <a:pt x="1650" y="169"/>
                    <a:pt x="1646" y="162"/>
                    <a:pt x="1640" y="157"/>
                  </a:cubicBezTo>
                  <a:cubicBezTo>
                    <a:pt x="1582" y="109"/>
                    <a:pt x="1582" y="109"/>
                    <a:pt x="1582" y="109"/>
                  </a:cubicBezTo>
                  <a:cubicBezTo>
                    <a:pt x="1581" y="108"/>
                    <a:pt x="1580" y="107"/>
                    <a:pt x="1579" y="106"/>
                  </a:cubicBezTo>
                  <a:cubicBezTo>
                    <a:pt x="1549" y="68"/>
                    <a:pt x="1549" y="68"/>
                    <a:pt x="1549" y="68"/>
                  </a:cubicBezTo>
                  <a:cubicBezTo>
                    <a:pt x="1543" y="61"/>
                    <a:pt x="1534" y="58"/>
                    <a:pt x="1525" y="60"/>
                  </a:cubicBezTo>
                  <a:cubicBezTo>
                    <a:pt x="1459" y="77"/>
                    <a:pt x="1459" y="77"/>
                    <a:pt x="1459" y="77"/>
                  </a:cubicBezTo>
                  <a:cubicBezTo>
                    <a:pt x="1456" y="77"/>
                    <a:pt x="1452" y="78"/>
                    <a:pt x="1449" y="77"/>
                  </a:cubicBezTo>
                  <a:cubicBezTo>
                    <a:pt x="1315" y="57"/>
                    <a:pt x="1315" y="57"/>
                    <a:pt x="1315" y="57"/>
                  </a:cubicBezTo>
                  <a:cubicBezTo>
                    <a:pt x="1314" y="57"/>
                    <a:pt x="1312" y="56"/>
                    <a:pt x="1310" y="57"/>
                  </a:cubicBezTo>
                  <a:cubicBezTo>
                    <a:pt x="1169" y="68"/>
                    <a:pt x="1169" y="68"/>
                    <a:pt x="1169" y="68"/>
                  </a:cubicBezTo>
                  <a:cubicBezTo>
                    <a:pt x="1165" y="68"/>
                    <a:pt x="1161" y="67"/>
                    <a:pt x="1157" y="65"/>
                  </a:cubicBezTo>
                  <a:cubicBezTo>
                    <a:pt x="1036" y="6"/>
                    <a:pt x="1036" y="6"/>
                    <a:pt x="1036" y="6"/>
                  </a:cubicBezTo>
                  <a:cubicBezTo>
                    <a:pt x="1024" y="0"/>
                    <a:pt x="1010" y="5"/>
                    <a:pt x="1004" y="17"/>
                  </a:cubicBezTo>
                  <a:cubicBezTo>
                    <a:pt x="981" y="63"/>
                    <a:pt x="981" y="63"/>
                    <a:pt x="981" y="63"/>
                  </a:cubicBezTo>
                  <a:cubicBezTo>
                    <a:pt x="977" y="71"/>
                    <a:pt x="969" y="77"/>
                    <a:pt x="959" y="76"/>
                  </a:cubicBezTo>
                  <a:cubicBezTo>
                    <a:pt x="879" y="74"/>
                    <a:pt x="879" y="74"/>
                    <a:pt x="879" y="74"/>
                  </a:cubicBezTo>
                  <a:cubicBezTo>
                    <a:pt x="876" y="74"/>
                    <a:pt x="873" y="74"/>
                    <a:pt x="870" y="75"/>
                  </a:cubicBezTo>
                  <a:cubicBezTo>
                    <a:pt x="807" y="100"/>
                    <a:pt x="807" y="100"/>
                    <a:pt x="807" y="100"/>
                  </a:cubicBezTo>
                  <a:cubicBezTo>
                    <a:pt x="801" y="102"/>
                    <a:pt x="796" y="107"/>
                    <a:pt x="793" y="113"/>
                  </a:cubicBezTo>
                  <a:cubicBezTo>
                    <a:pt x="736" y="256"/>
                    <a:pt x="736" y="256"/>
                    <a:pt x="736" y="256"/>
                  </a:cubicBezTo>
                  <a:cubicBezTo>
                    <a:pt x="736" y="256"/>
                    <a:pt x="736" y="257"/>
                    <a:pt x="736" y="257"/>
                  </a:cubicBezTo>
                  <a:cubicBezTo>
                    <a:pt x="700" y="374"/>
                    <a:pt x="700" y="374"/>
                    <a:pt x="700" y="374"/>
                  </a:cubicBezTo>
                  <a:cubicBezTo>
                    <a:pt x="698" y="380"/>
                    <a:pt x="693" y="385"/>
                    <a:pt x="687" y="388"/>
                  </a:cubicBezTo>
                  <a:cubicBezTo>
                    <a:pt x="674" y="395"/>
                    <a:pt x="674" y="395"/>
                    <a:pt x="674" y="395"/>
                  </a:cubicBezTo>
                  <a:cubicBezTo>
                    <a:pt x="663" y="400"/>
                    <a:pt x="658" y="413"/>
                    <a:pt x="661" y="424"/>
                  </a:cubicBezTo>
                  <a:cubicBezTo>
                    <a:pt x="671" y="452"/>
                    <a:pt x="671" y="452"/>
                    <a:pt x="671" y="452"/>
                  </a:cubicBezTo>
                  <a:cubicBezTo>
                    <a:pt x="675" y="463"/>
                    <a:pt x="670" y="475"/>
                    <a:pt x="661" y="480"/>
                  </a:cubicBezTo>
                  <a:cubicBezTo>
                    <a:pt x="614" y="508"/>
                    <a:pt x="614" y="508"/>
                    <a:pt x="614" y="508"/>
                  </a:cubicBezTo>
                  <a:cubicBezTo>
                    <a:pt x="612" y="509"/>
                    <a:pt x="610" y="511"/>
                    <a:pt x="608" y="513"/>
                  </a:cubicBezTo>
                  <a:cubicBezTo>
                    <a:pt x="547" y="580"/>
                    <a:pt x="547" y="580"/>
                    <a:pt x="547" y="580"/>
                  </a:cubicBezTo>
                  <a:cubicBezTo>
                    <a:pt x="546" y="582"/>
                    <a:pt x="544" y="584"/>
                    <a:pt x="543" y="587"/>
                  </a:cubicBezTo>
                  <a:cubicBezTo>
                    <a:pt x="522" y="639"/>
                    <a:pt x="522" y="639"/>
                    <a:pt x="522" y="639"/>
                  </a:cubicBezTo>
                  <a:cubicBezTo>
                    <a:pt x="518" y="649"/>
                    <a:pt x="508" y="655"/>
                    <a:pt x="497" y="653"/>
                  </a:cubicBezTo>
                  <a:cubicBezTo>
                    <a:pt x="425" y="645"/>
                    <a:pt x="425" y="645"/>
                    <a:pt x="425" y="645"/>
                  </a:cubicBezTo>
                  <a:cubicBezTo>
                    <a:pt x="422" y="645"/>
                    <a:pt x="420" y="645"/>
                    <a:pt x="417" y="646"/>
                  </a:cubicBezTo>
                  <a:cubicBezTo>
                    <a:pt x="4" y="1446"/>
                    <a:pt x="4" y="1446"/>
                    <a:pt x="4" y="1446"/>
                  </a:cubicBezTo>
                  <a:cubicBezTo>
                    <a:pt x="1" y="1451"/>
                    <a:pt x="0" y="1456"/>
                    <a:pt x="1" y="1462"/>
                  </a:cubicBezTo>
                  <a:cubicBezTo>
                    <a:pt x="180" y="2347"/>
                    <a:pt x="180" y="2347"/>
                    <a:pt x="180" y="2347"/>
                  </a:cubicBezTo>
                  <a:cubicBezTo>
                    <a:pt x="366" y="2546"/>
                    <a:pt x="366" y="2546"/>
                    <a:pt x="366" y="2546"/>
                  </a:cubicBezTo>
                  <a:cubicBezTo>
                    <a:pt x="368" y="2547"/>
                    <a:pt x="369" y="2550"/>
                    <a:pt x="370" y="2552"/>
                  </a:cubicBezTo>
                  <a:cubicBezTo>
                    <a:pt x="410" y="2641"/>
                    <a:pt x="410" y="2641"/>
                    <a:pt x="410" y="2641"/>
                  </a:cubicBezTo>
                  <a:cubicBezTo>
                    <a:pt x="412" y="2646"/>
                    <a:pt x="413" y="2652"/>
                    <a:pt x="411" y="2657"/>
                  </a:cubicBezTo>
                  <a:cubicBezTo>
                    <a:pt x="382" y="2759"/>
                    <a:pt x="382" y="2759"/>
                    <a:pt x="382" y="2759"/>
                  </a:cubicBezTo>
                  <a:cubicBezTo>
                    <a:pt x="382" y="2762"/>
                    <a:pt x="382" y="2764"/>
                    <a:pt x="382" y="2766"/>
                  </a:cubicBezTo>
                  <a:cubicBezTo>
                    <a:pt x="385" y="3015"/>
                    <a:pt x="385" y="3015"/>
                    <a:pt x="385" y="3015"/>
                  </a:cubicBezTo>
                  <a:cubicBezTo>
                    <a:pt x="385" y="3020"/>
                    <a:pt x="384" y="3024"/>
                    <a:pt x="381" y="3028"/>
                  </a:cubicBezTo>
                  <a:cubicBezTo>
                    <a:pt x="281" y="3184"/>
                    <a:pt x="281" y="3184"/>
                    <a:pt x="281" y="3184"/>
                  </a:cubicBezTo>
                  <a:cubicBezTo>
                    <a:pt x="277" y="3191"/>
                    <a:pt x="276" y="3199"/>
                    <a:pt x="279" y="3206"/>
                  </a:cubicBezTo>
                  <a:cubicBezTo>
                    <a:pt x="311" y="3279"/>
                    <a:pt x="311" y="3279"/>
                    <a:pt x="311" y="3279"/>
                  </a:cubicBezTo>
                  <a:cubicBezTo>
                    <a:pt x="315" y="3287"/>
                    <a:pt x="313" y="3297"/>
                    <a:pt x="307" y="3303"/>
                  </a:cubicBezTo>
                  <a:cubicBezTo>
                    <a:pt x="272" y="3343"/>
                    <a:pt x="272" y="3343"/>
                    <a:pt x="272" y="3343"/>
                  </a:cubicBezTo>
                  <a:cubicBezTo>
                    <a:pt x="265" y="3350"/>
                    <a:pt x="264" y="3362"/>
                    <a:pt x="269" y="3370"/>
                  </a:cubicBezTo>
                  <a:cubicBezTo>
                    <a:pt x="324" y="3455"/>
                    <a:pt x="324" y="3455"/>
                    <a:pt x="324" y="3455"/>
                  </a:cubicBezTo>
                  <a:cubicBezTo>
                    <a:pt x="325" y="3457"/>
                    <a:pt x="327" y="3459"/>
                    <a:pt x="329" y="3461"/>
                  </a:cubicBezTo>
                  <a:cubicBezTo>
                    <a:pt x="404" y="3517"/>
                    <a:pt x="404" y="3517"/>
                    <a:pt x="404" y="3517"/>
                  </a:cubicBezTo>
                  <a:cubicBezTo>
                    <a:pt x="409" y="3521"/>
                    <a:pt x="412" y="3526"/>
                    <a:pt x="413" y="3533"/>
                  </a:cubicBezTo>
                  <a:cubicBezTo>
                    <a:pt x="422" y="3612"/>
                    <a:pt x="422" y="3612"/>
                    <a:pt x="422" y="3612"/>
                  </a:cubicBezTo>
                  <a:cubicBezTo>
                    <a:pt x="423" y="3615"/>
                    <a:pt x="424" y="3619"/>
                    <a:pt x="425" y="3621"/>
                  </a:cubicBezTo>
                  <a:cubicBezTo>
                    <a:pt x="462" y="3680"/>
                    <a:pt x="462" y="3680"/>
                    <a:pt x="462" y="3680"/>
                  </a:cubicBezTo>
                  <a:cubicBezTo>
                    <a:pt x="465" y="3685"/>
                    <a:pt x="471" y="3689"/>
                    <a:pt x="477" y="3690"/>
                  </a:cubicBezTo>
                  <a:cubicBezTo>
                    <a:pt x="595" y="3713"/>
                    <a:pt x="595" y="3713"/>
                    <a:pt x="595" y="3713"/>
                  </a:cubicBezTo>
                  <a:cubicBezTo>
                    <a:pt x="599" y="3713"/>
                    <a:pt x="602" y="3715"/>
                    <a:pt x="605" y="3717"/>
                  </a:cubicBezTo>
                  <a:cubicBezTo>
                    <a:pt x="662" y="3762"/>
                    <a:pt x="662" y="3762"/>
                    <a:pt x="662" y="3762"/>
                  </a:cubicBezTo>
                  <a:cubicBezTo>
                    <a:pt x="678" y="3775"/>
                    <a:pt x="701" y="3762"/>
                    <a:pt x="699" y="3742"/>
                  </a:cubicBezTo>
                  <a:cubicBezTo>
                    <a:pt x="694" y="3685"/>
                    <a:pt x="694" y="3685"/>
                    <a:pt x="694" y="3685"/>
                  </a:cubicBezTo>
                  <a:cubicBezTo>
                    <a:pt x="694" y="3679"/>
                    <a:pt x="695" y="3674"/>
                    <a:pt x="699" y="3669"/>
                  </a:cubicBezTo>
                  <a:cubicBezTo>
                    <a:pt x="807" y="3530"/>
                    <a:pt x="807" y="3530"/>
                    <a:pt x="807" y="3530"/>
                  </a:cubicBezTo>
                  <a:cubicBezTo>
                    <a:pt x="807" y="3529"/>
                    <a:pt x="807" y="3529"/>
                    <a:pt x="807" y="3528"/>
                  </a:cubicBezTo>
                  <a:cubicBezTo>
                    <a:pt x="807" y="3506"/>
                    <a:pt x="807" y="3506"/>
                    <a:pt x="807" y="3506"/>
                  </a:cubicBezTo>
                  <a:cubicBezTo>
                    <a:pt x="807" y="3493"/>
                    <a:pt x="817" y="3483"/>
                    <a:pt x="829" y="3482"/>
                  </a:cubicBezTo>
                  <a:cubicBezTo>
                    <a:pt x="1060" y="3469"/>
                    <a:pt x="1060" y="3469"/>
                    <a:pt x="1060" y="3469"/>
                  </a:cubicBezTo>
                  <a:cubicBezTo>
                    <a:pt x="1063" y="3469"/>
                    <a:pt x="1066" y="3469"/>
                    <a:pt x="1069" y="3470"/>
                  </a:cubicBezTo>
                  <a:cubicBezTo>
                    <a:pt x="1343" y="3565"/>
                    <a:pt x="1343" y="3565"/>
                    <a:pt x="1343" y="3565"/>
                  </a:cubicBezTo>
                  <a:cubicBezTo>
                    <a:pt x="1348" y="3567"/>
                    <a:pt x="1353" y="3571"/>
                    <a:pt x="1356" y="3575"/>
                  </a:cubicBezTo>
                  <a:cubicBezTo>
                    <a:pt x="1395" y="3640"/>
                    <a:pt x="1395" y="3640"/>
                    <a:pt x="1395" y="3640"/>
                  </a:cubicBezTo>
                  <a:cubicBezTo>
                    <a:pt x="1398" y="3644"/>
                    <a:pt x="1402" y="3647"/>
                    <a:pt x="1407" y="3649"/>
                  </a:cubicBezTo>
                  <a:cubicBezTo>
                    <a:pt x="1478" y="3679"/>
                    <a:pt x="1478" y="3679"/>
                    <a:pt x="1478" y="3679"/>
                  </a:cubicBezTo>
                  <a:cubicBezTo>
                    <a:pt x="1485" y="3682"/>
                    <a:pt x="1490" y="3688"/>
                    <a:pt x="1492" y="3695"/>
                  </a:cubicBezTo>
                  <a:cubicBezTo>
                    <a:pt x="1501" y="3727"/>
                    <a:pt x="1501" y="3727"/>
                    <a:pt x="1501" y="3727"/>
                  </a:cubicBezTo>
                  <a:cubicBezTo>
                    <a:pt x="1504" y="3739"/>
                    <a:pt x="1515" y="3746"/>
                    <a:pt x="1526" y="3745"/>
                  </a:cubicBezTo>
                  <a:cubicBezTo>
                    <a:pt x="1607" y="3739"/>
                    <a:pt x="1607" y="3739"/>
                    <a:pt x="1607" y="3739"/>
                  </a:cubicBezTo>
                  <a:cubicBezTo>
                    <a:pt x="1611" y="3738"/>
                    <a:pt x="1615" y="3737"/>
                    <a:pt x="1619" y="3735"/>
                  </a:cubicBezTo>
                  <a:cubicBezTo>
                    <a:pt x="1640" y="3720"/>
                    <a:pt x="1640" y="3720"/>
                    <a:pt x="1640" y="3720"/>
                  </a:cubicBezTo>
                  <a:cubicBezTo>
                    <a:pt x="1644" y="3717"/>
                    <a:pt x="1649" y="3716"/>
                    <a:pt x="1655" y="3716"/>
                  </a:cubicBezTo>
                  <a:cubicBezTo>
                    <a:pt x="1727" y="3720"/>
                    <a:pt x="1727" y="3720"/>
                    <a:pt x="1727" y="3720"/>
                  </a:cubicBezTo>
                  <a:cubicBezTo>
                    <a:pt x="1733" y="3721"/>
                    <a:pt x="1739" y="3723"/>
                    <a:pt x="1743" y="3727"/>
                  </a:cubicBezTo>
                  <a:cubicBezTo>
                    <a:pt x="1882" y="3867"/>
                    <a:pt x="1882" y="3867"/>
                    <a:pt x="1882" y="3867"/>
                  </a:cubicBezTo>
                  <a:cubicBezTo>
                    <a:pt x="1887" y="3871"/>
                    <a:pt x="1893" y="3874"/>
                    <a:pt x="1899" y="3874"/>
                  </a:cubicBezTo>
                  <a:cubicBezTo>
                    <a:pt x="1976" y="3874"/>
                    <a:pt x="1976" y="3874"/>
                    <a:pt x="1976" y="3874"/>
                  </a:cubicBezTo>
                  <a:cubicBezTo>
                    <a:pt x="1989" y="3874"/>
                    <a:pt x="2000" y="3864"/>
                    <a:pt x="2000" y="3851"/>
                  </a:cubicBezTo>
                  <a:cubicBezTo>
                    <a:pt x="2006" y="3677"/>
                    <a:pt x="2006" y="3677"/>
                    <a:pt x="2006" y="3677"/>
                  </a:cubicBezTo>
                  <a:cubicBezTo>
                    <a:pt x="2006" y="3670"/>
                    <a:pt x="2009" y="3664"/>
                    <a:pt x="2015" y="3660"/>
                  </a:cubicBezTo>
                  <a:cubicBezTo>
                    <a:pt x="2051" y="3630"/>
                    <a:pt x="2051" y="3630"/>
                    <a:pt x="2051" y="3630"/>
                  </a:cubicBezTo>
                  <a:cubicBezTo>
                    <a:pt x="2064" y="3620"/>
                    <a:pt x="2063" y="3601"/>
                    <a:pt x="2050" y="3592"/>
                  </a:cubicBezTo>
                  <a:cubicBezTo>
                    <a:pt x="2007" y="3563"/>
                    <a:pt x="2007" y="3563"/>
                    <a:pt x="2007" y="3563"/>
                  </a:cubicBezTo>
                  <a:cubicBezTo>
                    <a:pt x="1998" y="3557"/>
                    <a:pt x="1995" y="3546"/>
                    <a:pt x="1998" y="3536"/>
                  </a:cubicBezTo>
                  <a:cubicBezTo>
                    <a:pt x="2029" y="3444"/>
                    <a:pt x="2029" y="3444"/>
                    <a:pt x="2029" y="3444"/>
                  </a:cubicBezTo>
                  <a:cubicBezTo>
                    <a:pt x="2031" y="3436"/>
                    <a:pt x="2038" y="3430"/>
                    <a:pt x="2046" y="3428"/>
                  </a:cubicBezTo>
                  <a:cubicBezTo>
                    <a:pt x="2153" y="3405"/>
                    <a:pt x="2153" y="3405"/>
                    <a:pt x="2153" y="3405"/>
                  </a:cubicBezTo>
                  <a:cubicBezTo>
                    <a:pt x="2156" y="3405"/>
                    <a:pt x="2160" y="3405"/>
                    <a:pt x="2163" y="3405"/>
                  </a:cubicBezTo>
                  <a:cubicBezTo>
                    <a:pt x="2251" y="3424"/>
                    <a:pt x="2251" y="3424"/>
                    <a:pt x="2251" y="3424"/>
                  </a:cubicBezTo>
                  <a:cubicBezTo>
                    <a:pt x="2254" y="3424"/>
                    <a:pt x="2257" y="3426"/>
                    <a:pt x="2259" y="3427"/>
                  </a:cubicBezTo>
                  <a:cubicBezTo>
                    <a:pt x="2279" y="3440"/>
                    <a:pt x="2279" y="3440"/>
                    <a:pt x="2279" y="3440"/>
                  </a:cubicBezTo>
                  <a:cubicBezTo>
                    <a:pt x="2285" y="3444"/>
                    <a:pt x="2291" y="3445"/>
                    <a:pt x="2297" y="3444"/>
                  </a:cubicBezTo>
                  <a:cubicBezTo>
                    <a:pt x="2358" y="3432"/>
                    <a:pt x="2358" y="3432"/>
                    <a:pt x="2358" y="3432"/>
                  </a:cubicBezTo>
                  <a:cubicBezTo>
                    <a:pt x="2374" y="3428"/>
                    <a:pt x="2382" y="3410"/>
                    <a:pt x="2374" y="3396"/>
                  </a:cubicBezTo>
                  <a:cubicBezTo>
                    <a:pt x="2370" y="3389"/>
                    <a:pt x="2370" y="3389"/>
                    <a:pt x="2370" y="3389"/>
                  </a:cubicBezTo>
                  <a:cubicBezTo>
                    <a:pt x="2366" y="3384"/>
                    <a:pt x="2365" y="3377"/>
                    <a:pt x="2367" y="3371"/>
                  </a:cubicBezTo>
                  <a:cubicBezTo>
                    <a:pt x="2369" y="3362"/>
                    <a:pt x="2369" y="3362"/>
                    <a:pt x="2369" y="3362"/>
                  </a:cubicBezTo>
                  <a:cubicBezTo>
                    <a:pt x="2373" y="3348"/>
                    <a:pt x="2363" y="3334"/>
                    <a:pt x="2348" y="3333"/>
                  </a:cubicBezTo>
                  <a:cubicBezTo>
                    <a:pt x="2248" y="3325"/>
                    <a:pt x="2248" y="3325"/>
                    <a:pt x="2248" y="3325"/>
                  </a:cubicBezTo>
                  <a:cubicBezTo>
                    <a:pt x="2244" y="3324"/>
                    <a:pt x="2240" y="3323"/>
                    <a:pt x="2236" y="3321"/>
                  </a:cubicBezTo>
                  <a:cubicBezTo>
                    <a:pt x="2142" y="3259"/>
                    <a:pt x="2142" y="3259"/>
                    <a:pt x="2142" y="3259"/>
                  </a:cubicBezTo>
                  <a:cubicBezTo>
                    <a:pt x="2141" y="3258"/>
                    <a:pt x="2140" y="3257"/>
                    <a:pt x="2140" y="3257"/>
                  </a:cubicBezTo>
                  <a:cubicBezTo>
                    <a:pt x="2089" y="3211"/>
                    <a:pt x="2089" y="3211"/>
                    <a:pt x="2089" y="3211"/>
                  </a:cubicBezTo>
                  <a:cubicBezTo>
                    <a:pt x="2081" y="3204"/>
                    <a:pt x="2079" y="3194"/>
                    <a:pt x="2082" y="3185"/>
                  </a:cubicBezTo>
                  <a:cubicBezTo>
                    <a:pt x="2097" y="3141"/>
                    <a:pt x="2097" y="3141"/>
                    <a:pt x="2097" y="3141"/>
                  </a:cubicBezTo>
                  <a:cubicBezTo>
                    <a:pt x="2100" y="3132"/>
                    <a:pt x="2098" y="3122"/>
                    <a:pt x="2091" y="3115"/>
                  </a:cubicBezTo>
                  <a:cubicBezTo>
                    <a:pt x="1999" y="3032"/>
                    <a:pt x="1999" y="3032"/>
                    <a:pt x="1999" y="3032"/>
                  </a:cubicBezTo>
                  <a:cubicBezTo>
                    <a:pt x="1995" y="3028"/>
                    <a:pt x="1992" y="3022"/>
                    <a:pt x="1991" y="3017"/>
                  </a:cubicBezTo>
                  <a:cubicBezTo>
                    <a:pt x="1978" y="2898"/>
                    <a:pt x="1978" y="2898"/>
                    <a:pt x="1978" y="2898"/>
                  </a:cubicBezTo>
                  <a:cubicBezTo>
                    <a:pt x="1977" y="2894"/>
                    <a:pt x="1976" y="2890"/>
                    <a:pt x="1973" y="2887"/>
                  </a:cubicBezTo>
                  <a:cubicBezTo>
                    <a:pt x="1927" y="2822"/>
                    <a:pt x="1927" y="2822"/>
                    <a:pt x="1927" y="2822"/>
                  </a:cubicBezTo>
                  <a:cubicBezTo>
                    <a:pt x="1926" y="2822"/>
                    <a:pt x="1926" y="2821"/>
                    <a:pt x="1925" y="2820"/>
                  </a:cubicBezTo>
                  <a:cubicBezTo>
                    <a:pt x="1877" y="2735"/>
                    <a:pt x="1877" y="2735"/>
                    <a:pt x="1877" y="2735"/>
                  </a:cubicBezTo>
                  <a:cubicBezTo>
                    <a:pt x="1873" y="2727"/>
                    <a:pt x="1865" y="2723"/>
                    <a:pt x="1856" y="2723"/>
                  </a:cubicBezTo>
                  <a:cubicBezTo>
                    <a:pt x="1855" y="2723"/>
                    <a:pt x="1855" y="2723"/>
                    <a:pt x="1855" y="2723"/>
                  </a:cubicBezTo>
                  <a:cubicBezTo>
                    <a:pt x="1847" y="2723"/>
                    <a:pt x="1840" y="2719"/>
                    <a:pt x="1835" y="2712"/>
                  </a:cubicBezTo>
                  <a:cubicBezTo>
                    <a:pt x="1747" y="2582"/>
                    <a:pt x="1747" y="2582"/>
                    <a:pt x="1747" y="2582"/>
                  </a:cubicBezTo>
                  <a:cubicBezTo>
                    <a:pt x="1740" y="2573"/>
                    <a:pt x="1742" y="2560"/>
                    <a:pt x="1750" y="2551"/>
                  </a:cubicBezTo>
                  <a:cubicBezTo>
                    <a:pt x="1984" y="2327"/>
                    <a:pt x="1984" y="2327"/>
                    <a:pt x="1984" y="2327"/>
                  </a:cubicBezTo>
                  <a:cubicBezTo>
                    <a:pt x="1994" y="2317"/>
                    <a:pt x="2012" y="2318"/>
                    <a:pt x="2020" y="2330"/>
                  </a:cubicBezTo>
                  <a:cubicBezTo>
                    <a:pt x="2036" y="2353"/>
                    <a:pt x="2036" y="2353"/>
                    <a:pt x="2036" y="2353"/>
                  </a:cubicBezTo>
                  <a:cubicBezTo>
                    <a:pt x="2047" y="2369"/>
                    <a:pt x="2070" y="2366"/>
                    <a:pt x="2078" y="2349"/>
                  </a:cubicBezTo>
                  <a:cubicBezTo>
                    <a:pt x="2106" y="2287"/>
                    <a:pt x="2106" y="2287"/>
                    <a:pt x="2106" y="2287"/>
                  </a:cubicBezTo>
                  <a:cubicBezTo>
                    <a:pt x="2108" y="2281"/>
                    <a:pt x="2113" y="2276"/>
                    <a:pt x="2119" y="2274"/>
                  </a:cubicBezTo>
                  <a:cubicBezTo>
                    <a:pt x="2124" y="2272"/>
                    <a:pt x="2124" y="2272"/>
                    <a:pt x="2124" y="2272"/>
                  </a:cubicBezTo>
                  <a:cubicBezTo>
                    <a:pt x="2132" y="2269"/>
                    <a:pt x="2138" y="2261"/>
                    <a:pt x="2139" y="2252"/>
                  </a:cubicBezTo>
                  <a:cubicBezTo>
                    <a:pt x="2153" y="2102"/>
                    <a:pt x="2153" y="2102"/>
                    <a:pt x="2153" y="2102"/>
                  </a:cubicBezTo>
                  <a:cubicBezTo>
                    <a:pt x="2154" y="2092"/>
                    <a:pt x="2148" y="2082"/>
                    <a:pt x="2139" y="2078"/>
                  </a:cubicBezTo>
                  <a:cubicBezTo>
                    <a:pt x="2093" y="2058"/>
                    <a:pt x="2093" y="2058"/>
                    <a:pt x="2093" y="2058"/>
                  </a:cubicBezTo>
                  <a:cubicBezTo>
                    <a:pt x="2082" y="2053"/>
                    <a:pt x="2070" y="2057"/>
                    <a:pt x="2063" y="2066"/>
                  </a:cubicBezTo>
                  <a:cubicBezTo>
                    <a:pt x="2056" y="2076"/>
                    <a:pt x="2043" y="2079"/>
                    <a:pt x="2032" y="2073"/>
                  </a:cubicBezTo>
                  <a:cubicBezTo>
                    <a:pt x="1999" y="2056"/>
                    <a:pt x="1999" y="2056"/>
                    <a:pt x="1999" y="2056"/>
                  </a:cubicBezTo>
                  <a:cubicBezTo>
                    <a:pt x="1993" y="2052"/>
                    <a:pt x="1988" y="2045"/>
                    <a:pt x="1987" y="2038"/>
                  </a:cubicBezTo>
                  <a:cubicBezTo>
                    <a:pt x="1975" y="1949"/>
                    <a:pt x="1975" y="1949"/>
                    <a:pt x="1975" y="1949"/>
                  </a:cubicBezTo>
                  <a:cubicBezTo>
                    <a:pt x="1974" y="1941"/>
                    <a:pt x="1977" y="1933"/>
                    <a:pt x="1983" y="1928"/>
                  </a:cubicBezTo>
                  <a:cubicBezTo>
                    <a:pt x="2104" y="1821"/>
                    <a:pt x="2104" y="1821"/>
                    <a:pt x="2104" y="1821"/>
                  </a:cubicBezTo>
                  <a:cubicBezTo>
                    <a:pt x="2108" y="1818"/>
                    <a:pt x="2112" y="1816"/>
                    <a:pt x="2117" y="1816"/>
                  </a:cubicBezTo>
                  <a:cubicBezTo>
                    <a:pt x="2208" y="1804"/>
                    <a:pt x="2208" y="1804"/>
                    <a:pt x="2208" y="1804"/>
                  </a:cubicBezTo>
                  <a:cubicBezTo>
                    <a:pt x="2217" y="1803"/>
                    <a:pt x="2225" y="1797"/>
                    <a:pt x="2228" y="1788"/>
                  </a:cubicBezTo>
                  <a:cubicBezTo>
                    <a:pt x="2301" y="1573"/>
                    <a:pt x="2301" y="1573"/>
                    <a:pt x="2301" y="1573"/>
                  </a:cubicBezTo>
                  <a:cubicBezTo>
                    <a:pt x="2303" y="1568"/>
                    <a:pt x="2305" y="1565"/>
                    <a:pt x="2309" y="1562"/>
                  </a:cubicBezTo>
                  <a:cubicBezTo>
                    <a:pt x="2353" y="1527"/>
                    <a:pt x="2353" y="1527"/>
                    <a:pt x="2353" y="1527"/>
                  </a:cubicBezTo>
                  <a:cubicBezTo>
                    <a:pt x="2362" y="1520"/>
                    <a:pt x="2375" y="1520"/>
                    <a:pt x="2384" y="1528"/>
                  </a:cubicBezTo>
                  <a:cubicBezTo>
                    <a:pt x="2480" y="1613"/>
                    <a:pt x="2480" y="1613"/>
                    <a:pt x="2480" y="1613"/>
                  </a:cubicBezTo>
                  <a:cubicBezTo>
                    <a:pt x="2489" y="1620"/>
                    <a:pt x="2502" y="1621"/>
                    <a:pt x="2511" y="1613"/>
                  </a:cubicBezTo>
                  <a:cubicBezTo>
                    <a:pt x="2585" y="1554"/>
                    <a:pt x="2585" y="1554"/>
                    <a:pt x="2585" y="1554"/>
                  </a:cubicBezTo>
                  <a:cubicBezTo>
                    <a:pt x="2594" y="1547"/>
                    <a:pt x="2597" y="1534"/>
                    <a:pt x="2591" y="152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1;p84">
              <a:extLst>
                <a:ext uri="{FF2B5EF4-FFF2-40B4-BE49-F238E27FC236}">
                  <a16:creationId xmlns:a16="http://schemas.microsoft.com/office/drawing/2014/main" id="{C8753CD6-D5D5-EE27-18A8-222EB964BC7B}"/>
                </a:ext>
              </a:extLst>
            </p:cNvPr>
            <p:cNvSpPr/>
            <p:nvPr/>
          </p:nvSpPr>
          <p:spPr>
            <a:xfrm>
              <a:off x="12520613" y="6246813"/>
              <a:ext cx="1127125" cy="2144713"/>
            </a:xfrm>
            <a:custGeom>
              <a:avLst/>
              <a:gdLst/>
              <a:ahLst/>
              <a:cxnLst/>
              <a:rect l="0" t="0" r="0" b="0"/>
              <a:pathLst>
                <a:path w="1769" h="3367" extrusionOk="0">
                  <a:moveTo>
                    <a:pt x="1768" y="1704"/>
                  </a:moveTo>
                  <a:cubicBezTo>
                    <a:pt x="1758" y="1647"/>
                    <a:pt x="1758" y="1647"/>
                    <a:pt x="1758" y="1647"/>
                  </a:cubicBezTo>
                  <a:cubicBezTo>
                    <a:pt x="1755" y="1634"/>
                    <a:pt x="1744" y="1624"/>
                    <a:pt x="1731" y="1624"/>
                  </a:cubicBezTo>
                  <a:cubicBezTo>
                    <a:pt x="1720" y="1624"/>
                    <a:pt x="1720" y="1624"/>
                    <a:pt x="1720" y="1624"/>
                  </a:cubicBezTo>
                  <a:cubicBezTo>
                    <a:pt x="1706" y="1624"/>
                    <a:pt x="1694" y="1613"/>
                    <a:pt x="1693" y="1599"/>
                  </a:cubicBezTo>
                  <a:cubicBezTo>
                    <a:pt x="1670" y="1284"/>
                    <a:pt x="1670" y="1284"/>
                    <a:pt x="1670" y="1284"/>
                  </a:cubicBezTo>
                  <a:cubicBezTo>
                    <a:pt x="1669" y="1270"/>
                    <a:pt x="1658" y="1259"/>
                    <a:pt x="1645" y="1258"/>
                  </a:cubicBezTo>
                  <a:cubicBezTo>
                    <a:pt x="1536" y="1250"/>
                    <a:pt x="1536" y="1250"/>
                    <a:pt x="1536" y="1250"/>
                  </a:cubicBezTo>
                  <a:cubicBezTo>
                    <a:pt x="1527" y="1249"/>
                    <a:pt x="1518" y="1253"/>
                    <a:pt x="1512" y="1260"/>
                  </a:cubicBezTo>
                  <a:cubicBezTo>
                    <a:pt x="1496" y="1281"/>
                    <a:pt x="1496" y="1281"/>
                    <a:pt x="1496" y="1281"/>
                  </a:cubicBezTo>
                  <a:cubicBezTo>
                    <a:pt x="1486" y="1293"/>
                    <a:pt x="1467" y="1295"/>
                    <a:pt x="1456" y="1284"/>
                  </a:cubicBezTo>
                  <a:cubicBezTo>
                    <a:pt x="1396" y="1230"/>
                    <a:pt x="1396" y="1230"/>
                    <a:pt x="1396" y="1230"/>
                  </a:cubicBezTo>
                  <a:cubicBezTo>
                    <a:pt x="1389" y="1224"/>
                    <a:pt x="1380" y="1221"/>
                    <a:pt x="1371" y="1223"/>
                  </a:cubicBezTo>
                  <a:cubicBezTo>
                    <a:pt x="1360" y="1226"/>
                    <a:pt x="1360" y="1226"/>
                    <a:pt x="1360" y="1226"/>
                  </a:cubicBezTo>
                  <a:cubicBezTo>
                    <a:pt x="1347" y="1229"/>
                    <a:pt x="1333" y="1222"/>
                    <a:pt x="1328" y="1209"/>
                  </a:cubicBezTo>
                  <a:cubicBezTo>
                    <a:pt x="1291" y="1116"/>
                    <a:pt x="1291" y="1116"/>
                    <a:pt x="1291" y="1116"/>
                  </a:cubicBezTo>
                  <a:cubicBezTo>
                    <a:pt x="1288" y="1109"/>
                    <a:pt x="1282" y="1103"/>
                    <a:pt x="1275" y="1100"/>
                  </a:cubicBezTo>
                  <a:cubicBezTo>
                    <a:pt x="1244" y="1089"/>
                    <a:pt x="1244" y="1089"/>
                    <a:pt x="1244" y="1089"/>
                  </a:cubicBezTo>
                  <a:cubicBezTo>
                    <a:pt x="1238" y="1086"/>
                    <a:pt x="1234" y="1083"/>
                    <a:pt x="1231" y="1078"/>
                  </a:cubicBezTo>
                  <a:cubicBezTo>
                    <a:pt x="1206" y="1038"/>
                    <a:pt x="1206" y="1038"/>
                    <a:pt x="1206" y="1038"/>
                  </a:cubicBezTo>
                  <a:cubicBezTo>
                    <a:pt x="1200" y="1029"/>
                    <a:pt x="1188" y="1024"/>
                    <a:pt x="1177" y="1026"/>
                  </a:cubicBezTo>
                  <a:cubicBezTo>
                    <a:pt x="1163" y="1029"/>
                    <a:pt x="1163" y="1029"/>
                    <a:pt x="1163" y="1029"/>
                  </a:cubicBezTo>
                  <a:cubicBezTo>
                    <a:pt x="1150" y="1032"/>
                    <a:pt x="1137" y="1026"/>
                    <a:pt x="1132" y="1014"/>
                  </a:cubicBezTo>
                  <a:cubicBezTo>
                    <a:pt x="1120" y="988"/>
                    <a:pt x="1120" y="988"/>
                    <a:pt x="1120" y="988"/>
                  </a:cubicBezTo>
                  <a:cubicBezTo>
                    <a:pt x="1116" y="978"/>
                    <a:pt x="1118" y="966"/>
                    <a:pt x="1125" y="958"/>
                  </a:cubicBezTo>
                  <a:cubicBezTo>
                    <a:pt x="1138" y="944"/>
                    <a:pt x="1138" y="944"/>
                    <a:pt x="1138" y="944"/>
                  </a:cubicBezTo>
                  <a:cubicBezTo>
                    <a:pt x="1141" y="940"/>
                    <a:pt x="1144" y="935"/>
                    <a:pt x="1145" y="930"/>
                  </a:cubicBezTo>
                  <a:cubicBezTo>
                    <a:pt x="1151" y="890"/>
                    <a:pt x="1151" y="890"/>
                    <a:pt x="1151" y="890"/>
                  </a:cubicBezTo>
                  <a:cubicBezTo>
                    <a:pt x="1152" y="881"/>
                    <a:pt x="1150" y="873"/>
                    <a:pt x="1144" y="867"/>
                  </a:cubicBezTo>
                  <a:cubicBezTo>
                    <a:pt x="1099" y="820"/>
                    <a:pt x="1099" y="820"/>
                    <a:pt x="1099" y="820"/>
                  </a:cubicBezTo>
                  <a:cubicBezTo>
                    <a:pt x="1094" y="815"/>
                    <a:pt x="1087" y="812"/>
                    <a:pt x="1079" y="812"/>
                  </a:cubicBezTo>
                  <a:cubicBezTo>
                    <a:pt x="1032" y="812"/>
                    <a:pt x="1032" y="812"/>
                    <a:pt x="1032" y="812"/>
                  </a:cubicBezTo>
                  <a:cubicBezTo>
                    <a:pt x="1014" y="812"/>
                    <a:pt x="1001" y="796"/>
                    <a:pt x="1005" y="778"/>
                  </a:cubicBezTo>
                  <a:cubicBezTo>
                    <a:pt x="1023" y="695"/>
                    <a:pt x="1023" y="695"/>
                    <a:pt x="1023" y="695"/>
                  </a:cubicBezTo>
                  <a:cubicBezTo>
                    <a:pt x="1024" y="694"/>
                    <a:pt x="1024" y="693"/>
                    <a:pt x="1024" y="691"/>
                  </a:cubicBezTo>
                  <a:cubicBezTo>
                    <a:pt x="1027" y="683"/>
                    <a:pt x="1027" y="683"/>
                    <a:pt x="1027" y="683"/>
                  </a:cubicBezTo>
                  <a:cubicBezTo>
                    <a:pt x="1033" y="667"/>
                    <a:pt x="1022" y="649"/>
                    <a:pt x="1005" y="647"/>
                  </a:cubicBezTo>
                  <a:cubicBezTo>
                    <a:pt x="957" y="641"/>
                    <a:pt x="957" y="641"/>
                    <a:pt x="957" y="641"/>
                  </a:cubicBezTo>
                  <a:cubicBezTo>
                    <a:pt x="942" y="639"/>
                    <a:pt x="931" y="624"/>
                    <a:pt x="934" y="609"/>
                  </a:cubicBezTo>
                  <a:cubicBezTo>
                    <a:pt x="954" y="487"/>
                    <a:pt x="954" y="487"/>
                    <a:pt x="954" y="487"/>
                  </a:cubicBezTo>
                  <a:cubicBezTo>
                    <a:pt x="955" y="482"/>
                    <a:pt x="954" y="477"/>
                    <a:pt x="952" y="472"/>
                  </a:cubicBezTo>
                  <a:cubicBezTo>
                    <a:pt x="915" y="382"/>
                    <a:pt x="915" y="382"/>
                    <a:pt x="915" y="382"/>
                  </a:cubicBezTo>
                  <a:cubicBezTo>
                    <a:pt x="914" y="380"/>
                    <a:pt x="914" y="377"/>
                    <a:pt x="913" y="375"/>
                  </a:cubicBezTo>
                  <a:cubicBezTo>
                    <a:pt x="901" y="269"/>
                    <a:pt x="901" y="269"/>
                    <a:pt x="901" y="269"/>
                  </a:cubicBezTo>
                  <a:cubicBezTo>
                    <a:pt x="900" y="256"/>
                    <a:pt x="889" y="246"/>
                    <a:pt x="877" y="245"/>
                  </a:cubicBezTo>
                  <a:cubicBezTo>
                    <a:pt x="834" y="241"/>
                    <a:pt x="834" y="241"/>
                    <a:pt x="834" y="241"/>
                  </a:cubicBezTo>
                  <a:cubicBezTo>
                    <a:pt x="820" y="239"/>
                    <a:pt x="810" y="229"/>
                    <a:pt x="809" y="215"/>
                  </a:cubicBezTo>
                  <a:cubicBezTo>
                    <a:pt x="808" y="193"/>
                    <a:pt x="808" y="193"/>
                    <a:pt x="808" y="193"/>
                  </a:cubicBezTo>
                  <a:cubicBezTo>
                    <a:pt x="807" y="185"/>
                    <a:pt x="810" y="176"/>
                    <a:pt x="817" y="170"/>
                  </a:cubicBezTo>
                  <a:cubicBezTo>
                    <a:pt x="918" y="85"/>
                    <a:pt x="918" y="85"/>
                    <a:pt x="918" y="85"/>
                  </a:cubicBezTo>
                  <a:cubicBezTo>
                    <a:pt x="918" y="85"/>
                    <a:pt x="918" y="85"/>
                    <a:pt x="918" y="84"/>
                  </a:cubicBezTo>
                  <a:cubicBezTo>
                    <a:pt x="854" y="13"/>
                    <a:pt x="854" y="13"/>
                    <a:pt x="854" y="13"/>
                  </a:cubicBezTo>
                  <a:cubicBezTo>
                    <a:pt x="855" y="21"/>
                    <a:pt x="852" y="29"/>
                    <a:pt x="845" y="34"/>
                  </a:cubicBezTo>
                  <a:cubicBezTo>
                    <a:pt x="771" y="93"/>
                    <a:pt x="771" y="93"/>
                    <a:pt x="771" y="93"/>
                  </a:cubicBezTo>
                  <a:cubicBezTo>
                    <a:pt x="762" y="101"/>
                    <a:pt x="749" y="100"/>
                    <a:pt x="740" y="93"/>
                  </a:cubicBezTo>
                  <a:cubicBezTo>
                    <a:pt x="644" y="8"/>
                    <a:pt x="644" y="8"/>
                    <a:pt x="644" y="8"/>
                  </a:cubicBezTo>
                  <a:cubicBezTo>
                    <a:pt x="635" y="0"/>
                    <a:pt x="622" y="0"/>
                    <a:pt x="613" y="7"/>
                  </a:cubicBezTo>
                  <a:cubicBezTo>
                    <a:pt x="569" y="42"/>
                    <a:pt x="569" y="42"/>
                    <a:pt x="569" y="42"/>
                  </a:cubicBezTo>
                  <a:cubicBezTo>
                    <a:pt x="565" y="45"/>
                    <a:pt x="563" y="48"/>
                    <a:pt x="561" y="53"/>
                  </a:cubicBezTo>
                  <a:cubicBezTo>
                    <a:pt x="488" y="268"/>
                    <a:pt x="488" y="268"/>
                    <a:pt x="488" y="268"/>
                  </a:cubicBezTo>
                  <a:cubicBezTo>
                    <a:pt x="485" y="277"/>
                    <a:pt x="478" y="283"/>
                    <a:pt x="468" y="284"/>
                  </a:cubicBezTo>
                  <a:cubicBezTo>
                    <a:pt x="377" y="296"/>
                    <a:pt x="377" y="296"/>
                    <a:pt x="377" y="296"/>
                  </a:cubicBezTo>
                  <a:cubicBezTo>
                    <a:pt x="372" y="296"/>
                    <a:pt x="368" y="298"/>
                    <a:pt x="364" y="301"/>
                  </a:cubicBezTo>
                  <a:cubicBezTo>
                    <a:pt x="243" y="408"/>
                    <a:pt x="243" y="408"/>
                    <a:pt x="243" y="408"/>
                  </a:cubicBezTo>
                  <a:cubicBezTo>
                    <a:pt x="237" y="413"/>
                    <a:pt x="234" y="421"/>
                    <a:pt x="235" y="429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8" y="525"/>
                    <a:pt x="253" y="532"/>
                    <a:pt x="259" y="536"/>
                  </a:cubicBezTo>
                  <a:cubicBezTo>
                    <a:pt x="292" y="553"/>
                    <a:pt x="292" y="553"/>
                    <a:pt x="292" y="553"/>
                  </a:cubicBezTo>
                  <a:cubicBezTo>
                    <a:pt x="302" y="559"/>
                    <a:pt x="316" y="557"/>
                    <a:pt x="323" y="547"/>
                  </a:cubicBezTo>
                  <a:cubicBezTo>
                    <a:pt x="329" y="537"/>
                    <a:pt x="342" y="533"/>
                    <a:pt x="353" y="538"/>
                  </a:cubicBezTo>
                  <a:cubicBezTo>
                    <a:pt x="399" y="558"/>
                    <a:pt x="399" y="558"/>
                    <a:pt x="399" y="558"/>
                  </a:cubicBezTo>
                  <a:cubicBezTo>
                    <a:pt x="408" y="562"/>
                    <a:pt x="414" y="572"/>
                    <a:pt x="413" y="582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398" y="741"/>
                    <a:pt x="392" y="749"/>
                    <a:pt x="384" y="752"/>
                  </a:cubicBezTo>
                  <a:cubicBezTo>
                    <a:pt x="379" y="754"/>
                    <a:pt x="379" y="754"/>
                    <a:pt x="379" y="754"/>
                  </a:cubicBezTo>
                  <a:cubicBezTo>
                    <a:pt x="373" y="756"/>
                    <a:pt x="368" y="761"/>
                    <a:pt x="366" y="767"/>
                  </a:cubicBezTo>
                  <a:cubicBezTo>
                    <a:pt x="338" y="829"/>
                    <a:pt x="338" y="829"/>
                    <a:pt x="338" y="829"/>
                  </a:cubicBezTo>
                  <a:cubicBezTo>
                    <a:pt x="330" y="846"/>
                    <a:pt x="307" y="849"/>
                    <a:pt x="296" y="833"/>
                  </a:cubicBezTo>
                  <a:cubicBezTo>
                    <a:pt x="280" y="810"/>
                    <a:pt x="280" y="810"/>
                    <a:pt x="280" y="810"/>
                  </a:cubicBezTo>
                  <a:cubicBezTo>
                    <a:pt x="272" y="798"/>
                    <a:pt x="254" y="797"/>
                    <a:pt x="244" y="807"/>
                  </a:cubicBezTo>
                  <a:cubicBezTo>
                    <a:pt x="10" y="1031"/>
                    <a:pt x="10" y="1031"/>
                    <a:pt x="10" y="1031"/>
                  </a:cubicBezTo>
                  <a:cubicBezTo>
                    <a:pt x="2" y="1040"/>
                    <a:pt x="0" y="1053"/>
                    <a:pt x="7" y="1062"/>
                  </a:cubicBezTo>
                  <a:cubicBezTo>
                    <a:pt x="95" y="1192"/>
                    <a:pt x="95" y="1192"/>
                    <a:pt x="95" y="1192"/>
                  </a:cubicBezTo>
                  <a:cubicBezTo>
                    <a:pt x="100" y="1199"/>
                    <a:pt x="107" y="1203"/>
                    <a:pt x="115" y="1203"/>
                  </a:cubicBezTo>
                  <a:cubicBezTo>
                    <a:pt x="116" y="1203"/>
                    <a:pt x="116" y="1203"/>
                    <a:pt x="116" y="1203"/>
                  </a:cubicBezTo>
                  <a:cubicBezTo>
                    <a:pt x="125" y="1203"/>
                    <a:pt x="133" y="1207"/>
                    <a:pt x="137" y="1215"/>
                  </a:cubicBezTo>
                  <a:cubicBezTo>
                    <a:pt x="185" y="1300"/>
                    <a:pt x="185" y="1300"/>
                    <a:pt x="185" y="1300"/>
                  </a:cubicBezTo>
                  <a:cubicBezTo>
                    <a:pt x="186" y="1301"/>
                    <a:pt x="186" y="1302"/>
                    <a:pt x="187" y="1302"/>
                  </a:cubicBezTo>
                  <a:cubicBezTo>
                    <a:pt x="233" y="1367"/>
                    <a:pt x="233" y="1367"/>
                    <a:pt x="233" y="1367"/>
                  </a:cubicBezTo>
                  <a:cubicBezTo>
                    <a:pt x="236" y="1370"/>
                    <a:pt x="237" y="1374"/>
                    <a:pt x="238" y="1378"/>
                  </a:cubicBezTo>
                  <a:cubicBezTo>
                    <a:pt x="251" y="1497"/>
                    <a:pt x="251" y="1497"/>
                    <a:pt x="251" y="1497"/>
                  </a:cubicBezTo>
                  <a:cubicBezTo>
                    <a:pt x="252" y="1502"/>
                    <a:pt x="255" y="1508"/>
                    <a:pt x="259" y="1512"/>
                  </a:cubicBezTo>
                  <a:cubicBezTo>
                    <a:pt x="351" y="1595"/>
                    <a:pt x="351" y="1595"/>
                    <a:pt x="351" y="1595"/>
                  </a:cubicBezTo>
                  <a:cubicBezTo>
                    <a:pt x="358" y="1602"/>
                    <a:pt x="360" y="1612"/>
                    <a:pt x="357" y="1621"/>
                  </a:cubicBezTo>
                  <a:cubicBezTo>
                    <a:pt x="342" y="1665"/>
                    <a:pt x="342" y="1665"/>
                    <a:pt x="342" y="1665"/>
                  </a:cubicBezTo>
                  <a:cubicBezTo>
                    <a:pt x="339" y="1674"/>
                    <a:pt x="341" y="1684"/>
                    <a:pt x="349" y="1691"/>
                  </a:cubicBezTo>
                  <a:cubicBezTo>
                    <a:pt x="400" y="1737"/>
                    <a:pt x="400" y="1737"/>
                    <a:pt x="400" y="1737"/>
                  </a:cubicBezTo>
                  <a:cubicBezTo>
                    <a:pt x="401" y="1737"/>
                    <a:pt x="401" y="1738"/>
                    <a:pt x="402" y="1739"/>
                  </a:cubicBezTo>
                  <a:cubicBezTo>
                    <a:pt x="496" y="1801"/>
                    <a:pt x="496" y="1801"/>
                    <a:pt x="496" y="1801"/>
                  </a:cubicBezTo>
                  <a:cubicBezTo>
                    <a:pt x="500" y="1803"/>
                    <a:pt x="504" y="1804"/>
                    <a:pt x="508" y="1805"/>
                  </a:cubicBezTo>
                  <a:cubicBezTo>
                    <a:pt x="608" y="1813"/>
                    <a:pt x="608" y="1813"/>
                    <a:pt x="608" y="1813"/>
                  </a:cubicBezTo>
                  <a:cubicBezTo>
                    <a:pt x="623" y="1814"/>
                    <a:pt x="633" y="1828"/>
                    <a:pt x="629" y="1842"/>
                  </a:cubicBezTo>
                  <a:cubicBezTo>
                    <a:pt x="627" y="1851"/>
                    <a:pt x="627" y="1851"/>
                    <a:pt x="627" y="1851"/>
                  </a:cubicBezTo>
                  <a:cubicBezTo>
                    <a:pt x="625" y="1857"/>
                    <a:pt x="626" y="1864"/>
                    <a:pt x="630" y="1869"/>
                  </a:cubicBezTo>
                  <a:cubicBezTo>
                    <a:pt x="634" y="1876"/>
                    <a:pt x="634" y="1876"/>
                    <a:pt x="634" y="1876"/>
                  </a:cubicBezTo>
                  <a:cubicBezTo>
                    <a:pt x="642" y="1890"/>
                    <a:pt x="634" y="1908"/>
                    <a:pt x="618" y="1912"/>
                  </a:cubicBezTo>
                  <a:cubicBezTo>
                    <a:pt x="557" y="1924"/>
                    <a:pt x="557" y="1924"/>
                    <a:pt x="557" y="1924"/>
                  </a:cubicBezTo>
                  <a:cubicBezTo>
                    <a:pt x="551" y="1925"/>
                    <a:pt x="545" y="1924"/>
                    <a:pt x="539" y="1920"/>
                  </a:cubicBezTo>
                  <a:cubicBezTo>
                    <a:pt x="519" y="1907"/>
                    <a:pt x="519" y="1907"/>
                    <a:pt x="519" y="1907"/>
                  </a:cubicBezTo>
                  <a:cubicBezTo>
                    <a:pt x="517" y="1906"/>
                    <a:pt x="514" y="1904"/>
                    <a:pt x="511" y="1904"/>
                  </a:cubicBezTo>
                  <a:cubicBezTo>
                    <a:pt x="423" y="1885"/>
                    <a:pt x="423" y="1885"/>
                    <a:pt x="423" y="1885"/>
                  </a:cubicBezTo>
                  <a:cubicBezTo>
                    <a:pt x="420" y="1885"/>
                    <a:pt x="416" y="1885"/>
                    <a:pt x="413" y="1885"/>
                  </a:cubicBezTo>
                  <a:cubicBezTo>
                    <a:pt x="306" y="1908"/>
                    <a:pt x="306" y="1908"/>
                    <a:pt x="306" y="1908"/>
                  </a:cubicBezTo>
                  <a:cubicBezTo>
                    <a:pt x="298" y="1910"/>
                    <a:pt x="291" y="1916"/>
                    <a:pt x="289" y="1924"/>
                  </a:cubicBezTo>
                  <a:cubicBezTo>
                    <a:pt x="258" y="2016"/>
                    <a:pt x="258" y="2016"/>
                    <a:pt x="258" y="2016"/>
                  </a:cubicBezTo>
                  <a:cubicBezTo>
                    <a:pt x="255" y="2026"/>
                    <a:pt x="258" y="2037"/>
                    <a:pt x="267" y="2043"/>
                  </a:cubicBezTo>
                  <a:cubicBezTo>
                    <a:pt x="310" y="2072"/>
                    <a:pt x="310" y="2072"/>
                    <a:pt x="310" y="2072"/>
                  </a:cubicBezTo>
                  <a:cubicBezTo>
                    <a:pt x="323" y="2081"/>
                    <a:pt x="324" y="2100"/>
                    <a:pt x="311" y="2110"/>
                  </a:cubicBezTo>
                  <a:cubicBezTo>
                    <a:pt x="275" y="2140"/>
                    <a:pt x="275" y="2140"/>
                    <a:pt x="275" y="2140"/>
                  </a:cubicBezTo>
                  <a:cubicBezTo>
                    <a:pt x="269" y="2144"/>
                    <a:pt x="266" y="2150"/>
                    <a:pt x="266" y="2157"/>
                  </a:cubicBezTo>
                  <a:cubicBezTo>
                    <a:pt x="260" y="2331"/>
                    <a:pt x="260" y="2331"/>
                    <a:pt x="260" y="2331"/>
                  </a:cubicBezTo>
                  <a:cubicBezTo>
                    <a:pt x="260" y="2338"/>
                    <a:pt x="257" y="2344"/>
                    <a:pt x="252" y="2348"/>
                  </a:cubicBezTo>
                  <a:cubicBezTo>
                    <a:pt x="278" y="2393"/>
                    <a:pt x="278" y="2393"/>
                    <a:pt x="278" y="2393"/>
                  </a:cubicBezTo>
                  <a:cubicBezTo>
                    <a:pt x="278" y="2395"/>
                    <a:pt x="279" y="2396"/>
                    <a:pt x="280" y="2397"/>
                  </a:cubicBezTo>
                  <a:cubicBezTo>
                    <a:pt x="341" y="2471"/>
                    <a:pt x="341" y="2471"/>
                    <a:pt x="341" y="2471"/>
                  </a:cubicBezTo>
                  <a:cubicBezTo>
                    <a:pt x="341" y="2472"/>
                    <a:pt x="342" y="2473"/>
                    <a:pt x="343" y="2474"/>
                  </a:cubicBezTo>
                  <a:cubicBezTo>
                    <a:pt x="387" y="2544"/>
                    <a:pt x="387" y="2544"/>
                    <a:pt x="387" y="2544"/>
                  </a:cubicBezTo>
                  <a:cubicBezTo>
                    <a:pt x="387" y="2545"/>
                    <a:pt x="387" y="2545"/>
                    <a:pt x="388" y="2546"/>
                  </a:cubicBezTo>
                  <a:cubicBezTo>
                    <a:pt x="424" y="2596"/>
                    <a:pt x="424" y="2596"/>
                    <a:pt x="424" y="2596"/>
                  </a:cubicBezTo>
                  <a:cubicBezTo>
                    <a:pt x="428" y="2601"/>
                    <a:pt x="430" y="2608"/>
                    <a:pt x="429" y="2615"/>
                  </a:cubicBezTo>
                  <a:cubicBezTo>
                    <a:pt x="411" y="2793"/>
                    <a:pt x="411" y="2793"/>
                    <a:pt x="411" y="2793"/>
                  </a:cubicBezTo>
                  <a:cubicBezTo>
                    <a:pt x="411" y="2798"/>
                    <a:pt x="412" y="2803"/>
                    <a:pt x="414" y="2808"/>
                  </a:cubicBezTo>
                  <a:cubicBezTo>
                    <a:pt x="460" y="2899"/>
                    <a:pt x="460" y="2899"/>
                    <a:pt x="460" y="2899"/>
                  </a:cubicBezTo>
                  <a:cubicBezTo>
                    <a:pt x="462" y="2902"/>
                    <a:pt x="464" y="2905"/>
                    <a:pt x="467" y="2908"/>
                  </a:cubicBezTo>
                  <a:cubicBezTo>
                    <a:pt x="511" y="2945"/>
                    <a:pt x="511" y="2945"/>
                    <a:pt x="511" y="2945"/>
                  </a:cubicBezTo>
                  <a:cubicBezTo>
                    <a:pt x="516" y="2949"/>
                    <a:pt x="519" y="2954"/>
                    <a:pt x="520" y="2959"/>
                  </a:cubicBezTo>
                  <a:cubicBezTo>
                    <a:pt x="533" y="3011"/>
                    <a:pt x="533" y="3011"/>
                    <a:pt x="533" y="3011"/>
                  </a:cubicBezTo>
                  <a:cubicBezTo>
                    <a:pt x="534" y="3015"/>
                    <a:pt x="534" y="3019"/>
                    <a:pt x="533" y="3023"/>
                  </a:cubicBezTo>
                  <a:cubicBezTo>
                    <a:pt x="512" y="3125"/>
                    <a:pt x="512" y="3125"/>
                    <a:pt x="512" y="3125"/>
                  </a:cubicBezTo>
                  <a:cubicBezTo>
                    <a:pt x="511" y="3128"/>
                    <a:pt x="511" y="3131"/>
                    <a:pt x="512" y="3134"/>
                  </a:cubicBezTo>
                  <a:cubicBezTo>
                    <a:pt x="526" y="3246"/>
                    <a:pt x="526" y="3246"/>
                    <a:pt x="526" y="3246"/>
                  </a:cubicBezTo>
                  <a:cubicBezTo>
                    <a:pt x="526" y="3249"/>
                    <a:pt x="526" y="3252"/>
                    <a:pt x="525" y="3255"/>
                  </a:cubicBezTo>
                  <a:cubicBezTo>
                    <a:pt x="512" y="3317"/>
                    <a:pt x="512" y="3317"/>
                    <a:pt x="512" y="3317"/>
                  </a:cubicBezTo>
                  <a:cubicBezTo>
                    <a:pt x="510" y="3328"/>
                    <a:pt x="514" y="3338"/>
                    <a:pt x="522" y="3345"/>
                  </a:cubicBezTo>
                  <a:cubicBezTo>
                    <a:pt x="541" y="3359"/>
                    <a:pt x="541" y="3359"/>
                    <a:pt x="541" y="3359"/>
                  </a:cubicBezTo>
                  <a:cubicBezTo>
                    <a:pt x="550" y="3367"/>
                    <a:pt x="563" y="3367"/>
                    <a:pt x="573" y="3361"/>
                  </a:cubicBezTo>
                  <a:cubicBezTo>
                    <a:pt x="602" y="3341"/>
                    <a:pt x="602" y="3341"/>
                    <a:pt x="602" y="3341"/>
                  </a:cubicBezTo>
                  <a:cubicBezTo>
                    <a:pt x="606" y="3338"/>
                    <a:pt x="611" y="3337"/>
                    <a:pt x="616" y="3337"/>
                  </a:cubicBezTo>
                  <a:cubicBezTo>
                    <a:pt x="737" y="3334"/>
                    <a:pt x="737" y="3334"/>
                    <a:pt x="737" y="3334"/>
                  </a:cubicBezTo>
                  <a:cubicBezTo>
                    <a:pt x="753" y="3333"/>
                    <a:pt x="765" y="3319"/>
                    <a:pt x="763" y="3303"/>
                  </a:cubicBezTo>
                  <a:cubicBezTo>
                    <a:pt x="759" y="3262"/>
                    <a:pt x="759" y="3262"/>
                    <a:pt x="759" y="3262"/>
                  </a:cubicBezTo>
                  <a:cubicBezTo>
                    <a:pt x="758" y="3254"/>
                    <a:pt x="760" y="3246"/>
                    <a:pt x="766" y="3240"/>
                  </a:cubicBezTo>
                  <a:cubicBezTo>
                    <a:pt x="785" y="3220"/>
                    <a:pt x="785" y="3220"/>
                    <a:pt x="785" y="3220"/>
                  </a:cubicBezTo>
                  <a:cubicBezTo>
                    <a:pt x="791" y="3213"/>
                    <a:pt x="801" y="3211"/>
                    <a:pt x="811" y="3213"/>
                  </a:cubicBezTo>
                  <a:cubicBezTo>
                    <a:pt x="829" y="3217"/>
                    <a:pt x="829" y="3217"/>
                    <a:pt x="829" y="3217"/>
                  </a:cubicBezTo>
                  <a:cubicBezTo>
                    <a:pt x="851" y="3222"/>
                    <a:pt x="869" y="3200"/>
                    <a:pt x="860" y="3179"/>
                  </a:cubicBezTo>
                  <a:cubicBezTo>
                    <a:pt x="831" y="3113"/>
                    <a:pt x="831" y="3113"/>
                    <a:pt x="831" y="3113"/>
                  </a:cubicBezTo>
                  <a:cubicBezTo>
                    <a:pt x="828" y="3105"/>
                    <a:pt x="828" y="3096"/>
                    <a:pt x="832" y="3089"/>
                  </a:cubicBezTo>
                  <a:cubicBezTo>
                    <a:pt x="892" y="2975"/>
                    <a:pt x="892" y="2975"/>
                    <a:pt x="892" y="2975"/>
                  </a:cubicBezTo>
                  <a:cubicBezTo>
                    <a:pt x="897" y="2966"/>
                    <a:pt x="906" y="2960"/>
                    <a:pt x="916" y="2960"/>
                  </a:cubicBezTo>
                  <a:cubicBezTo>
                    <a:pt x="1017" y="2959"/>
                    <a:pt x="1017" y="2959"/>
                    <a:pt x="1017" y="2959"/>
                  </a:cubicBezTo>
                  <a:cubicBezTo>
                    <a:pt x="1024" y="2959"/>
                    <a:pt x="1031" y="2956"/>
                    <a:pt x="1036" y="2951"/>
                  </a:cubicBezTo>
                  <a:cubicBezTo>
                    <a:pt x="1130" y="2859"/>
                    <a:pt x="1130" y="2859"/>
                    <a:pt x="1130" y="2859"/>
                  </a:cubicBezTo>
                  <a:cubicBezTo>
                    <a:pt x="1141" y="2849"/>
                    <a:pt x="1141" y="2832"/>
                    <a:pt x="1131" y="2821"/>
                  </a:cubicBezTo>
                  <a:cubicBezTo>
                    <a:pt x="1048" y="2727"/>
                    <a:pt x="1048" y="2727"/>
                    <a:pt x="1048" y="2727"/>
                  </a:cubicBezTo>
                  <a:cubicBezTo>
                    <a:pt x="1043" y="2722"/>
                    <a:pt x="1041" y="2714"/>
                    <a:pt x="1042" y="2706"/>
                  </a:cubicBezTo>
                  <a:cubicBezTo>
                    <a:pt x="1064" y="2502"/>
                    <a:pt x="1064" y="2502"/>
                    <a:pt x="1064" y="2502"/>
                  </a:cubicBezTo>
                  <a:cubicBezTo>
                    <a:pt x="1065" y="2497"/>
                    <a:pt x="1064" y="2492"/>
                    <a:pt x="1062" y="2487"/>
                  </a:cubicBezTo>
                  <a:cubicBezTo>
                    <a:pt x="1035" y="2430"/>
                    <a:pt x="1035" y="2430"/>
                    <a:pt x="1035" y="2430"/>
                  </a:cubicBezTo>
                  <a:cubicBezTo>
                    <a:pt x="1030" y="2419"/>
                    <a:pt x="1019" y="2413"/>
                    <a:pt x="1007" y="2414"/>
                  </a:cubicBezTo>
                  <a:cubicBezTo>
                    <a:pt x="995" y="2416"/>
                    <a:pt x="995" y="2416"/>
                    <a:pt x="995" y="2416"/>
                  </a:cubicBezTo>
                  <a:cubicBezTo>
                    <a:pt x="986" y="2417"/>
                    <a:pt x="978" y="2414"/>
                    <a:pt x="972" y="2408"/>
                  </a:cubicBezTo>
                  <a:cubicBezTo>
                    <a:pt x="964" y="2399"/>
                    <a:pt x="964" y="2399"/>
                    <a:pt x="964" y="2399"/>
                  </a:cubicBezTo>
                  <a:cubicBezTo>
                    <a:pt x="953" y="2388"/>
                    <a:pt x="954" y="2370"/>
                    <a:pt x="966" y="2360"/>
                  </a:cubicBezTo>
                  <a:cubicBezTo>
                    <a:pt x="1046" y="2289"/>
                    <a:pt x="1046" y="2289"/>
                    <a:pt x="1046" y="2289"/>
                  </a:cubicBezTo>
                  <a:cubicBezTo>
                    <a:pt x="1048" y="2288"/>
                    <a:pt x="1050" y="2286"/>
                    <a:pt x="1052" y="2285"/>
                  </a:cubicBezTo>
                  <a:cubicBezTo>
                    <a:pt x="1215" y="2202"/>
                    <a:pt x="1215" y="2202"/>
                    <a:pt x="1215" y="2202"/>
                  </a:cubicBezTo>
                  <a:cubicBezTo>
                    <a:pt x="1258" y="2179"/>
                    <a:pt x="1258" y="2179"/>
                    <a:pt x="1258" y="2179"/>
                  </a:cubicBezTo>
                  <a:cubicBezTo>
                    <a:pt x="1265" y="2176"/>
                    <a:pt x="1272" y="2175"/>
                    <a:pt x="1279" y="2178"/>
                  </a:cubicBezTo>
                  <a:cubicBezTo>
                    <a:pt x="1287" y="2180"/>
                    <a:pt x="1287" y="2180"/>
                    <a:pt x="1287" y="2180"/>
                  </a:cubicBezTo>
                  <a:cubicBezTo>
                    <a:pt x="1306" y="2186"/>
                    <a:pt x="1325" y="2172"/>
                    <a:pt x="1323" y="2152"/>
                  </a:cubicBezTo>
                  <a:cubicBezTo>
                    <a:pt x="1318" y="2089"/>
                    <a:pt x="1318" y="2089"/>
                    <a:pt x="1318" y="2089"/>
                  </a:cubicBezTo>
                  <a:cubicBezTo>
                    <a:pt x="1318" y="2087"/>
                    <a:pt x="1318" y="2085"/>
                    <a:pt x="1318" y="2084"/>
                  </a:cubicBezTo>
                  <a:cubicBezTo>
                    <a:pt x="1325" y="2022"/>
                    <a:pt x="1325" y="2022"/>
                    <a:pt x="1325" y="2022"/>
                  </a:cubicBezTo>
                  <a:cubicBezTo>
                    <a:pt x="1326" y="2013"/>
                    <a:pt x="1331" y="2005"/>
                    <a:pt x="1338" y="2001"/>
                  </a:cubicBezTo>
                  <a:cubicBezTo>
                    <a:pt x="1397" y="1967"/>
                    <a:pt x="1397" y="1967"/>
                    <a:pt x="1397" y="1967"/>
                  </a:cubicBezTo>
                  <a:cubicBezTo>
                    <a:pt x="1402" y="1964"/>
                    <a:pt x="1408" y="1963"/>
                    <a:pt x="1413" y="1963"/>
                  </a:cubicBezTo>
                  <a:cubicBezTo>
                    <a:pt x="1483" y="1971"/>
                    <a:pt x="1483" y="1971"/>
                    <a:pt x="1483" y="1971"/>
                  </a:cubicBezTo>
                  <a:cubicBezTo>
                    <a:pt x="1491" y="1971"/>
                    <a:pt x="1499" y="1969"/>
                    <a:pt x="1504" y="1964"/>
                  </a:cubicBezTo>
                  <a:cubicBezTo>
                    <a:pt x="1759" y="1729"/>
                    <a:pt x="1759" y="1729"/>
                    <a:pt x="1759" y="1729"/>
                  </a:cubicBezTo>
                  <a:cubicBezTo>
                    <a:pt x="1766" y="1723"/>
                    <a:pt x="1769" y="1713"/>
                    <a:pt x="1768" y="170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12;p84">
              <a:extLst>
                <a:ext uri="{FF2B5EF4-FFF2-40B4-BE49-F238E27FC236}">
                  <a16:creationId xmlns:a16="http://schemas.microsoft.com/office/drawing/2014/main" id="{CA412E6E-E0B7-8382-767A-8531E5BABFEB}"/>
                </a:ext>
              </a:extLst>
            </p:cNvPr>
            <p:cNvSpPr/>
            <p:nvPr/>
          </p:nvSpPr>
          <p:spPr>
            <a:xfrm>
              <a:off x="12996863" y="6300788"/>
              <a:ext cx="1171575" cy="2520950"/>
            </a:xfrm>
            <a:custGeom>
              <a:avLst/>
              <a:gdLst/>
              <a:ahLst/>
              <a:cxnLst/>
              <a:rect l="0" t="0" r="0" b="0"/>
              <a:pathLst>
                <a:path w="1839" h="3958" extrusionOk="0">
                  <a:moveTo>
                    <a:pt x="1837" y="1160"/>
                  </a:moveTo>
                  <a:cubicBezTo>
                    <a:pt x="1831" y="1148"/>
                    <a:pt x="1814" y="1145"/>
                    <a:pt x="1804" y="1155"/>
                  </a:cubicBezTo>
                  <a:cubicBezTo>
                    <a:pt x="1767" y="1196"/>
                    <a:pt x="1767" y="1196"/>
                    <a:pt x="1767" y="1196"/>
                  </a:cubicBezTo>
                  <a:cubicBezTo>
                    <a:pt x="1707" y="1264"/>
                    <a:pt x="1707" y="1264"/>
                    <a:pt x="1707" y="1264"/>
                  </a:cubicBezTo>
                  <a:cubicBezTo>
                    <a:pt x="1706" y="1265"/>
                    <a:pt x="1705" y="1267"/>
                    <a:pt x="1704" y="1269"/>
                  </a:cubicBezTo>
                  <a:cubicBezTo>
                    <a:pt x="1697" y="1282"/>
                    <a:pt x="1697" y="1282"/>
                    <a:pt x="1697" y="1282"/>
                  </a:cubicBezTo>
                  <a:cubicBezTo>
                    <a:pt x="1692" y="1293"/>
                    <a:pt x="1678" y="1297"/>
                    <a:pt x="1668" y="1290"/>
                  </a:cubicBezTo>
                  <a:cubicBezTo>
                    <a:pt x="1501" y="1173"/>
                    <a:pt x="1501" y="1173"/>
                    <a:pt x="1501" y="1173"/>
                  </a:cubicBezTo>
                  <a:cubicBezTo>
                    <a:pt x="1498" y="1172"/>
                    <a:pt x="1495" y="1170"/>
                    <a:pt x="1492" y="1170"/>
                  </a:cubicBezTo>
                  <a:cubicBezTo>
                    <a:pt x="1285" y="1146"/>
                    <a:pt x="1285" y="1146"/>
                    <a:pt x="1285" y="1146"/>
                  </a:cubicBezTo>
                  <a:cubicBezTo>
                    <a:pt x="1121" y="1134"/>
                    <a:pt x="1121" y="1134"/>
                    <a:pt x="1121" y="1134"/>
                  </a:cubicBezTo>
                  <a:cubicBezTo>
                    <a:pt x="1118" y="1134"/>
                    <a:pt x="1115" y="1133"/>
                    <a:pt x="1112" y="1131"/>
                  </a:cubicBezTo>
                  <a:cubicBezTo>
                    <a:pt x="984" y="1046"/>
                    <a:pt x="984" y="1046"/>
                    <a:pt x="984" y="1046"/>
                  </a:cubicBezTo>
                  <a:cubicBezTo>
                    <a:pt x="982" y="1045"/>
                    <a:pt x="980" y="1044"/>
                    <a:pt x="977" y="1043"/>
                  </a:cubicBezTo>
                  <a:cubicBezTo>
                    <a:pt x="892" y="1025"/>
                    <a:pt x="892" y="1025"/>
                    <a:pt x="892" y="1025"/>
                  </a:cubicBezTo>
                  <a:cubicBezTo>
                    <a:pt x="891" y="1025"/>
                    <a:pt x="890" y="1025"/>
                    <a:pt x="889" y="1025"/>
                  </a:cubicBezTo>
                  <a:cubicBezTo>
                    <a:pt x="817" y="1000"/>
                    <a:pt x="817" y="1000"/>
                    <a:pt x="817" y="1000"/>
                  </a:cubicBezTo>
                  <a:cubicBezTo>
                    <a:pt x="816" y="1000"/>
                    <a:pt x="815" y="1000"/>
                    <a:pt x="814" y="999"/>
                  </a:cubicBezTo>
                  <a:cubicBezTo>
                    <a:pt x="726" y="952"/>
                    <a:pt x="726" y="952"/>
                    <a:pt x="726" y="952"/>
                  </a:cubicBezTo>
                  <a:cubicBezTo>
                    <a:pt x="725" y="951"/>
                    <a:pt x="724" y="951"/>
                    <a:pt x="723" y="950"/>
                  </a:cubicBezTo>
                  <a:cubicBezTo>
                    <a:pt x="598" y="913"/>
                    <a:pt x="598" y="913"/>
                    <a:pt x="598" y="913"/>
                  </a:cubicBezTo>
                  <a:cubicBezTo>
                    <a:pt x="592" y="911"/>
                    <a:pt x="587" y="906"/>
                    <a:pt x="585" y="900"/>
                  </a:cubicBezTo>
                  <a:cubicBezTo>
                    <a:pt x="554" y="811"/>
                    <a:pt x="554" y="811"/>
                    <a:pt x="554" y="811"/>
                  </a:cubicBezTo>
                  <a:cubicBezTo>
                    <a:pt x="553" y="809"/>
                    <a:pt x="553" y="808"/>
                    <a:pt x="552" y="806"/>
                  </a:cubicBezTo>
                  <a:cubicBezTo>
                    <a:pt x="498" y="730"/>
                    <a:pt x="498" y="730"/>
                    <a:pt x="498" y="730"/>
                  </a:cubicBezTo>
                  <a:cubicBezTo>
                    <a:pt x="497" y="728"/>
                    <a:pt x="496" y="727"/>
                    <a:pt x="496" y="725"/>
                  </a:cubicBezTo>
                  <a:cubicBezTo>
                    <a:pt x="434" y="563"/>
                    <a:pt x="434" y="563"/>
                    <a:pt x="434" y="563"/>
                  </a:cubicBezTo>
                  <a:cubicBezTo>
                    <a:pt x="433" y="561"/>
                    <a:pt x="432" y="559"/>
                    <a:pt x="431" y="558"/>
                  </a:cubicBezTo>
                  <a:cubicBezTo>
                    <a:pt x="358" y="461"/>
                    <a:pt x="358" y="461"/>
                    <a:pt x="358" y="461"/>
                  </a:cubicBezTo>
                  <a:cubicBezTo>
                    <a:pt x="355" y="458"/>
                    <a:pt x="354" y="453"/>
                    <a:pt x="354" y="449"/>
                  </a:cubicBezTo>
                  <a:cubicBezTo>
                    <a:pt x="355" y="317"/>
                    <a:pt x="355" y="317"/>
                    <a:pt x="355" y="317"/>
                  </a:cubicBezTo>
                  <a:cubicBezTo>
                    <a:pt x="355" y="315"/>
                    <a:pt x="354" y="313"/>
                    <a:pt x="354" y="312"/>
                  </a:cubicBezTo>
                  <a:cubicBezTo>
                    <a:pt x="324" y="196"/>
                    <a:pt x="324" y="196"/>
                    <a:pt x="324" y="196"/>
                  </a:cubicBezTo>
                  <a:cubicBezTo>
                    <a:pt x="324" y="195"/>
                    <a:pt x="323" y="195"/>
                    <a:pt x="323" y="194"/>
                  </a:cubicBezTo>
                  <a:cubicBezTo>
                    <a:pt x="309" y="84"/>
                    <a:pt x="309" y="84"/>
                    <a:pt x="309" y="84"/>
                  </a:cubicBezTo>
                  <a:cubicBezTo>
                    <a:pt x="308" y="79"/>
                    <a:pt x="305" y="74"/>
                    <a:pt x="301" y="71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39" y="27"/>
                    <a:pt x="238" y="26"/>
                    <a:pt x="236" y="26"/>
                  </a:cubicBezTo>
                  <a:cubicBezTo>
                    <a:pt x="172" y="1"/>
                    <a:pt x="172" y="1"/>
                    <a:pt x="172" y="1"/>
                  </a:cubicBezTo>
                  <a:cubicBezTo>
                    <a:pt x="171" y="0"/>
                    <a:pt x="170" y="0"/>
                    <a:pt x="168" y="0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1" y="91"/>
                    <a:pt x="58" y="100"/>
                    <a:pt x="59" y="108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61" y="144"/>
                    <a:pt x="71" y="154"/>
                    <a:pt x="85" y="156"/>
                  </a:cubicBezTo>
                  <a:cubicBezTo>
                    <a:pt x="128" y="160"/>
                    <a:pt x="128" y="160"/>
                    <a:pt x="128" y="160"/>
                  </a:cubicBezTo>
                  <a:cubicBezTo>
                    <a:pt x="140" y="161"/>
                    <a:pt x="151" y="171"/>
                    <a:pt x="152" y="184"/>
                  </a:cubicBezTo>
                  <a:cubicBezTo>
                    <a:pt x="164" y="290"/>
                    <a:pt x="164" y="290"/>
                    <a:pt x="164" y="290"/>
                  </a:cubicBezTo>
                  <a:cubicBezTo>
                    <a:pt x="165" y="292"/>
                    <a:pt x="165" y="295"/>
                    <a:pt x="166" y="297"/>
                  </a:cubicBezTo>
                  <a:cubicBezTo>
                    <a:pt x="203" y="387"/>
                    <a:pt x="203" y="387"/>
                    <a:pt x="203" y="387"/>
                  </a:cubicBezTo>
                  <a:cubicBezTo>
                    <a:pt x="205" y="392"/>
                    <a:pt x="206" y="397"/>
                    <a:pt x="205" y="402"/>
                  </a:cubicBezTo>
                  <a:cubicBezTo>
                    <a:pt x="185" y="524"/>
                    <a:pt x="185" y="524"/>
                    <a:pt x="185" y="524"/>
                  </a:cubicBezTo>
                  <a:cubicBezTo>
                    <a:pt x="182" y="539"/>
                    <a:pt x="193" y="554"/>
                    <a:pt x="208" y="556"/>
                  </a:cubicBezTo>
                  <a:cubicBezTo>
                    <a:pt x="256" y="562"/>
                    <a:pt x="256" y="562"/>
                    <a:pt x="256" y="562"/>
                  </a:cubicBezTo>
                  <a:cubicBezTo>
                    <a:pt x="273" y="564"/>
                    <a:pt x="284" y="582"/>
                    <a:pt x="278" y="598"/>
                  </a:cubicBezTo>
                  <a:cubicBezTo>
                    <a:pt x="275" y="606"/>
                    <a:pt x="275" y="606"/>
                    <a:pt x="275" y="606"/>
                  </a:cubicBezTo>
                  <a:cubicBezTo>
                    <a:pt x="275" y="608"/>
                    <a:pt x="275" y="609"/>
                    <a:pt x="274" y="610"/>
                  </a:cubicBezTo>
                  <a:cubicBezTo>
                    <a:pt x="256" y="693"/>
                    <a:pt x="256" y="693"/>
                    <a:pt x="256" y="693"/>
                  </a:cubicBezTo>
                  <a:cubicBezTo>
                    <a:pt x="252" y="711"/>
                    <a:pt x="265" y="727"/>
                    <a:pt x="283" y="727"/>
                  </a:cubicBezTo>
                  <a:cubicBezTo>
                    <a:pt x="330" y="727"/>
                    <a:pt x="330" y="727"/>
                    <a:pt x="330" y="727"/>
                  </a:cubicBezTo>
                  <a:cubicBezTo>
                    <a:pt x="338" y="727"/>
                    <a:pt x="345" y="730"/>
                    <a:pt x="350" y="735"/>
                  </a:cubicBezTo>
                  <a:cubicBezTo>
                    <a:pt x="395" y="782"/>
                    <a:pt x="395" y="782"/>
                    <a:pt x="395" y="782"/>
                  </a:cubicBezTo>
                  <a:cubicBezTo>
                    <a:pt x="401" y="788"/>
                    <a:pt x="403" y="796"/>
                    <a:pt x="402" y="805"/>
                  </a:cubicBezTo>
                  <a:cubicBezTo>
                    <a:pt x="396" y="845"/>
                    <a:pt x="396" y="845"/>
                    <a:pt x="396" y="845"/>
                  </a:cubicBezTo>
                  <a:cubicBezTo>
                    <a:pt x="395" y="850"/>
                    <a:pt x="392" y="855"/>
                    <a:pt x="389" y="859"/>
                  </a:cubicBezTo>
                  <a:cubicBezTo>
                    <a:pt x="376" y="873"/>
                    <a:pt x="376" y="873"/>
                    <a:pt x="376" y="873"/>
                  </a:cubicBezTo>
                  <a:cubicBezTo>
                    <a:pt x="369" y="881"/>
                    <a:pt x="367" y="893"/>
                    <a:pt x="371" y="903"/>
                  </a:cubicBezTo>
                  <a:cubicBezTo>
                    <a:pt x="383" y="929"/>
                    <a:pt x="383" y="929"/>
                    <a:pt x="383" y="929"/>
                  </a:cubicBezTo>
                  <a:cubicBezTo>
                    <a:pt x="388" y="941"/>
                    <a:pt x="401" y="947"/>
                    <a:pt x="414" y="944"/>
                  </a:cubicBezTo>
                  <a:cubicBezTo>
                    <a:pt x="428" y="941"/>
                    <a:pt x="428" y="941"/>
                    <a:pt x="428" y="941"/>
                  </a:cubicBezTo>
                  <a:cubicBezTo>
                    <a:pt x="439" y="939"/>
                    <a:pt x="451" y="944"/>
                    <a:pt x="457" y="953"/>
                  </a:cubicBezTo>
                  <a:cubicBezTo>
                    <a:pt x="482" y="993"/>
                    <a:pt x="482" y="993"/>
                    <a:pt x="482" y="993"/>
                  </a:cubicBezTo>
                  <a:cubicBezTo>
                    <a:pt x="485" y="998"/>
                    <a:pt x="489" y="1001"/>
                    <a:pt x="495" y="1004"/>
                  </a:cubicBezTo>
                  <a:cubicBezTo>
                    <a:pt x="526" y="1015"/>
                    <a:pt x="526" y="1015"/>
                    <a:pt x="526" y="1015"/>
                  </a:cubicBezTo>
                  <a:cubicBezTo>
                    <a:pt x="533" y="1018"/>
                    <a:pt x="539" y="1024"/>
                    <a:pt x="542" y="1031"/>
                  </a:cubicBezTo>
                  <a:cubicBezTo>
                    <a:pt x="579" y="1124"/>
                    <a:pt x="579" y="1124"/>
                    <a:pt x="579" y="1124"/>
                  </a:cubicBezTo>
                  <a:cubicBezTo>
                    <a:pt x="584" y="1137"/>
                    <a:pt x="598" y="1144"/>
                    <a:pt x="611" y="1141"/>
                  </a:cubicBezTo>
                  <a:cubicBezTo>
                    <a:pt x="622" y="1138"/>
                    <a:pt x="622" y="1138"/>
                    <a:pt x="622" y="1138"/>
                  </a:cubicBezTo>
                  <a:cubicBezTo>
                    <a:pt x="631" y="1136"/>
                    <a:pt x="640" y="1139"/>
                    <a:pt x="647" y="1145"/>
                  </a:cubicBezTo>
                  <a:cubicBezTo>
                    <a:pt x="707" y="1199"/>
                    <a:pt x="707" y="1199"/>
                    <a:pt x="707" y="1199"/>
                  </a:cubicBezTo>
                  <a:cubicBezTo>
                    <a:pt x="718" y="1210"/>
                    <a:pt x="737" y="1208"/>
                    <a:pt x="747" y="1196"/>
                  </a:cubicBezTo>
                  <a:cubicBezTo>
                    <a:pt x="763" y="1175"/>
                    <a:pt x="763" y="1175"/>
                    <a:pt x="763" y="1175"/>
                  </a:cubicBezTo>
                  <a:cubicBezTo>
                    <a:pt x="769" y="1168"/>
                    <a:pt x="778" y="1164"/>
                    <a:pt x="787" y="1165"/>
                  </a:cubicBezTo>
                  <a:cubicBezTo>
                    <a:pt x="896" y="1173"/>
                    <a:pt x="896" y="1173"/>
                    <a:pt x="896" y="1173"/>
                  </a:cubicBezTo>
                  <a:cubicBezTo>
                    <a:pt x="909" y="1174"/>
                    <a:pt x="920" y="1185"/>
                    <a:pt x="921" y="1199"/>
                  </a:cubicBezTo>
                  <a:cubicBezTo>
                    <a:pt x="944" y="1514"/>
                    <a:pt x="944" y="1514"/>
                    <a:pt x="944" y="1514"/>
                  </a:cubicBezTo>
                  <a:cubicBezTo>
                    <a:pt x="945" y="1528"/>
                    <a:pt x="957" y="1539"/>
                    <a:pt x="971" y="1539"/>
                  </a:cubicBezTo>
                  <a:cubicBezTo>
                    <a:pt x="982" y="1539"/>
                    <a:pt x="982" y="1539"/>
                    <a:pt x="982" y="1539"/>
                  </a:cubicBezTo>
                  <a:cubicBezTo>
                    <a:pt x="995" y="1539"/>
                    <a:pt x="1006" y="1549"/>
                    <a:pt x="1009" y="1562"/>
                  </a:cubicBezTo>
                  <a:cubicBezTo>
                    <a:pt x="1019" y="1619"/>
                    <a:pt x="1019" y="1619"/>
                    <a:pt x="1019" y="1619"/>
                  </a:cubicBezTo>
                  <a:cubicBezTo>
                    <a:pt x="1020" y="1628"/>
                    <a:pt x="1017" y="1638"/>
                    <a:pt x="1010" y="1644"/>
                  </a:cubicBezTo>
                  <a:cubicBezTo>
                    <a:pt x="755" y="1879"/>
                    <a:pt x="755" y="1879"/>
                    <a:pt x="755" y="1879"/>
                  </a:cubicBezTo>
                  <a:cubicBezTo>
                    <a:pt x="750" y="1884"/>
                    <a:pt x="742" y="1886"/>
                    <a:pt x="734" y="1886"/>
                  </a:cubicBezTo>
                  <a:cubicBezTo>
                    <a:pt x="664" y="1878"/>
                    <a:pt x="664" y="1878"/>
                    <a:pt x="664" y="1878"/>
                  </a:cubicBezTo>
                  <a:cubicBezTo>
                    <a:pt x="659" y="1878"/>
                    <a:pt x="653" y="1879"/>
                    <a:pt x="648" y="1882"/>
                  </a:cubicBezTo>
                  <a:cubicBezTo>
                    <a:pt x="589" y="1916"/>
                    <a:pt x="589" y="1916"/>
                    <a:pt x="589" y="1916"/>
                  </a:cubicBezTo>
                  <a:cubicBezTo>
                    <a:pt x="582" y="1920"/>
                    <a:pt x="577" y="1928"/>
                    <a:pt x="576" y="1937"/>
                  </a:cubicBezTo>
                  <a:cubicBezTo>
                    <a:pt x="569" y="1999"/>
                    <a:pt x="569" y="1999"/>
                    <a:pt x="569" y="1999"/>
                  </a:cubicBezTo>
                  <a:cubicBezTo>
                    <a:pt x="569" y="2000"/>
                    <a:pt x="569" y="2002"/>
                    <a:pt x="569" y="2004"/>
                  </a:cubicBezTo>
                  <a:cubicBezTo>
                    <a:pt x="574" y="2067"/>
                    <a:pt x="574" y="2067"/>
                    <a:pt x="574" y="2067"/>
                  </a:cubicBezTo>
                  <a:cubicBezTo>
                    <a:pt x="576" y="2087"/>
                    <a:pt x="557" y="2101"/>
                    <a:pt x="538" y="2095"/>
                  </a:cubicBezTo>
                  <a:cubicBezTo>
                    <a:pt x="530" y="2093"/>
                    <a:pt x="530" y="2093"/>
                    <a:pt x="530" y="2093"/>
                  </a:cubicBezTo>
                  <a:cubicBezTo>
                    <a:pt x="523" y="2090"/>
                    <a:pt x="516" y="2091"/>
                    <a:pt x="509" y="2094"/>
                  </a:cubicBezTo>
                  <a:cubicBezTo>
                    <a:pt x="466" y="2117"/>
                    <a:pt x="466" y="2117"/>
                    <a:pt x="466" y="2117"/>
                  </a:cubicBezTo>
                  <a:cubicBezTo>
                    <a:pt x="303" y="2200"/>
                    <a:pt x="303" y="2200"/>
                    <a:pt x="303" y="2200"/>
                  </a:cubicBezTo>
                  <a:cubicBezTo>
                    <a:pt x="301" y="2201"/>
                    <a:pt x="299" y="2203"/>
                    <a:pt x="297" y="2204"/>
                  </a:cubicBezTo>
                  <a:cubicBezTo>
                    <a:pt x="217" y="2275"/>
                    <a:pt x="217" y="2275"/>
                    <a:pt x="217" y="2275"/>
                  </a:cubicBezTo>
                  <a:cubicBezTo>
                    <a:pt x="205" y="2285"/>
                    <a:pt x="204" y="2303"/>
                    <a:pt x="215" y="2314"/>
                  </a:cubicBezTo>
                  <a:cubicBezTo>
                    <a:pt x="223" y="2323"/>
                    <a:pt x="223" y="2323"/>
                    <a:pt x="223" y="2323"/>
                  </a:cubicBezTo>
                  <a:cubicBezTo>
                    <a:pt x="229" y="2329"/>
                    <a:pt x="237" y="2332"/>
                    <a:pt x="246" y="2331"/>
                  </a:cubicBezTo>
                  <a:cubicBezTo>
                    <a:pt x="258" y="2329"/>
                    <a:pt x="258" y="2329"/>
                    <a:pt x="258" y="2329"/>
                  </a:cubicBezTo>
                  <a:cubicBezTo>
                    <a:pt x="270" y="2328"/>
                    <a:pt x="281" y="2334"/>
                    <a:pt x="286" y="2345"/>
                  </a:cubicBezTo>
                  <a:cubicBezTo>
                    <a:pt x="313" y="2402"/>
                    <a:pt x="313" y="2402"/>
                    <a:pt x="313" y="2402"/>
                  </a:cubicBezTo>
                  <a:cubicBezTo>
                    <a:pt x="315" y="2407"/>
                    <a:pt x="316" y="2412"/>
                    <a:pt x="315" y="2417"/>
                  </a:cubicBezTo>
                  <a:cubicBezTo>
                    <a:pt x="293" y="2621"/>
                    <a:pt x="293" y="2621"/>
                    <a:pt x="293" y="2621"/>
                  </a:cubicBezTo>
                  <a:cubicBezTo>
                    <a:pt x="292" y="2629"/>
                    <a:pt x="294" y="2637"/>
                    <a:pt x="299" y="2642"/>
                  </a:cubicBezTo>
                  <a:cubicBezTo>
                    <a:pt x="382" y="2736"/>
                    <a:pt x="382" y="2736"/>
                    <a:pt x="382" y="2736"/>
                  </a:cubicBezTo>
                  <a:cubicBezTo>
                    <a:pt x="392" y="2747"/>
                    <a:pt x="392" y="2764"/>
                    <a:pt x="381" y="2774"/>
                  </a:cubicBezTo>
                  <a:cubicBezTo>
                    <a:pt x="287" y="2866"/>
                    <a:pt x="287" y="2866"/>
                    <a:pt x="287" y="2866"/>
                  </a:cubicBezTo>
                  <a:cubicBezTo>
                    <a:pt x="282" y="2871"/>
                    <a:pt x="275" y="2874"/>
                    <a:pt x="268" y="2874"/>
                  </a:cubicBezTo>
                  <a:cubicBezTo>
                    <a:pt x="167" y="2875"/>
                    <a:pt x="167" y="2875"/>
                    <a:pt x="167" y="2875"/>
                  </a:cubicBezTo>
                  <a:cubicBezTo>
                    <a:pt x="157" y="2875"/>
                    <a:pt x="148" y="2881"/>
                    <a:pt x="143" y="2890"/>
                  </a:cubicBezTo>
                  <a:cubicBezTo>
                    <a:pt x="83" y="3004"/>
                    <a:pt x="83" y="3004"/>
                    <a:pt x="83" y="3004"/>
                  </a:cubicBezTo>
                  <a:cubicBezTo>
                    <a:pt x="79" y="3011"/>
                    <a:pt x="79" y="3020"/>
                    <a:pt x="82" y="3028"/>
                  </a:cubicBezTo>
                  <a:cubicBezTo>
                    <a:pt x="111" y="3094"/>
                    <a:pt x="111" y="3094"/>
                    <a:pt x="111" y="3094"/>
                  </a:cubicBezTo>
                  <a:cubicBezTo>
                    <a:pt x="120" y="3115"/>
                    <a:pt x="102" y="3137"/>
                    <a:pt x="80" y="3132"/>
                  </a:cubicBezTo>
                  <a:cubicBezTo>
                    <a:pt x="62" y="3128"/>
                    <a:pt x="62" y="3128"/>
                    <a:pt x="62" y="3128"/>
                  </a:cubicBezTo>
                  <a:cubicBezTo>
                    <a:pt x="52" y="3126"/>
                    <a:pt x="42" y="3128"/>
                    <a:pt x="36" y="3135"/>
                  </a:cubicBezTo>
                  <a:cubicBezTo>
                    <a:pt x="17" y="3155"/>
                    <a:pt x="17" y="3155"/>
                    <a:pt x="17" y="3155"/>
                  </a:cubicBezTo>
                  <a:cubicBezTo>
                    <a:pt x="11" y="3161"/>
                    <a:pt x="9" y="3169"/>
                    <a:pt x="10" y="3177"/>
                  </a:cubicBezTo>
                  <a:cubicBezTo>
                    <a:pt x="14" y="3218"/>
                    <a:pt x="14" y="3218"/>
                    <a:pt x="14" y="3218"/>
                  </a:cubicBezTo>
                  <a:cubicBezTo>
                    <a:pt x="16" y="3230"/>
                    <a:pt x="9" y="3241"/>
                    <a:pt x="0" y="3246"/>
                  </a:cubicBezTo>
                  <a:cubicBezTo>
                    <a:pt x="4" y="3253"/>
                    <a:pt x="4" y="3253"/>
                    <a:pt x="4" y="3253"/>
                  </a:cubicBezTo>
                  <a:cubicBezTo>
                    <a:pt x="5" y="3256"/>
                    <a:pt x="6" y="3259"/>
                    <a:pt x="6" y="3262"/>
                  </a:cubicBezTo>
                  <a:cubicBezTo>
                    <a:pt x="9" y="3316"/>
                    <a:pt x="9" y="3316"/>
                    <a:pt x="9" y="3316"/>
                  </a:cubicBezTo>
                  <a:cubicBezTo>
                    <a:pt x="9" y="3325"/>
                    <a:pt x="16" y="3332"/>
                    <a:pt x="24" y="3334"/>
                  </a:cubicBezTo>
                  <a:cubicBezTo>
                    <a:pt x="56" y="3341"/>
                    <a:pt x="56" y="3341"/>
                    <a:pt x="56" y="3341"/>
                  </a:cubicBezTo>
                  <a:cubicBezTo>
                    <a:pt x="62" y="3342"/>
                    <a:pt x="66" y="3346"/>
                    <a:pt x="69" y="3350"/>
                  </a:cubicBezTo>
                  <a:cubicBezTo>
                    <a:pt x="110" y="3417"/>
                    <a:pt x="110" y="3417"/>
                    <a:pt x="110" y="3417"/>
                  </a:cubicBezTo>
                  <a:cubicBezTo>
                    <a:pt x="115" y="3424"/>
                    <a:pt x="114" y="3433"/>
                    <a:pt x="110" y="3440"/>
                  </a:cubicBezTo>
                  <a:cubicBezTo>
                    <a:pt x="46" y="3525"/>
                    <a:pt x="46" y="3525"/>
                    <a:pt x="46" y="3525"/>
                  </a:cubicBezTo>
                  <a:cubicBezTo>
                    <a:pt x="38" y="3535"/>
                    <a:pt x="42" y="3550"/>
                    <a:pt x="54" y="3555"/>
                  </a:cubicBezTo>
                  <a:cubicBezTo>
                    <a:pt x="340" y="3683"/>
                    <a:pt x="340" y="3683"/>
                    <a:pt x="340" y="3683"/>
                  </a:cubicBezTo>
                  <a:cubicBezTo>
                    <a:pt x="353" y="3689"/>
                    <a:pt x="367" y="3681"/>
                    <a:pt x="368" y="3667"/>
                  </a:cubicBezTo>
                  <a:cubicBezTo>
                    <a:pt x="369" y="3664"/>
                    <a:pt x="369" y="3664"/>
                    <a:pt x="369" y="3664"/>
                  </a:cubicBezTo>
                  <a:cubicBezTo>
                    <a:pt x="370" y="3649"/>
                    <a:pt x="388" y="3641"/>
                    <a:pt x="400" y="3650"/>
                  </a:cubicBezTo>
                  <a:cubicBezTo>
                    <a:pt x="425" y="3668"/>
                    <a:pt x="425" y="3668"/>
                    <a:pt x="425" y="3668"/>
                  </a:cubicBezTo>
                  <a:cubicBezTo>
                    <a:pt x="431" y="3673"/>
                    <a:pt x="440" y="3673"/>
                    <a:pt x="447" y="3669"/>
                  </a:cubicBezTo>
                  <a:cubicBezTo>
                    <a:pt x="459" y="3661"/>
                    <a:pt x="459" y="3661"/>
                    <a:pt x="459" y="3661"/>
                  </a:cubicBezTo>
                  <a:cubicBezTo>
                    <a:pt x="469" y="3655"/>
                    <a:pt x="482" y="3659"/>
                    <a:pt x="487" y="3669"/>
                  </a:cubicBezTo>
                  <a:cubicBezTo>
                    <a:pt x="565" y="3813"/>
                    <a:pt x="565" y="3813"/>
                    <a:pt x="565" y="3813"/>
                  </a:cubicBezTo>
                  <a:cubicBezTo>
                    <a:pt x="568" y="3818"/>
                    <a:pt x="572" y="3822"/>
                    <a:pt x="578" y="3823"/>
                  </a:cubicBezTo>
                  <a:cubicBezTo>
                    <a:pt x="821" y="3887"/>
                    <a:pt x="821" y="3887"/>
                    <a:pt x="821" y="3887"/>
                  </a:cubicBezTo>
                  <a:cubicBezTo>
                    <a:pt x="825" y="3888"/>
                    <a:pt x="830" y="3888"/>
                    <a:pt x="834" y="3886"/>
                  </a:cubicBezTo>
                  <a:cubicBezTo>
                    <a:pt x="982" y="3826"/>
                    <a:pt x="982" y="3826"/>
                    <a:pt x="982" y="3826"/>
                  </a:cubicBezTo>
                  <a:cubicBezTo>
                    <a:pt x="985" y="3825"/>
                    <a:pt x="988" y="3824"/>
                    <a:pt x="990" y="3824"/>
                  </a:cubicBezTo>
                  <a:cubicBezTo>
                    <a:pt x="1120" y="3831"/>
                    <a:pt x="1120" y="3831"/>
                    <a:pt x="1120" y="3831"/>
                  </a:cubicBezTo>
                  <a:cubicBezTo>
                    <a:pt x="1177" y="3836"/>
                    <a:pt x="1177" y="3836"/>
                    <a:pt x="1177" y="3836"/>
                  </a:cubicBezTo>
                  <a:cubicBezTo>
                    <a:pt x="1187" y="3837"/>
                    <a:pt x="1196" y="3831"/>
                    <a:pt x="1198" y="3821"/>
                  </a:cubicBezTo>
                  <a:cubicBezTo>
                    <a:pt x="1202" y="3801"/>
                    <a:pt x="1202" y="3801"/>
                    <a:pt x="1202" y="3801"/>
                  </a:cubicBezTo>
                  <a:cubicBezTo>
                    <a:pt x="1204" y="3791"/>
                    <a:pt x="1213" y="3784"/>
                    <a:pt x="1223" y="3785"/>
                  </a:cubicBezTo>
                  <a:cubicBezTo>
                    <a:pt x="1244" y="3787"/>
                    <a:pt x="1244" y="3787"/>
                    <a:pt x="1244" y="3787"/>
                  </a:cubicBezTo>
                  <a:cubicBezTo>
                    <a:pt x="1249" y="3787"/>
                    <a:pt x="1253" y="3789"/>
                    <a:pt x="1256" y="3792"/>
                  </a:cubicBezTo>
                  <a:cubicBezTo>
                    <a:pt x="1330" y="3859"/>
                    <a:pt x="1330" y="3859"/>
                    <a:pt x="1330" y="3859"/>
                  </a:cubicBezTo>
                  <a:cubicBezTo>
                    <a:pt x="1332" y="3861"/>
                    <a:pt x="1335" y="3862"/>
                    <a:pt x="1337" y="3863"/>
                  </a:cubicBezTo>
                  <a:cubicBezTo>
                    <a:pt x="1464" y="3905"/>
                    <a:pt x="1464" y="3905"/>
                    <a:pt x="1464" y="3905"/>
                  </a:cubicBezTo>
                  <a:cubicBezTo>
                    <a:pt x="1469" y="3907"/>
                    <a:pt x="1474" y="3911"/>
                    <a:pt x="1476" y="3916"/>
                  </a:cubicBezTo>
                  <a:cubicBezTo>
                    <a:pt x="1520" y="3958"/>
                    <a:pt x="1520" y="3958"/>
                    <a:pt x="1520" y="3958"/>
                  </a:cubicBezTo>
                  <a:cubicBezTo>
                    <a:pt x="1520" y="3958"/>
                    <a:pt x="1511" y="3884"/>
                    <a:pt x="1511" y="3883"/>
                  </a:cubicBezTo>
                  <a:cubicBezTo>
                    <a:pt x="1477" y="3766"/>
                    <a:pt x="1477" y="3766"/>
                    <a:pt x="1477" y="3766"/>
                  </a:cubicBezTo>
                  <a:cubicBezTo>
                    <a:pt x="1448" y="3681"/>
                    <a:pt x="1448" y="3681"/>
                    <a:pt x="1448" y="3681"/>
                  </a:cubicBezTo>
                  <a:cubicBezTo>
                    <a:pt x="1446" y="3677"/>
                    <a:pt x="1446" y="3671"/>
                    <a:pt x="1449" y="3667"/>
                  </a:cubicBezTo>
                  <a:cubicBezTo>
                    <a:pt x="1534" y="3482"/>
                    <a:pt x="1534" y="3482"/>
                    <a:pt x="1534" y="3482"/>
                  </a:cubicBezTo>
                  <a:cubicBezTo>
                    <a:pt x="1535" y="3479"/>
                    <a:pt x="1536" y="3476"/>
                    <a:pt x="1536" y="3473"/>
                  </a:cubicBezTo>
                  <a:cubicBezTo>
                    <a:pt x="1511" y="2871"/>
                    <a:pt x="1511" y="2871"/>
                    <a:pt x="1511" y="2871"/>
                  </a:cubicBezTo>
                  <a:cubicBezTo>
                    <a:pt x="1511" y="2870"/>
                    <a:pt x="1511" y="2870"/>
                    <a:pt x="1511" y="2869"/>
                  </a:cubicBezTo>
                  <a:cubicBezTo>
                    <a:pt x="1529" y="2466"/>
                    <a:pt x="1529" y="2466"/>
                    <a:pt x="1529" y="2466"/>
                  </a:cubicBezTo>
                  <a:cubicBezTo>
                    <a:pt x="1529" y="2465"/>
                    <a:pt x="1529" y="2464"/>
                    <a:pt x="1529" y="2463"/>
                  </a:cubicBezTo>
                  <a:cubicBezTo>
                    <a:pt x="1517" y="2352"/>
                    <a:pt x="1517" y="2352"/>
                    <a:pt x="1517" y="2352"/>
                  </a:cubicBezTo>
                  <a:cubicBezTo>
                    <a:pt x="1515" y="2339"/>
                    <a:pt x="1503" y="2331"/>
                    <a:pt x="1491" y="2335"/>
                  </a:cubicBezTo>
                  <a:cubicBezTo>
                    <a:pt x="1473" y="2341"/>
                    <a:pt x="1473" y="2341"/>
                    <a:pt x="1473" y="2341"/>
                  </a:cubicBezTo>
                  <a:cubicBezTo>
                    <a:pt x="1468" y="2343"/>
                    <a:pt x="1463" y="2343"/>
                    <a:pt x="1458" y="2340"/>
                  </a:cubicBezTo>
                  <a:cubicBezTo>
                    <a:pt x="1447" y="2335"/>
                    <a:pt x="1428" y="2325"/>
                    <a:pt x="1428" y="2319"/>
                  </a:cubicBezTo>
                  <a:cubicBezTo>
                    <a:pt x="1428" y="2314"/>
                    <a:pt x="1431" y="2283"/>
                    <a:pt x="1432" y="2262"/>
                  </a:cubicBezTo>
                  <a:cubicBezTo>
                    <a:pt x="1433" y="2252"/>
                    <a:pt x="1442" y="2244"/>
                    <a:pt x="1452" y="2244"/>
                  </a:cubicBezTo>
                  <a:cubicBezTo>
                    <a:pt x="1458" y="2244"/>
                    <a:pt x="1458" y="2244"/>
                    <a:pt x="1458" y="2244"/>
                  </a:cubicBezTo>
                  <a:cubicBezTo>
                    <a:pt x="1465" y="2244"/>
                    <a:pt x="1470" y="2247"/>
                    <a:pt x="1474" y="2252"/>
                  </a:cubicBezTo>
                  <a:cubicBezTo>
                    <a:pt x="1478" y="2256"/>
                    <a:pt x="1478" y="2256"/>
                    <a:pt x="1478" y="2256"/>
                  </a:cubicBezTo>
                  <a:cubicBezTo>
                    <a:pt x="1488" y="2270"/>
                    <a:pt x="1510" y="2264"/>
                    <a:pt x="1513" y="2247"/>
                  </a:cubicBezTo>
                  <a:cubicBezTo>
                    <a:pt x="1521" y="2186"/>
                    <a:pt x="1521" y="2186"/>
                    <a:pt x="1521" y="2186"/>
                  </a:cubicBezTo>
                  <a:cubicBezTo>
                    <a:pt x="1521" y="2185"/>
                    <a:pt x="1521" y="2184"/>
                    <a:pt x="1521" y="2183"/>
                  </a:cubicBezTo>
                  <a:cubicBezTo>
                    <a:pt x="1518" y="2083"/>
                    <a:pt x="1518" y="2083"/>
                    <a:pt x="1518" y="2083"/>
                  </a:cubicBezTo>
                  <a:cubicBezTo>
                    <a:pt x="1518" y="2080"/>
                    <a:pt x="1517" y="2078"/>
                    <a:pt x="1516" y="2076"/>
                  </a:cubicBezTo>
                  <a:cubicBezTo>
                    <a:pt x="1496" y="2031"/>
                    <a:pt x="1496" y="2031"/>
                    <a:pt x="1496" y="2031"/>
                  </a:cubicBezTo>
                  <a:cubicBezTo>
                    <a:pt x="1491" y="2019"/>
                    <a:pt x="1498" y="2006"/>
                    <a:pt x="1510" y="2003"/>
                  </a:cubicBezTo>
                  <a:cubicBezTo>
                    <a:pt x="1513" y="2002"/>
                    <a:pt x="1513" y="2002"/>
                    <a:pt x="1513" y="2002"/>
                  </a:cubicBezTo>
                  <a:cubicBezTo>
                    <a:pt x="1526" y="2000"/>
                    <a:pt x="1533" y="1986"/>
                    <a:pt x="1527" y="1974"/>
                  </a:cubicBezTo>
                  <a:cubicBezTo>
                    <a:pt x="1495" y="1908"/>
                    <a:pt x="1495" y="1908"/>
                    <a:pt x="1495" y="1908"/>
                  </a:cubicBezTo>
                  <a:cubicBezTo>
                    <a:pt x="1493" y="1905"/>
                    <a:pt x="1493" y="1902"/>
                    <a:pt x="1493" y="1899"/>
                  </a:cubicBezTo>
                  <a:cubicBezTo>
                    <a:pt x="1496" y="1745"/>
                    <a:pt x="1496" y="1745"/>
                    <a:pt x="1496" y="1745"/>
                  </a:cubicBezTo>
                  <a:cubicBezTo>
                    <a:pt x="1496" y="1744"/>
                    <a:pt x="1496" y="1743"/>
                    <a:pt x="1496" y="1742"/>
                  </a:cubicBezTo>
                  <a:cubicBezTo>
                    <a:pt x="1506" y="1679"/>
                    <a:pt x="1506" y="1679"/>
                    <a:pt x="1506" y="1679"/>
                  </a:cubicBezTo>
                  <a:cubicBezTo>
                    <a:pt x="1508" y="1666"/>
                    <a:pt x="1523" y="1659"/>
                    <a:pt x="1535" y="1665"/>
                  </a:cubicBezTo>
                  <a:cubicBezTo>
                    <a:pt x="1577" y="1688"/>
                    <a:pt x="1577" y="1688"/>
                    <a:pt x="1577" y="1688"/>
                  </a:cubicBezTo>
                  <a:cubicBezTo>
                    <a:pt x="1589" y="1694"/>
                    <a:pt x="1605" y="1686"/>
                    <a:pt x="1606" y="1672"/>
                  </a:cubicBezTo>
                  <a:cubicBezTo>
                    <a:pt x="1614" y="1591"/>
                    <a:pt x="1614" y="1591"/>
                    <a:pt x="1614" y="1591"/>
                  </a:cubicBezTo>
                  <a:cubicBezTo>
                    <a:pt x="1615" y="1582"/>
                    <a:pt x="1622" y="1575"/>
                    <a:pt x="1631" y="1573"/>
                  </a:cubicBezTo>
                  <a:cubicBezTo>
                    <a:pt x="1664" y="1568"/>
                    <a:pt x="1664" y="1568"/>
                    <a:pt x="1664" y="1568"/>
                  </a:cubicBezTo>
                  <a:cubicBezTo>
                    <a:pt x="1668" y="1567"/>
                    <a:pt x="1673" y="1568"/>
                    <a:pt x="1677" y="1571"/>
                  </a:cubicBezTo>
                  <a:cubicBezTo>
                    <a:pt x="1693" y="1580"/>
                    <a:pt x="1693" y="1580"/>
                    <a:pt x="1693" y="1580"/>
                  </a:cubicBezTo>
                  <a:cubicBezTo>
                    <a:pt x="1701" y="1585"/>
                    <a:pt x="1704" y="1594"/>
                    <a:pt x="1702" y="1602"/>
                  </a:cubicBezTo>
                  <a:cubicBezTo>
                    <a:pt x="1678" y="1695"/>
                    <a:pt x="1678" y="1695"/>
                    <a:pt x="1678" y="1695"/>
                  </a:cubicBezTo>
                  <a:cubicBezTo>
                    <a:pt x="1677" y="1695"/>
                    <a:pt x="1677" y="1696"/>
                    <a:pt x="1677" y="1697"/>
                  </a:cubicBezTo>
                  <a:cubicBezTo>
                    <a:pt x="1610" y="1856"/>
                    <a:pt x="1610" y="1856"/>
                    <a:pt x="1610" y="1856"/>
                  </a:cubicBezTo>
                  <a:cubicBezTo>
                    <a:pt x="1610" y="1858"/>
                    <a:pt x="1609" y="1859"/>
                    <a:pt x="1609" y="1861"/>
                  </a:cubicBezTo>
                  <a:cubicBezTo>
                    <a:pt x="1542" y="2267"/>
                    <a:pt x="1542" y="2267"/>
                    <a:pt x="1542" y="2267"/>
                  </a:cubicBezTo>
                  <a:cubicBezTo>
                    <a:pt x="1628" y="1872"/>
                    <a:pt x="1628" y="1872"/>
                    <a:pt x="1628" y="1872"/>
                  </a:cubicBezTo>
                  <a:cubicBezTo>
                    <a:pt x="1628" y="1871"/>
                    <a:pt x="1629" y="1869"/>
                    <a:pt x="1629" y="1868"/>
                  </a:cubicBezTo>
                  <a:cubicBezTo>
                    <a:pt x="1754" y="1593"/>
                    <a:pt x="1754" y="1593"/>
                    <a:pt x="1754" y="1593"/>
                  </a:cubicBezTo>
                  <a:cubicBezTo>
                    <a:pt x="1827" y="1408"/>
                    <a:pt x="1827" y="1408"/>
                    <a:pt x="1827" y="1408"/>
                  </a:cubicBezTo>
                  <a:cubicBezTo>
                    <a:pt x="1828" y="1406"/>
                    <a:pt x="1828" y="1404"/>
                    <a:pt x="1829" y="1402"/>
                  </a:cubicBezTo>
                  <a:cubicBezTo>
                    <a:pt x="1839" y="1170"/>
                    <a:pt x="1839" y="1170"/>
                    <a:pt x="1839" y="1170"/>
                  </a:cubicBezTo>
                  <a:cubicBezTo>
                    <a:pt x="1839" y="1167"/>
                    <a:pt x="1838" y="1163"/>
                    <a:pt x="1837" y="116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13;p84">
              <a:extLst>
                <a:ext uri="{FF2B5EF4-FFF2-40B4-BE49-F238E27FC236}">
                  <a16:creationId xmlns:a16="http://schemas.microsoft.com/office/drawing/2014/main" id="{39ECB79F-C138-F10A-B572-8CC6DCD6B4BA}"/>
                </a:ext>
              </a:extLst>
            </p:cNvPr>
            <p:cNvSpPr/>
            <p:nvPr/>
          </p:nvSpPr>
          <p:spPr>
            <a:xfrm>
              <a:off x="13622338" y="8710613"/>
              <a:ext cx="2251075" cy="2379663"/>
            </a:xfrm>
            <a:custGeom>
              <a:avLst/>
              <a:gdLst/>
              <a:ahLst/>
              <a:cxnLst/>
              <a:rect l="0" t="0" r="0" b="0"/>
              <a:pathLst>
                <a:path w="3535" h="3739" extrusionOk="0">
                  <a:moveTo>
                    <a:pt x="900" y="746"/>
                  </a:moveTo>
                  <a:cubicBezTo>
                    <a:pt x="897" y="741"/>
                    <a:pt x="898" y="736"/>
                    <a:pt x="902" y="731"/>
                  </a:cubicBezTo>
                  <a:cubicBezTo>
                    <a:pt x="911" y="720"/>
                    <a:pt x="911" y="720"/>
                    <a:pt x="911" y="720"/>
                  </a:cubicBezTo>
                  <a:cubicBezTo>
                    <a:pt x="913" y="717"/>
                    <a:pt x="916" y="716"/>
                    <a:pt x="919" y="715"/>
                  </a:cubicBezTo>
                  <a:cubicBezTo>
                    <a:pt x="944" y="709"/>
                    <a:pt x="944" y="709"/>
                    <a:pt x="944" y="709"/>
                  </a:cubicBezTo>
                  <a:cubicBezTo>
                    <a:pt x="933" y="727"/>
                    <a:pt x="933" y="727"/>
                    <a:pt x="933" y="727"/>
                  </a:cubicBezTo>
                  <a:cubicBezTo>
                    <a:pt x="931" y="730"/>
                    <a:pt x="930" y="733"/>
                    <a:pt x="931" y="737"/>
                  </a:cubicBezTo>
                  <a:cubicBezTo>
                    <a:pt x="932" y="746"/>
                    <a:pt x="932" y="746"/>
                    <a:pt x="932" y="746"/>
                  </a:cubicBezTo>
                  <a:cubicBezTo>
                    <a:pt x="933" y="751"/>
                    <a:pt x="931" y="756"/>
                    <a:pt x="926" y="759"/>
                  </a:cubicBezTo>
                  <a:cubicBezTo>
                    <a:pt x="924" y="761"/>
                    <a:pt x="924" y="761"/>
                    <a:pt x="924" y="761"/>
                  </a:cubicBezTo>
                  <a:cubicBezTo>
                    <a:pt x="917" y="766"/>
                    <a:pt x="907" y="763"/>
                    <a:pt x="904" y="755"/>
                  </a:cubicBezTo>
                  <a:lnTo>
                    <a:pt x="900" y="746"/>
                  </a:lnTo>
                  <a:close/>
                  <a:moveTo>
                    <a:pt x="3526" y="3549"/>
                  </a:moveTo>
                  <a:cubicBezTo>
                    <a:pt x="3493" y="3536"/>
                    <a:pt x="3493" y="3536"/>
                    <a:pt x="3493" y="3536"/>
                  </a:cubicBezTo>
                  <a:cubicBezTo>
                    <a:pt x="3488" y="3534"/>
                    <a:pt x="3485" y="3530"/>
                    <a:pt x="3485" y="3525"/>
                  </a:cubicBezTo>
                  <a:cubicBezTo>
                    <a:pt x="3482" y="3483"/>
                    <a:pt x="3482" y="3483"/>
                    <a:pt x="3482" y="3483"/>
                  </a:cubicBezTo>
                  <a:cubicBezTo>
                    <a:pt x="3482" y="3482"/>
                    <a:pt x="3481" y="3480"/>
                    <a:pt x="3481" y="3479"/>
                  </a:cubicBezTo>
                  <a:cubicBezTo>
                    <a:pt x="3452" y="3416"/>
                    <a:pt x="3452" y="3416"/>
                    <a:pt x="3452" y="3416"/>
                  </a:cubicBezTo>
                  <a:cubicBezTo>
                    <a:pt x="3422" y="3351"/>
                    <a:pt x="3422" y="3351"/>
                    <a:pt x="3422" y="3351"/>
                  </a:cubicBezTo>
                  <a:cubicBezTo>
                    <a:pt x="3421" y="3348"/>
                    <a:pt x="3418" y="3345"/>
                    <a:pt x="3415" y="3344"/>
                  </a:cubicBezTo>
                  <a:cubicBezTo>
                    <a:pt x="3330" y="3313"/>
                    <a:pt x="3330" y="3313"/>
                    <a:pt x="3330" y="3313"/>
                  </a:cubicBezTo>
                  <a:cubicBezTo>
                    <a:pt x="3329" y="3313"/>
                    <a:pt x="3329" y="3313"/>
                    <a:pt x="3328" y="3313"/>
                  </a:cubicBezTo>
                  <a:cubicBezTo>
                    <a:pt x="3277" y="3301"/>
                    <a:pt x="3277" y="3301"/>
                    <a:pt x="3277" y="3301"/>
                  </a:cubicBezTo>
                  <a:cubicBezTo>
                    <a:pt x="3272" y="3300"/>
                    <a:pt x="3269" y="3297"/>
                    <a:pt x="3267" y="3293"/>
                  </a:cubicBezTo>
                  <a:cubicBezTo>
                    <a:pt x="3254" y="3254"/>
                    <a:pt x="3254" y="3254"/>
                    <a:pt x="3254" y="3254"/>
                  </a:cubicBezTo>
                  <a:cubicBezTo>
                    <a:pt x="3253" y="3250"/>
                    <a:pt x="3250" y="3247"/>
                    <a:pt x="3245" y="3246"/>
                  </a:cubicBezTo>
                  <a:cubicBezTo>
                    <a:pt x="3189" y="3232"/>
                    <a:pt x="3189" y="3232"/>
                    <a:pt x="3189" y="3232"/>
                  </a:cubicBezTo>
                  <a:cubicBezTo>
                    <a:pt x="3183" y="3230"/>
                    <a:pt x="3179" y="3226"/>
                    <a:pt x="3179" y="3220"/>
                  </a:cubicBezTo>
                  <a:cubicBezTo>
                    <a:pt x="3178" y="3161"/>
                    <a:pt x="3178" y="3161"/>
                    <a:pt x="3178" y="3161"/>
                  </a:cubicBezTo>
                  <a:cubicBezTo>
                    <a:pt x="3178" y="3160"/>
                    <a:pt x="3178" y="3159"/>
                    <a:pt x="3179" y="3157"/>
                  </a:cubicBezTo>
                  <a:cubicBezTo>
                    <a:pt x="3187" y="3129"/>
                    <a:pt x="3187" y="3129"/>
                    <a:pt x="3187" y="3129"/>
                  </a:cubicBezTo>
                  <a:cubicBezTo>
                    <a:pt x="3188" y="3126"/>
                    <a:pt x="3188" y="3123"/>
                    <a:pt x="3187" y="3120"/>
                  </a:cubicBezTo>
                  <a:cubicBezTo>
                    <a:pt x="3132" y="2994"/>
                    <a:pt x="3132" y="2994"/>
                    <a:pt x="3132" y="2994"/>
                  </a:cubicBezTo>
                  <a:cubicBezTo>
                    <a:pt x="3130" y="2988"/>
                    <a:pt x="3123" y="2985"/>
                    <a:pt x="3117" y="2987"/>
                  </a:cubicBezTo>
                  <a:cubicBezTo>
                    <a:pt x="2947" y="3040"/>
                    <a:pt x="2947" y="3040"/>
                    <a:pt x="2947" y="3040"/>
                  </a:cubicBezTo>
                  <a:cubicBezTo>
                    <a:pt x="2945" y="3040"/>
                    <a:pt x="2942" y="3040"/>
                    <a:pt x="2940" y="3040"/>
                  </a:cubicBezTo>
                  <a:cubicBezTo>
                    <a:pt x="2817" y="3012"/>
                    <a:pt x="2817" y="3012"/>
                    <a:pt x="2817" y="3012"/>
                  </a:cubicBezTo>
                  <a:cubicBezTo>
                    <a:pt x="2813" y="3011"/>
                    <a:pt x="2809" y="3008"/>
                    <a:pt x="2808" y="3004"/>
                  </a:cubicBezTo>
                  <a:cubicBezTo>
                    <a:pt x="2787" y="2950"/>
                    <a:pt x="2787" y="2950"/>
                    <a:pt x="2787" y="2950"/>
                  </a:cubicBezTo>
                  <a:cubicBezTo>
                    <a:pt x="2787" y="2948"/>
                    <a:pt x="2786" y="2947"/>
                    <a:pt x="2784" y="2945"/>
                  </a:cubicBezTo>
                  <a:cubicBezTo>
                    <a:pt x="2694" y="2853"/>
                    <a:pt x="2694" y="2853"/>
                    <a:pt x="2694" y="2853"/>
                  </a:cubicBezTo>
                  <a:cubicBezTo>
                    <a:pt x="2692" y="2851"/>
                    <a:pt x="2691" y="2849"/>
                    <a:pt x="2691" y="2847"/>
                  </a:cubicBezTo>
                  <a:cubicBezTo>
                    <a:pt x="2680" y="2803"/>
                    <a:pt x="2680" y="2803"/>
                    <a:pt x="2680" y="2803"/>
                  </a:cubicBezTo>
                  <a:cubicBezTo>
                    <a:pt x="2679" y="2798"/>
                    <a:pt x="2675" y="2794"/>
                    <a:pt x="2670" y="2793"/>
                  </a:cubicBezTo>
                  <a:cubicBezTo>
                    <a:pt x="2494" y="2769"/>
                    <a:pt x="2494" y="2769"/>
                    <a:pt x="2494" y="2769"/>
                  </a:cubicBezTo>
                  <a:cubicBezTo>
                    <a:pt x="2492" y="2768"/>
                    <a:pt x="2489" y="2767"/>
                    <a:pt x="2487" y="2766"/>
                  </a:cubicBezTo>
                  <a:cubicBezTo>
                    <a:pt x="2377" y="2665"/>
                    <a:pt x="2377" y="2665"/>
                    <a:pt x="2377" y="2665"/>
                  </a:cubicBezTo>
                  <a:cubicBezTo>
                    <a:pt x="2375" y="2662"/>
                    <a:pt x="2372" y="2661"/>
                    <a:pt x="2369" y="2661"/>
                  </a:cubicBezTo>
                  <a:cubicBezTo>
                    <a:pt x="2111" y="2670"/>
                    <a:pt x="2111" y="2670"/>
                    <a:pt x="2111" y="2670"/>
                  </a:cubicBezTo>
                  <a:cubicBezTo>
                    <a:pt x="2110" y="2670"/>
                    <a:pt x="2110" y="2670"/>
                    <a:pt x="2109" y="2670"/>
                  </a:cubicBezTo>
                  <a:cubicBezTo>
                    <a:pt x="2016" y="2664"/>
                    <a:pt x="2016" y="2664"/>
                    <a:pt x="2016" y="2664"/>
                  </a:cubicBezTo>
                  <a:cubicBezTo>
                    <a:pt x="2014" y="2664"/>
                    <a:pt x="2012" y="2664"/>
                    <a:pt x="2010" y="2663"/>
                  </a:cubicBezTo>
                  <a:cubicBezTo>
                    <a:pt x="1881" y="2592"/>
                    <a:pt x="1881" y="2592"/>
                    <a:pt x="1881" y="2592"/>
                  </a:cubicBezTo>
                  <a:cubicBezTo>
                    <a:pt x="1875" y="2589"/>
                    <a:pt x="1873" y="2583"/>
                    <a:pt x="1875" y="2577"/>
                  </a:cubicBezTo>
                  <a:cubicBezTo>
                    <a:pt x="1884" y="2546"/>
                    <a:pt x="1884" y="2546"/>
                    <a:pt x="1884" y="2546"/>
                  </a:cubicBezTo>
                  <a:cubicBezTo>
                    <a:pt x="1885" y="2543"/>
                    <a:pt x="1885" y="2540"/>
                    <a:pt x="1884" y="2538"/>
                  </a:cubicBezTo>
                  <a:cubicBezTo>
                    <a:pt x="1846" y="2436"/>
                    <a:pt x="1846" y="2436"/>
                    <a:pt x="1846" y="2436"/>
                  </a:cubicBezTo>
                  <a:cubicBezTo>
                    <a:pt x="1844" y="2432"/>
                    <a:pt x="1840" y="2429"/>
                    <a:pt x="1836" y="2428"/>
                  </a:cubicBezTo>
                  <a:cubicBezTo>
                    <a:pt x="1783" y="2422"/>
                    <a:pt x="1783" y="2422"/>
                    <a:pt x="1783" y="2422"/>
                  </a:cubicBezTo>
                  <a:cubicBezTo>
                    <a:pt x="1778" y="2422"/>
                    <a:pt x="1774" y="2418"/>
                    <a:pt x="1773" y="2414"/>
                  </a:cubicBezTo>
                  <a:cubicBezTo>
                    <a:pt x="1744" y="2325"/>
                    <a:pt x="1744" y="2325"/>
                    <a:pt x="1744" y="2325"/>
                  </a:cubicBezTo>
                  <a:cubicBezTo>
                    <a:pt x="1743" y="2322"/>
                    <a:pt x="1741" y="2319"/>
                    <a:pt x="1738" y="2318"/>
                  </a:cubicBezTo>
                  <a:cubicBezTo>
                    <a:pt x="1625" y="2251"/>
                    <a:pt x="1625" y="2251"/>
                    <a:pt x="1625" y="2251"/>
                  </a:cubicBezTo>
                  <a:cubicBezTo>
                    <a:pt x="1623" y="2249"/>
                    <a:pt x="1621" y="2247"/>
                    <a:pt x="1620" y="2244"/>
                  </a:cubicBezTo>
                  <a:cubicBezTo>
                    <a:pt x="1594" y="2151"/>
                    <a:pt x="1594" y="2151"/>
                    <a:pt x="1594" y="2151"/>
                  </a:cubicBezTo>
                  <a:cubicBezTo>
                    <a:pt x="1593" y="2150"/>
                    <a:pt x="1593" y="2149"/>
                    <a:pt x="1593" y="2149"/>
                  </a:cubicBezTo>
                  <a:cubicBezTo>
                    <a:pt x="1556" y="2080"/>
                    <a:pt x="1556" y="2080"/>
                    <a:pt x="1556" y="2080"/>
                  </a:cubicBezTo>
                  <a:cubicBezTo>
                    <a:pt x="1556" y="2079"/>
                    <a:pt x="1555" y="2078"/>
                    <a:pt x="1555" y="2077"/>
                  </a:cubicBezTo>
                  <a:cubicBezTo>
                    <a:pt x="1520" y="1912"/>
                    <a:pt x="1520" y="1912"/>
                    <a:pt x="1520" y="1912"/>
                  </a:cubicBezTo>
                  <a:cubicBezTo>
                    <a:pt x="1520" y="1910"/>
                    <a:pt x="1519" y="1908"/>
                    <a:pt x="1517" y="1906"/>
                  </a:cubicBezTo>
                  <a:cubicBezTo>
                    <a:pt x="1229" y="1561"/>
                    <a:pt x="1229" y="1561"/>
                    <a:pt x="1229" y="1561"/>
                  </a:cubicBezTo>
                  <a:cubicBezTo>
                    <a:pt x="1067" y="1386"/>
                    <a:pt x="1067" y="1386"/>
                    <a:pt x="1067" y="1386"/>
                  </a:cubicBezTo>
                  <a:cubicBezTo>
                    <a:pt x="1067" y="1386"/>
                    <a:pt x="1067" y="1385"/>
                    <a:pt x="1066" y="1385"/>
                  </a:cubicBezTo>
                  <a:cubicBezTo>
                    <a:pt x="978" y="1261"/>
                    <a:pt x="978" y="1261"/>
                    <a:pt x="978" y="1261"/>
                  </a:cubicBezTo>
                  <a:cubicBezTo>
                    <a:pt x="978" y="1260"/>
                    <a:pt x="977" y="1259"/>
                    <a:pt x="977" y="1257"/>
                  </a:cubicBezTo>
                  <a:cubicBezTo>
                    <a:pt x="964" y="1219"/>
                    <a:pt x="964" y="1219"/>
                    <a:pt x="964" y="1219"/>
                  </a:cubicBezTo>
                  <a:cubicBezTo>
                    <a:pt x="964" y="1219"/>
                    <a:pt x="964" y="1218"/>
                    <a:pt x="964" y="1218"/>
                  </a:cubicBezTo>
                  <a:cubicBezTo>
                    <a:pt x="809" y="890"/>
                    <a:pt x="809" y="890"/>
                    <a:pt x="809" y="890"/>
                  </a:cubicBezTo>
                  <a:cubicBezTo>
                    <a:pt x="808" y="888"/>
                    <a:pt x="808" y="886"/>
                    <a:pt x="808" y="883"/>
                  </a:cubicBezTo>
                  <a:cubicBezTo>
                    <a:pt x="811" y="841"/>
                    <a:pt x="811" y="841"/>
                    <a:pt x="811" y="841"/>
                  </a:cubicBezTo>
                  <a:cubicBezTo>
                    <a:pt x="812" y="835"/>
                    <a:pt x="808" y="830"/>
                    <a:pt x="803" y="828"/>
                  </a:cubicBezTo>
                  <a:cubicBezTo>
                    <a:pt x="794" y="825"/>
                    <a:pt x="794" y="825"/>
                    <a:pt x="794" y="825"/>
                  </a:cubicBezTo>
                  <a:cubicBezTo>
                    <a:pt x="791" y="824"/>
                    <a:pt x="788" y="822"/>
                    <a:pt x="787" y="818"/>
                  </a:cubicBezTo>
                  <a:cubicBezTo>
                    <a:pt x="742" y="717"/>
                    <a:pt x="742" y="717"/>
                    <a:pt x="742" y="717"/>
                  </a:cubicBezTo>
                  <a:cubicBezTo>
                    <a:pt x="742" y="716"/>
                    <a:pt x="741" y="714"/>
                    <a:pt x="739" y="713"/>
                  </a:cubicBezTo>
                  <a:cubicBezTo>
                    <a:pt x="668" y="649"/>
                    <a:pt x="668" y="649"/>
                    <a:pt x="668" y="649"/>
                  </a:cubicBezTo>
                  <a:cubicBezTo>
                    <a:pt x="667" y="648"/>
                    <a:pt x="665" y="646"/>
                    <a:pt x="665" y="644"/>
                  </a:cubicBezTo>
                  <a:cubicBezTo>
                    <a:pt x="593" y="409"/>
                    <a:pt x="593" y="409"/>
                    <a:pt x="593" y="409"/>
                  </a:cubicBezTo>
                  <a:cubicBezTo>
                    <a:pt x="589" y="397"/>
                    <a:pt x="605" y="387"/>
                    <a:pt x="614" y="397"/>
                  </a:cubicBezTo>
                  <a:cubicBezTo>
                    <a:pt x="638" y="421"/>
                    <a:pt x="638" y="421"/>
                    <a:pt x="638" y="421"/>
                  </a:cubicBezTo>
                  <a:cubicBezTo>
                    <a:pt x="639" y="422"/>
                    <a:pt x="640" y="423"/>
                    <a:pt x="640" y="424"/>
                  </a:cubicBezTo>
                  <a:cubicBezTo>
                    <a:pt x="702" y="539"/>
                    <a:pt x="702" y="539"/>
                    <a:pt x="702" y="539"/>
                  </a:cubicBezTo>
                  <a:cubicBezTo>
                    <a:pt x="702" y="540"/>
                    <a:pt x="703" y="541"/>
                    <a:pt x="704" y="542"/>
                  </a:cubicBezTo>
                  <a:cubicBezTo>
                    <a:pt x="809" y="644"/>
                    <a:pt x="809" y="644"/>
                    <a:pt x="809" y="644"/>
                  </a:cubicBezTo>
                  <a:cubicBezTo>
                    <a:pt x="812" y="646"/>
                    <a:pt x="814" y="650"/>
                    <a:pt x="813" y="654"/>
                  </a:cubicBezTo>
                  <a:cubicBezTo>
                    <a:pt x="807" y="719"/>
                    <a:pt x="807" y="719"/>
                    <a:pt x="807" y="719"/>
                  </a:cubicBezTo>
                  <a:cubicBezTo>
                    <a:pt x="807" y="720"/>
                    <a:pt x="807" y="721"/>
                    <a:pt x="807" y="721"/>
                  </a:cubicBezTo>
                  <a:cubicBezTo>
                    <a:pt x="798" y="757"/>
                    <a:pt x="798" y="757"/>
                    <a:pt x="798" y="757"/>
                  </a:cubicBezTo>
                  <a:cubicBezTo>
                    <a:pt x="797" y="762"/>
                    <a:pt x="800" y="768"/>
                    <a:pt x="805" y="771"/>
                  </a:cubicBezTo>
                  <a:cubicBezTo>
                    <a:pt x="820" y="779"/>
                    <a:pt x="820" y="779"/>
                    <a:pt x="820" y="779"/>
                  </a:cubicBezTo>
                  <a:cubicBezTo>
                    <a:pt x="827" y="783"/>
                    <a:pt x="835" y="780"/>
                    <a:pt x="838" y="773"/>
                  </a:cubicBezTo>
                  <a:cubicBezTo>
                    <a:pt x="872" y="695"/>
                    <a:pt x="872" y="695"/>
                    <a:pt x="872" y="695"/>
                  </a:cubicBezTo>
                  <a:cubicBezTo>
                    <a:pt x="873" y="692"/>
                    <a:pt x="873" y="689"/>
                    <a:pt x="872" y="686"/>
                  </a:cubicBezTo>
                  <a:cubicBezTo>
                    <a:pt x="854" y="630"/>
                    <a:pt x="854" y="630"/>
                    <a:pt x="854" y="630"/>
                  </a:cubicBezTo>
                  <a:cubicBezTo>
                    <a:pt x="853" y="628"/>
                    <a:pt x="852" y="626"/>
                    <a:pt x="851" y="625"/>
                  </a:cubicBezTo>
                  <a:cubicBezTo>
                    <a:pt x="694" y="470"/>
                    <a:pt x="694" y="470"/>
                    <a:pt x="694" y="470"/>
                  </a:cubicBezTo>
                  <a:cubicBezTo>
                    <a:pt x="694" y="470"/>
                    <a:pt x="693" y="469"/>
                    <a:pt x="693" y="469"/>
                  </a:cubicBezTo>
                  <a:cubicBezTo>
                    <a:pt x="603" y="344"/>
                    <a:pt x="603" y="344"/>
                    <a:pt x="603" y="344"/>
                  </a:cubicBezTo>
                  <a:cubicBezTo>
                    <a:pt x="602" y="343"/>
                    <a:pt x="602" y="342"/>
                    <a:pt x="601" y="341"/>
                  </a:cubicBezTo>
                  <a:cubicBezTo>
                    <a:pt x="538" y="168"/>
                    <a:pt x="538" y="168"/>
                    <a:pt x="538" y="168"/>
                  </a:cubicBezTo>
                  <a:cubicBezTo>
                    <a:pt x="538" y="167"/>
                    <a:pt x="537" y="167"/>
                    <a:pt x="537" y="167"/>
                  </a:cubicBezTo>
                  <a:cubicBezTo>
                    <a:pt x="538" y="171"/>
                    <a:pt x="538" y="174"/>
                    <a:pt x="538" y="174"/>
                  </a:cubicBezTo>
                  <a:cubicBezTo>
                    <a:pt x="494" y="132"/>
                    <a:pt x="494" y="132"/>
                    <a:pt x="494" y="132"/>
                  </a:cubicBezTo>
                  <a:cubicBezTo>
                    <a:pt x="492" y="127"/>
                    <a:pt x="487" y="123"/>
                    <a:pt x="482" y="121"/>
                  </a:cubicBezTo>
                  <a:cubicBezTo>
                    <a:pt x="355" y="79"/>
                    <a:pt x="355" y="79"/>
                    <a:pt x="355" y="79"/>
                  </a:cubicBezTo>
                  <a:cubicBezTo>
                    <a:pt x="353" y="78"/>
                    <a:pt x="350" y="77"/>
                    <a:pt x="348" y="75"/>
                  </a:cubicBezTo>
                  <a:cubicBezTo>
                    <a:pt x="274" y="8"/>
                    <a:pt x="274" y="8"/>
                    <a:pt x="274" y="8"/>
                  </a:cubicBezTo>
                  <a:cubicBezTo>
                    <a:pt x="271" y="5"/>
                    <a:pt x="267" y="3"/>
                    <a:pt x="262" y="3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31" y="0"/>
                    <a:pt x="222" y="7"/>
                    <a:pt x="220" y="1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4" y="47"/>
                    <a:pt x="205" y="53"/>
                    <a:pt x="195" y="52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6" y="40"/>
                    <a:pt x="3" y="41"/>
                    <a:pt x="0" y="42"/>
                  </a:cubicBezTo>
                  <a:cubicBezTo>
                    <a:pt x="1" y="42"/>
                    <a:pt x="1" y="43"/>
                    <a:pt x="2" y="43"/>
                  </a:cubicBezTo>
                  <a:cubicBezTo>
                    <a:pt x="171" y="172"/>
                    <a:pt x="171" y="172"/>
                    <a:pt x="171" y="172"/>
                  </a:cubicBezTo>
                  <a:cubicBezTo>
                    <a:pt x="176" y="176"/>
                    <a:pt x="178" y="182"/>
                    <a:pt x="175" y="187"/>
                  </a:cubicBezTo>
                  <a:cubicBezTo>
                    <a:pt x="100" y="360"/>
                    <a:pt x="100" y="360"/>
                    <a:pt x="100" y="360"/>
                  </a:cubicBezTo>
                  <a:cubicBezTo>
                    <a:pt x="99" y="362"/>
                    <a:pt x="98" y="364"/>
                    <a:pt x="97" y="365"/>
                  </a:cubicBezTo>
                  <a:cubicBezTo>
                    <a:pt x="52" y="402"/>
                    <a:pt x="52" y="402"/>
                    <a:pt x="52" y="402"/>
                  </a:cubicBezTo>
                  <a:cubicBezTo>
                    <a:pt x="47" y="406"/>
                    <a:pt x="46" y="413"/>
                    <a:pt x="49" y="418"/>
                  </a:cubicBezTo>
                  <a:cubicBezTo>
                    <a:pt x="74" y="459"/>
                    <a:pt x="74" y="459"/>
                    <a:pt x="74" y="459"/>
                  </a:cubicBezTo>
                  <a:cubicBezTo>
                    <a:pt x="75" y="460"/>
                    <a:pt x="76" y="462"/>
                    <a:pt x="77" y="463"/>
                  </a:cubicBezTo>
                  <a:cubicBezTo>
                    <a:pt x="110" y="489"/>
                    <a:pt x="110" y="489"/>
                    <a:pt x="110" y="489"/>
                  </a:cubicBezTo>
                  <a:cubicBezTo>
                    <a:pt x="114" y="492"/>
                    <a:pt x="116" y="499"/>
                    <a:pt x="113" y="504"/>
                  </a:cubicBezTo>
                  <a:cubicBezTo>
                    <a:pt x="101" y="529"/>
                    <a:pt x="101" y="529"/>
                    <a:pt x="101" y="529"/>
                  </a:cubicBezTo>
                  <a:cubicBezTo>
                    <a:pt x="101" y="530"/>
                    <a:pt x="100" y="531"/>
                    <a:pt x="99" y="532"/>
                  </a:cubicBezTo>
                  <a:cubicBezTo>
                    <a:pt x="24" y="615"/>
                    <a:pt x="24" y="615"/>
                    <a:pt x="24" y="615"/>
                  </a:cubicBezTo>
                  <a:cubicBezTo>
                    <a:pt x="20" y="620"/>
                    <a:pt x="20" y="627"/>
                    <a:pt x="24" y="632"/>
                  </a:cubicBezTo>
                  <a:cubicBezTo>
                    <a:pt x="77" y="695"/>
                    <a:pt x="77" y="695"/>
                    <a:pt x="77" y="695"/>
                  </a:cubicBezTo>
                  <a:cubicBezTo>
                    <a:pt x="79" y="696"/>
                    <a:pt x="80" y="698"/>
                    <a:pt x="80" y="700"/>
                  </a:cubicBezTo>
                  <a:cubicBezTo>
                    <a:pt x="124" y="939"/>
                    <a:pt x="124" y="939"/>
                    <a:pt x="124" y="939"/>
                  </a:cubicBezTo>
                  <a:cubicBezTo>
                    <a:pt x="125" y="943"/>
                    <a:pt x="127" y="946"/>
                    <a:pt x="130" y="948"/>
                  </a:cubicBezTo>
                  <a:cubicBezTo>
                    <a:pt x="167" y="972"/>
                    <a:pt x="167" y="972"/>
                    <a:pt x="167" y="972"/>
                  </a:cubicBezTo>
                  <a:cubicBezTo>
                    <a:pt x="174" y="976"/>
                    <a:pt x="182" y="973"/>
                    <a:pt x="185" y="967"/>
                  </a:cubicBezTo>
                  <a:cubicBezTo>
                    <a:pt x="228" y="882"/>
                    <a:pt x="228" y="882"/>
                    <a:pt x="228" y="882"/>
                  </a:cubicBezTo>
                  <a:cubicBezTo>
                    <a:pt x="232" y="874"/>
                    <a:pt x="244" y="873"/>
                    <a:pt x="249" y="880"/>
                  </a:cubicBezTo>
                  <a:cubicBezTo>
                    <a:pt x="312" y="965"/>
                    <a:pt x="312" y="965"/>
                    <a:pt x="312" y="965"/>
                  </a:cubicBezTo>
                  <a:cubicBezTo>
                    <a:pt x="313" y="966"/>
                    <a:pt x="314" y="968"/>
                    <a:pt x="314" y="969"/>
                  </a:cubicBezTo>
                  <a:cubicBezTo>
                    <a:pt x="336" y="1043"/>
                    <a:pt x="336" y="1043"/>
                    <a:pt x="336" y="1043"/>
                  </a:cubicBezTo>
                  <a:cubicBezTo>
                    <a:pt x="337" y="1046"/>
                    <a:pt x="337" y="1051"/>
                    <a:pt x="334" y="1054"/>
                  </a:cubicBezTo>
                  <a:cubicBezTo>
                    <a:pt x="297" y="1104"/>
                    <a:pt x="297" y="1104"/>
                    <a:pt x="297" y="1104"/>
                  </a:cubicBezTo>
                  <a:cubicBezTo>
                    <a:pt x="296" y="1106"/>
                    <a:pt x="295" y="1109"/>
                    <a:pt x="295" y="1112"/>
                  </a:cubicBezTo>
                  <a:cubicBezTo>
                    <a:pt x="297" y="1189"/>
                    <a:pt x="297" y="1189"/>
                    <a:pt x="297" y="1189"/>
                  </a:cubicBezTo>
                  <a:cubicBezTo>
                    <a:pt x="297" y="1197"/>
                    <a:pt x="290" y="1203"/>
                    <a:pt x="283" y="1202"/>
                  </a:cubicBezTo>
                  <a:cubicBezTo>
                    <a:pt x="193" y="1192"/>
                    <a:pt x="193" y="1192"/>
                    <a:pt x="193" y="1192"/>
                  </a:cubicBezTo>
                  <a:cubicBezTo>
                    <a:pt x="189" y="1192"/>
                    <a:pt x="186" y="1193"/>
                    <a:pt x="184" y="1195"/>
                  </a:cubicBezTo>
                  <a:cubicBezTo>
                    <a:pt x="117" y="1247"/>
                    <a:pt x="117" y="1247"/>
                    <a:pt x="117" y="1247"/>
                  </a:cubicBezTo>
                  <a:cubicBezTo>
                    <a:pt x="110" y="1253"/>
                    <a:pt x="112" y="1265"/>
                    <a:pt x="121" y="1269"/>
                  </a:cubicBezTo>
                  <a:cubicBezTo>
                    <a:pt x="153" y="1282"/>
                    <a:pt x="153" y="1282"/>
                    <a:pt x="153" y="1282"/>
                  </a:cubicBezTo>
                  <a:cubicBezTo>
                    <a:pt x="160" y="1285"/>
                    <a:pt x="163" y="1293"/>
                    <a:pt x="160" y="1299"/>
                  </a:cubicBezTo>
                  <a:cubicBezTo>
                    <a:pt x="86" y="1445"/>
                    <a:pt x="86" y="1445"/>
                    <a:pt x="86" y="1445"/>
                  </a:cubicBezTo>
                  <a:cubicBezTo>
                    <a:pt x="84" y="1449"/>
                    <a:pt x="84" y="1454"/>
                    <a:pt x="87" y="1457"/>
                  </a:cubicBezTo>
                  <a:cubicBezTo>
                    <a:pt x="135" y="1532"/>
                    <a:pt x="135" y="1532"/>
                    <a:pt x="135" y="1532"/>
                  </a:cubicBezTo>
                  <a:cubicBezTo>
                    <a:pt x="139" y="1539"/>
                    <a:pt x="148" y="1540"/>
                    <a:pt x="154" y="1535"/>
                  </a:cubicBezTo>
                  <a:cubicBezTo>
                    <a:pt x="315" y="1388"/>
                    <a:pt x="315" y="1388"/>
                    <a:pt x="315" y="1388"/>
                  </a:cubicBezTo>
                  <a:cubicBezTo>
                    <a:pt x="315" y="1387"/>
                    <a:pt x="316" y="1387"/>
                    <a:pt x="316" y="1387"/>
                  </a:cubicBezTo>
                  <a:cubicBezTo>
                    <a:pt x="375" y="1318"/>
                    <a:pt x="375" y="1318"/>
                    <a:pt x="375" y="1318"/>
                  </a:cubicBezTo>
                  <a:cubicBezTo>
                    <a:pt x="379" y="1313"/>
                    <a:pt x="386" y="1312"/>
                    <a:pt x="391" y="1315"/>
                  </a:cubicBezTo>
                  <a:cubicBezTo>
                    <a:pt x="415" y="1329"/>
                    <a:pt x="415" y="1329"/>
                    <a:pt x="415" y="1329"/>
                  </a:cubicBezTo>
                  <a:cubicBezTo>
                    <a:pt x="419" y="1331"/>
                    <a:pt x="422" y="1336"/>
                    <a:pt x="422" y="1340"/>
                  </a:cubicBezTo>
                  <a:cubicBezTo>
                    <a:pt x="416" y="1436"/>
                    <a:pt x="416" y="1436"/>
                    <a:pt x="416" y="1436"/>
                  </a:cubicBezTo>
                  <a:cubicBezTo>
                    <a:pt x="416" y="1446"/>
                    <a:pt x="427" y="1452"/>
                    <a:pt x="435" y="1447"/>
                  </a:cubicBezTo>
                  <a:cubicBezTo>
                    <a:pt x="459" y="1433"/>
                    <a:pt x="459" y="1433"/>
                    <a:pt x="459" y="1433"/>
                  </a:cubicBezTo>
                  <a:cubicBezTo>
                    <a:pt x="462" y="1431"/>
                    <a:pt x="464" y="1428"/>
                    <a:pt x="465" y="1425"/>
                  </a:cubicBezTo>
                  <a:cubicBezTo>
                    <a:pt x="484" y="1317"/>
                    <a:pt x="484" y="1317"/>
                    <a:pt x="484" y="1317"/>
                  </a:cubicBezTo>
                  <a:cubicBezTo>
                    <a:pt x="485" y="1314"/>
                    <a:pt x="487" y="1311"/>
                    <a:pt x="490" y="1309"/>
                  </a:cubicBezTo>
                  <a:cubicBezTo>
                    <a:pt x="511" y="1296"/>
                    <a:pt x="511" y="1296"/>
                    <a:pt x="511" y="1296"/>
                  </a:cubicBezTo>
                  <a:cubicBezTo>
                    <a:pt x="514" y="1294"/>
                    <a:pt x="516" y="1291"/>
                    <a:pt x="517" y="1287"/>
                  </a:cubicBezTo>
                  <a:cubicBezTo>
                    <a:pt x="524" y="1228"/>
                    <a:pt x="524" y="1228"/>
                    <a:pt x="524" y="1228"/>
                  </a:cubicBezTo>
                  <a:cubicBezTo>
                    <a:pt x="525" y="1222"/>
                    <a:pt x="530" y="1218"/>
                    <a:pt x="536" y="1217"/>
                  </a:cubicBezTo>
                  <a:cubicBezTo>
                    <a:pt x="601" y="1216"/>
                    <a:pt x="601" y="1216"/>
                    <a:pt x="601" y="1216"/>
                  </a:cubicBezTo>
                  <a:cubicBezTo>
                    <a:pt x="607" y="1216"/>
                    <a:pt x="613" y="1221"/>
                    <a:pt x="614" y="1228"/>
                  </a:cubicBezTo>
                  <a:cubicBezTo>
                    <a:pt x="622" y="1320"/>
                    <a:pt x="622" y="1320"/>
                    <a:pt x="622" y="1320"/>
                  </a:cubicBezTo>
                  <a:cubicBezTo>
                    <a:pt x="622" y="1326"/>
                    <a:pt x="626" y="1330"/>
                    <a:pt x="631" y="1332"/>
                  </a:cubicBezTo>
                  <a:cubicBezTo>
                    <a:pt x="706" y="1350"/>
                    <a:pt x="706" y="1350"/>
                    <a:pt x="706" y="1350"/>
                  </a:cubicBezTo>
                  <a:cubicBezTo>
                    <a:pt x="710" y="1351"/>
                    <a:pt x="713" y="1353"/>
                    <a:pt x="715" y="1356"/>
                  </a:cubicBezTo>
                  <a:cubicBezTo>
                    <a:pt x="736" y="1397"/>
                    <a:pt x="736" y="1397"/>
                    <a:pt x="736" y="1397"/>
                  </a:cubicBezTo>
                  <a:cubicBezTo>
                    <a:pt x="737" y="1400"/>
                    <a:pt x="737" y="1404"/>
                    <a:pt x="736" y="1407"/>
                  </a:cubicBezTo>
                  <a:cubicBezTo>
                    <a:pt x="715" y="1462"/>
                    <a:pt x="715" y="1462"/>
                    <a:pt x="715" y="1462"/>
                  </a:cubicBezTo>
                  <a:cubicBezTo>
                    <a:pt x="713" y="1468"/>
                    <a:pt x="706" y="1471"/>
                    <a:pt x="700" y="1469"/>
                  </a:cubicBezTo>
                  <a:cubicBezTo>
                    <a:pt x="668" y="1460"/>
                    <a:pt x="668" y="1460"/>
                    <a:pt x="668" y="1460"/>
                  </a:cubicBezTo>
                  <a:cubicBezTo>
                    <a:pt x="665" y="1459"/>
                    <a:pt x="661" y="1459"/>
                    <a:pt x="658" y="1461"/>
                  </a:cubicBezTo>
                  <a:cubicBezTo>
                    <a:pt x="615" y="1486"/>
                    <a:pt x="615" y="1486"/>
                    <a:pt x="615" y="1486"/>
                  </a:cubicBezTo>
                  <a:cubicBezTo>
                    <a:pt x="611" y="1488"/>
                    <a:pt x="608" y="1493"/>
                    <a:pt x="609" y="1498"/>
                  </a:cubicBezTo>
                  <a:cubicBezTo>
                    <a:pt x="623" y="1612"/>
                    <a:pt x="623" y="1612"/>
                    <a:pt x="623" y="1612"/>
                  </a:cubicBezTo>
                  <a:cubicBezTo>
                    <a:pt x="623" y="1615"/>
                    <a:pt x="625" y="1618"/>
                    <a:pt x="627" y="1620"/>
                  </a:cubicBezTo>
                  <a:cubicBezTo>
                    <a:pt x="678" y="1666"/>
                    <a:pt x="678" y="1666"/>
                    <a:pt x="678" y="1666"/>
                  </a:cubicBezTo>
                  <a:cubicBezTo>
                    <a:pt x="681" y="1668"/>
                    <a:pt x="684" y="1669"/>
                    <a:pt x="687" y="1669"/>
                  </a:cubicBezTo>
                  <a:cubicBezTo>
                    <a:pt x="708" y="1669"/>
                    <a:pt x="708" y="1669"/>
                    <a:pt x="708" y="1669"/>
                  </a:cubicBezTo>
                  <a:cubicBezTo>
                    <a:pt x="712" y="1669"/>
                    <a:pt x="716" y="1671"/>
                    <a:pt x="718" y="1674"/>
                  </a:cubicBezTo>
                  <a:cubicBezTo>
                    <a:pt x="739" y="1704"/>
                    <a:pt x="739" y="1704"/>
                    <a:pt x="739" y="1704"/>
                  </a:cubicBezTo>
                  <a:cubicBezTo>
                    <a:pt x="744" y="1712"/>
                    <a:pt x="756" y="1712"/>
                    <a:pt x="760" y="1703"/>
                  </a:cubicBezTo>
                  <a:cubicBezTo>
                    <a:pt x="796" y="1635"/>
                    <a:pt x="796" y="1635"/>
                    <a:pt x="796" y="1635"/>
                  </a:cubicBezTo>
                  <a:cubicBezTo>
                    <a:pt x="796" y="1633"/>
                    <a:pt x="797" y="1632"/>
                    <a:pt x="799" y="1631"/>
                  </a:cubicBezTo>
                  <a:cubicBezTo>
                    <a:pt x="829" y="1603"/>
                    <a:pt x="829" y="1603"/>
                    <a:pt x="829" y="1603"/>
                  </a:cubicBezTo>
                  <a:cubicBezTo>
                    <a:pt x="832" y="1601"/>
                    <a:pt x="835" y="1600"/>
                    <a:pt x="838" y="1600"/>
                  </a:cubicBezTo>
                  <a:cubicBezTo>
                    <a:pt x="863" y="1600"/>
                    <a:pt x="863" y="1600"/>
                    <a:pt x="863" y="1600"/>
                  </a:cubicBezTo>
                  <a:cubicBezTo>
                    <a:pt x="865" y="1600"/>
                    <a:pt x="867" y="1601"/>
                    <a:pt x="869" y="1602"/>
                  </a:cubicBezTo>
                  <a:cubicBezTo>
                    <a:pt x="978" y="1665"/>
                    <a:pt x="978" y="1665"/>
                    <a:pt x="978" y="1665"/>
                  </a:cubicBezTo>
                  <a:cubicBezTo>
                    <a:pt x="979" y="1665"/>
                    <a:pt x="980" y="1666"/>
                    <a:pt x="981" y="1666"/>
                  </a:cubicBezTo>
                  <a:cubicBezTo>
                    <a:pt x="1020" y="1677"/>
                    <a:pt x="1020" y="1677"/>
                    <a:pt x="1020" y="1677"/>
                  </a:cubicBezTo>
                  <a:cubicBezTo>
                    <a:pt x="1027" y="1678"/>
                    <a:pt x="1031" y="1684"/>
                    <a:pt x="1030" y="1691"/>
                  </a:cubicBezTo>
                  <a:cubicBezTo>
                    <a:pt x="1026" y="1714"/>
                    <a:pt x="1026" y="1714"/>
                    <a:pt x="1026" y="1714"/>
                  </a:cubicBezTo>
                  <a:cubicBezTo>
                    <a:pt x="1026" y="1716"/>
                    <a:pt x="1025" y="1718"/>
                    <a:pt x="1024" y="1720"/>
                  </a:cubicBezTo>
                  <a:cubicBezTo>
                    <a:pt x="932" y="1842"/>
                    <a:pt x="932" y="1842"/>
                    <a:pt x="932" y="1842"/>
                  </a:cubicBezTo>
                  <a:cubicBezTo>
                    <a:pt x="930" y="1844"/>
                    <a:pt x="929" y="1847"/>
                    <a:pt x="930" y="1850"/>
                  </a:cubicBezTo>
                  <a:cubicBezTo>
                    <a:pt x="932" y="1923"/>
                    <a:pt x="932" y="1923"/>
                    <a:pt x="932" y="1923"/>
                  </a:cubicBezTo>
                  <a:cubicBezTo>
                    <a:pt x="932" y="1924"/>
                    <a:pt x="933" y="1925"/>
                    <a:pt x="933" y="1926"/>
                  </a:cubicBezTo>
                  <a:cubicBezTo>
                    <a:pt x="945" y="1972"/>
                    <a:pt x="945" y="1972"/>
                    <a:pt x="945" y="1972"/>
                  </a:cubicBezTo>
                  <a:cubicBezTo>
                    <a:pt x="945" y="1975"/>
                    <a:pt x="945" y="1978"/>
                    <a:pt x="944" y="1980"/>
                  </a:cubicBezTo>
                  <a:cubicBezTo>
                    <a:pt x="912" y="2049"/>
                    <a:pt x="912" y="2049"/>
                    <a:pt x="912" y="2049"/>
                  </a:cubicBezTo>
                  <a:cubicBezTo>
                    <a:pt x="910" y="2053"/>
                    <a:pt x="908" y="2055"/>
                    <a:pt x="904" y="2056"/>
                  </a:cubicBezTo>
                  <a:cubicBezTo>
                    <a:pt x="860" y="2072"/>
                    <a:pt x="860" y="2072"/>
                    <a:pt x="860" y="2072"/>
                  </a:cubicBezTo>
                  <a:cubicBezTo>
                    <a:pt x="851" y="2075"/>
                    <a:pt x="849" y="2087"/>
                    <a:pt x="856" y="2093"/>
                  </a:cubicBezTo>
                  <a:cubicBezTo>
                    <a:pt x="905" y="2135"/>
                    <a:pt x="905" y="2135"/>
                    <a:pt x="905" y="2135"/>
                  </a:cubicBezTo>
                  <a:cubicBezTo>
                    <a:pt x="908" y="2137"/>
                    <a:pt x="909" y="2140"/>
                    <a:pt x="910" y="2144"/>
                  </a:cubicBezTo>
                  <a:cubicBezTo>
                    <a:pt x="912" y="2197"/>
                    <a:pt x="912" y="2197"/>
                    <a:pt x="912" y="2197"/>
                  </a:cubicBezTo>
                  <a:cubicBezTo>
                    <a:pt x="912" y="2202"/>
                    <a:pt x="915" y="2206"/>
                    <a:pt x="919" y="2208"/>
                  </a:cubicBezTo>
                  <a:cubicBezTo>
                    <a:pt x="989" y="2240"/>
                    <a:pt x="989" y="2240"/>
                    <a:pt x="989" y="2240"/>
                  </a:cubicBezTo>
                  <a:cubicBezTo>
                    <a:pt x="991" y="2240"/>
                    <a:pt x="993" y="2242"/>
                    <a:pt x="994" y="2243"/>
                  </a:cubicBezTo>
                  <a:cubicBezTo>
                    <a:pt x="1027" y="2285"/>
                    <a:pt x="1027" y="2285"/>
                    <a:pt x="1027" y="2285"/>
                  </a:cubicBezTo>
                  <a:cubicBezTo>
                    <a:pt x="1030" y="2289"/>
                    <a:pt x="1034" y="2291"/>
                    <a:pt x="1038" y="2290"/>
                  </a:cubicBezTo>
                  <a:cubicBezTo>
                    <a:pt x="1100" y="2283"/>
                    <a:pt x="1100" y="2283"/>
                    <a:pt x="1100" y="2283"/>
                  </a:cubicBezTo>
                  <a:cubicBezTo>
                    <a:pt x="1101" y="2283"/>
                    <a:pt x="1102" y="2283"/>
                    <a:pt x="1103" y="2283"/>
                  </a:cubicBezTo>
                  <a:cubicBezTo>
                    <a:pt x="1129" y="2284"/>
                    <a:pt x="1129" y="2284"/>
                    <a:pt x="1129" y="2284"/>
                  </a:cubicBezTo>
                  <a:cubicBezTo>
                    <a:pt x="1134" y="2285"/>
                    <a:pt x="1139" y="2289"/>
                    <a:pt x="1140" y="2294"/>
                  </a:cubicBezTo>
                  <a:cubicBezTo>
                    <a:pt x="1144" y="2313"/>
                    <a:pt x="1144" y="2313"/>
                    <a:pt x="1144" y="2313"/>
                  </a:cubicBezTo>
                  <a:cubicBezTo>
                    <a:pt x="1144" y="2316"/>
                    <a:pt x="1144" y="2319"/>
                    <a:pt x="1142" y="2322"/>
                  </a:cubicBezTo>
                  <a:cubicBezTo>
                    <a:pt x="1115" y="2365"/>
                    <a:pt x="1115" y="2365"/>
                    <a:pt x="1115" y="2365"/>
                  </a:cubicBezTo>
                  <a:cubicBezTo>
                    <a:pt x="1113" y="2368"/>
                    <a:pt x="1110" y="2370"/>
                    <a:pt x="1106" y="2371"/>
                  </a:cubicBezTo>
                  <a:cubicBezTo>
                    <a:pt x="993" y="2388"/>
                    <a:pt x="993" y="2388"/>
                    <a:pt x="993" y="2388"/>
                  </a:cubicBezTo>
                  <a:cubicBezTo>
                    <a:pt x="987" y="2389"/>
                    <a:pt x="983" y="2394"/>
                    <a:pt x="983" y="2401"/>
                  </a:cubicBezTo>
                  <a:cubicBezTo>
                    <a:pt x="983" y="2459"/>
                    <a:pt x="983" y="2459"/>
                    <a:pt x="983" y="2459"/>
                  </a:cubicBezTo>
                  <a:cubicBezTo>
                    <a:pt x="983" y="2460"/>
                    <a:pt x="983" y="2460"/>
                    <a:pt x="984" y="2461"/>
                  </a:cubicBezTo>
                  <a:cubicBezTo>
                    <a:pt x="999" y="2579"/>
                    <a:pt x="999" y="2579"/>
                    <a:pt x="999" y="2579"/>
                  </a:cubicBezTo>
                  <a:cubicBezTo>
                    <a:pt x="999" y="2581"/>
                    <a:pt x="999" y="2584"/>
                    <a:pt x="998" y="2586"/>
                  </a:cubicBezTo>
                  <a:cubicBezTo>
                    <a:pt x="949" y="2694"/>
                    <a:pt x="949" y="2694"/>
                    <a:pt x="949" y="2694"/>
                  </a:cubicBezTo>
                  <a:cubicBezTo>
                    <a:pt x="947" y="2697"/>
                    <a:pt x="948" y="2702"/>
                    <a:pt x="950" y="2705"/>
                  </a:cubicBezTo>
                  <a:cubicBezTo>
                    <a:pt x="983" y="2758"/>
                    <a:pt x="983" y="2758"/>
                    <a:pt x="983" y="2758"/>
                  </a:cubicBezTo>
                  <a:cubicBezTo>
                    <a:pt x="985" y="2761"/>
                    <a:pt x="989" y="2764"/>
                    <a:pt x="993" y="2764"/>
                  </a:cubicBezTo>
                  <a:cubicBezTo>
                    <a:pt x="1068" y="2764"/>
                    <a:pt x="1068" y="2764"/>
                    <a:pt x="1068" y="2764"/>
                  </a:cubicBezTo>
                  <a:cubicBezTo>
                    <a:pt x="1073" y="2764"/>
                    <a:pt x="1077" y="2766"/>
                    <a:pt x="1080" y="2770"/>
                  </a:cubicBezTo>
                  <a:cubicBezTo>
                    <a:pt x="1132" y="2868"/>
                    <a:pt x="1132" y="2868"/>
                    <a:pt x="1132" y="2868"/>
                  </a:cubicBezTo>
                  <a:cubicBezTo>
                    <a:pt x="1135" y="2872"/>
                    <a:pt x="1139" y="2875"/>
                    <a:pt x="1144" y="2874"/>
                  </a:cubicBezTo>
                  <a:cubicBezTo>
                    <a:pt x="1231" y="2869"/>
                    <a:pt x="1231" y="2869"/>
                    <a:pt x="1231" y="2869"/>
                  </a:cubicBezTo>
                  <a:cubicBezTo>
                    <a:pt x="1233" y="2869"/>
                    <a:pt x="1235" y="2869"/>
                    <a:pt x="1237" y="2868"/>
                  </a:cubicBezTo>
                  <a:cubicBezTo>
                    <a:pt x="1290" y="2837"/>
                    <a:pt x="1290" y="2837"/>
                    <a:pt x="1290" y="2837"/>
                  </a:cubicBezTo>
                  <a:cubicBezTo>
                    <a:pt x="1296" y="2833"/>
                    <a:pt x="1303" y="2835"/>
                    <a:pt x="1307" y="2841"/>
                  </a:cubicBezTo>
                  <a:cubicBezTo>
                    <a:pt x="1342" y="2897"/>
                    <a:pt x="1342" y="2897"/>
                    <a:pt x="1342" y="2897"/>
                  </a:cubicBezTo>
                  <a:cubicBezTo>
                    <a:pt x="1346" y="2903"/>
                    <a:pt x="1355" y="2905"/>
                    <a:pt x="1361" y="2900"/>
                  </a:cubicBezTo>
                  <a:cubicBezTo>
                    <a:pt x="1412" y="2859"/>
                    <a:pt x="1412" y="2859"/>
                    <a:pt x="1412" y="2859"/>
                  </a:cubicBezTo>
                  <a:cubicBezTo>
                    <a:pt x="1416" y="2856"/>
                    <a:pt x="1418" y="2851"/>
                    <a:pt x="1417" y="2846"/>
                  </a:cubicBezTo>
                  <a:cubicBezTo>
                    <a:pt x="1398" y="2748"/>
                    <a:pt x="1398" y="2748"/>
                    <a:pt x="1398" y="2748"/>
                  </a:cubicBezTo>
                  <a:cubicBezTo>
                    <a:pt x="1397" y="2738"/>
                    <a:pt x="1407" y="2730"/>
                    <a:pt x="1417" y="2735"/>
                  </a:cubicBezTo>
                  <a:cubicBezTo>
                    <a:pt x="1573" y="2818"/>
                    <a:pt x="1573" y="2818"/>
                    <a:pt x="1573" y="2818"/>
                  </a:cubicBezTo>
                  <a:cubicBezTo>
                    <a:pt x="1576" y="2819"/>
                    <a:pt x="1578" y="2822"/>
                    <a:pt x="1579" y="2824"/>
                  </a:cubicBezTo>
                  <a:cubicBezTo>
                    <a:pt x="1624" y="2943"/>
                    <a:pt x="1624" y="2943"/>
                    <a:pt x="1624" y="2943"/>
                  </a:cubicBezTo>
                  <a:cubicBezTo>
                    <a:pt x="1625" y="2945"/>
                    <a:pt x="1626" y="2947"/>
                    <a:pt x="1627" y="2949"/>
                  </a:cubicBezTo>
                  <a:cubicBezTo>
                    <a:pt x="1686" y="2998"/>
                    <a:pt x="1686" y="2998"/>
                    <a:pt x="1686" y="2998"/>
                  </a:cubicBezTo>
                  <a:cubicBezTo>
                    <a:pt x="1688" y="2999"/>
                    <a:pt x="1689" y="3002"/>
                    <a:pt x="1690" y="3005"/>
                  </a:cubicBezTo>
                  <a:cubicBezTo>
                    <a:pt x="1701" y="3058"/>
                    <a:pt x="1701" y="3058"/>
                    <a:pt x="1701" y="3058"/>
                  </a:cubicBezTo>
                  <a:cubicBezTo>
                    <a:pt x="1702" y="3061"/>
                    <a:pt x="1704" y="3064"/>
                    <a:pt x="1706" y="3066"/>
                  </a:cubicBezTo>
                  <a:cubicBezTo>
                    <a:pt x="1752" y="3096"/>
                    <a:pt x="1752" y="3096"/>
                    <a:pt x="1752" y="3096"/>
                  </a:cubicBezTo>
                  <a:cubicBezTo>
                    <a:pt x="1754" y="3098"/>
                    <a:pt x="1758" y="3099"/>
                    <a:pt x="1761" y="3098"/>
                  </a:cubicBezTo>
                  <a:cubicBezTo>
                    <a:pt x="1836" y="3082"/>
                    <a:pt x="1836" y="3082"/>
                    <a:pt x="1836" y="3082"/>
                  </a:cubicBezTo>
                  <a:cubicBezTo>
                    <a:pt x="1839" y="3082"/>
                    <a:pt x="1841" y="3082"/>
                    <a:pt x="1844" y="3083"/>
                  </a:cubicBezTo>
                  <a:cubicBezTo>
                    <a:pt x="1932" y="3117"/>
                    <a:pt x="1932" y="3117"/>
                    <a:pt x="1932" y="3117"/>
                  </a:cubicBezTo>
                  <a:cubicBezTo>
                    <a:pt x="1978" y="3134"/>
                    <a:pt x="1978" y="3134"/>
                    <a:pt x="1978" y="3134"/>
                  </a:cubicBezTo>
                  <a:cubicBezTo>
                    <a:pt x="1982" y="3135"/>
                    <a:pt x="1985" y="3139"/>
                    <a:pt x="1986" y="3143"/>
                  </a:cubicBezTo>
                  <a:cubicBezTo>
                    <a:pt x="2003" y="3230"/>
                    <a:pt x="2003" y="3230"/>
                    <a:pt x="2003" y="3230"/>
                  </a:cubicBezTo>
                  <a:cubicBezTo>
                    <a:pt x="2004" y="3233"/>
                    <a:pt x="2003" y="3236"/>
                    <a:pt x="2002" y="3239"/>
                  </a:cubicBezTo>
                  <a:cubicBezTo>
                    <a:pt x="1935" y="3353"/>
                    <a:pt x="1935" y="3353"/>
                    <a:pt x="1935" y="3353"/>
                  </a:cubicBezTo>
                  <a:cubicBezTo>
                    <a:pt x="1932" y="3357"/>
                    <a:pt x="1932" y="3361"/>
                    <a:pt x="1935" y="3365"/>
                  </a:cubicBezTo>
                  <a:cubicBezTo>
                    <a:pt x="2025" y="3529"/>
                    <a:pt x="2025" y="3529"/>
                    <a:pt x="2025" y="3529"/>
                  </a:cubicBezTo>
                  <a:cubicBezTo>
                    <a:pt x="2027" y="3533"/>
                    <a:pt x="2031" y="3536"/>
                    <a:pt x="2035" y="3536"/>
                  </a:cubicBezTo>
                  <a:cubicBezTo>
                    <a:pt x="2155" y="3542"/>
                    <a:pt x="2155" y="3542"/>
                    <a:pt x="2155" y="3542"/>
                  </a:cubicBezTo>
                  <a:cubicBezTo>
                    <a:pt x="2159" y="3542"/>
                    <a:pt x="2162" y="3541"/>
                    <a:pt x="2165" y="3539"/>
                  </a:cubicBezTo>
                  <a:cubicBezTo>
                    <a:pt x="2257" y="3449"/>
                    <a:pt x="2257" y="3449"/>
                    <a:pt x="2257" y="3449"/>
                  </a:cubicBezTo>
                  <a:cubicBezTo>
                    <a:pt x="2258" y="3448"/>
                    <a:pt x="2259" y="3447"/>
                    <a:pt x="2260" y="3447"/>
                  </a:cubicBezTo>
                  <a:cubicBezTo>
                    <a:pt x="2393" y="3376"/>
                    <a:pt x="2393" y="3376"/>
                    <a:pt x="2393" y="3376"/>
                  </a:cubicBezTo>
                  <a:cubicBezTo>
                    <a:pt x="2394" y="3376"/>
                    <a:pt x="2396" y="3375"/>
                    <a:pt x="2398" y="3375"/>
                  </a:cubicBezTo>
                  <a:cubicBezTo>
                    <a:pt x="2415" y="3374"/>
                    <a:pt x="2415" y="3374"/>
                    <a:pt x="2415" y="3374"/>
                  </a:cubicBezTo>
                  <a:cubicBezTo>
                    <a:pt x="2423" y="3373"/>
                    <a:pt x="2430" y="3381"/>
                    <a:pt x="2428" y="3389"/>
                  </a:cubicBezTo>
                  <a:cubicBezTo>
                    <a:pt x="2416" y="3441"/>
                    <a:pt x="2416" y="3441"/>
                    <a:pt x="2416" y="3441"/>
                  </a:cubicBezTo>
                  <a:cubicBezTo>
                    <a:pt x="2415" y="3445"/>
                    <a:pt x="2412" y="3449"/>
                    <a:pt x="2408" y="3450"/>
                  </a:cubicBezTo>
                  <a:cubicBezTo>
                    <a:pt x="2402" y="3453"/>
                    <a:pt x="2398" y="3460"/>
                    <a:pt x="2401" y="3467"/>
                  </a:cubicBezTo>
                  <a:cubicBezTo>
                    <a:pt x="2412" y="3493"/>
                    <a:pt x="2412" y="3493"/>
                    <a:pt x="2412" y="3493"/>
                  </a:cubicBezTo>
                  <a:cubicBezTo>
                    <a:pt x="2412" y="3493"/>
                    <a:pt x="2413" y="3494"/>
                    <a:pt x="2413" y="3495"/>
                  </a:cubicBezTo>
                  <a:cubicBezTo>
                    <a:pt x="2520" y="3644"/>
                    <a:pt x="2520" y="3644"/>
                    <a:pt x="2520" y="3644"/>
                  </a:cubicBezTo>
                  <a:cubicBezTo>
                    <a:pt x="2522" y="3648"/>
                    <a:pt x="2526" y="3650"/>
                    <a:pt x="2530" y="3650"/>
                  </a:cubicBezTo>
                  <a:cubicBezTo>
                    <a:pt x="2566" y="3650"/>
                    <a:pt x="2566" y="3650"/>
                    <a:pt x="2566" y="3650"/>
                  </a:cubicBezTo>
                  <a:cubicBezTo>
                    <a:pt x="2570" y="3650"/>
                    <a:pt x="2574" y="3652"/>
                    <a:pt x="2576" y="3656"/>
                  </a:cubicBezTo>
                  <a:cubicBezTo>
                    <a:pt x="2619" y="3726"/>
                    <a:pt x="2619" y="3726"/>
                    <a:pt x="2619" y="3726"/>
                  </a:cubicBezTo>
                  <a:cubicBezTo>
                    <a:pt x="2621" y="3730"/>
                    <a:pt x="2625" y="3732"/>
                    <a:pt x="2630" y="3732"/>
                  </a:cubicBezTo>
                  <a:cubicBezTo>
                    <a:pt x="3354" y="3739"/>
                    <a:pt x="3354" y="3739"/>
                    <a:pt x="3354" y="3739"/>
                  </a:cubicBezTo>
                  <a:cubicBezTo>
                    <a:pt x="3357" y="3739"/>
                    <a:pt x="3360" y="3738"/>
                    <a:pt x="3362" y="3736"/>
                  </a:cubicBezTo>
                  <a:cubicBezTo>
                    <a:pt x="3511" y="3619"/>
                    <a:pt x="3511" y="3619"/>
                    <a:pt x="3511" y="3619"/>
                  </a:cubicBezTo>
                  <a:cubicBezTo>
                    <a:pt x="3513" y="3617"/>
                    <a:pt x="3515" y="3615"/>
                    <a:pt x="3515" y="3613"/>
                  </a:cubicBezTo>
                  <a:cubicBezTo>
                    <a:pt x="3533" y="3566"/>
                    <a:pt x="3533" y="3566"/>
                    <a:pt x="3533" y="3566"/>
                  </a:cubicBezTo>
                  <a:cubicBezTo>
                    <a:pt x="3535" y="3559"/>
                    <a:pt x="3532" y="3552"/>
                    <a:pt x="3526" y="3549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14;p84">
              <a:extLst>
                <a:ext uri="{FF2B5EF4-FFF2-40B4-BE49-F238E27FC236}">
                  <a16:creationId xmlns:a16="http://schemas.microsoft.com/office/drawing/2014/main" id="{F81DC607-4AF1-D41A-1DE0-7C603060F5B0}"/>
                </a:ext>
              </a:extLst>
            </p:cNvPr>
            <p:cNvSpPr/>
            <p:nvPr/>
          </p:nvSpPr>
          <p:spPr>
            <a:xfrm>
              <a:off x="15608302" y="10358438"/>
              <a:ext cx="1395413" cy="609600"/>
            </a:xfrm>
            <a:custGeom>
              <a:avLst/>
              <a:gdLst/>
              <a:ahLst/>
              <a:cxnLst/>
              <a:rect l="0" t="0" r="0" b="0"/>
              <a:pathLst>
                <a:path w="2191" h="958" extrusionOk="0">
                  <a:moveTo>
                    <a:pt x="2191" y="936"/>
                  </a:moveTo>
                  <a:cubicBezTo>
                    <a:pt x="2166" y="407"/>
                    <a:pt x="2166" y="407"/>
                    <a:pt x="2166" y="407"/>
                  </a:cubicBezTo>
                  <a:cubicBezTo>
                    <a:pt x="2036" y="423"/>
                    <a:pt x="2036" y="423"/>
                    <a:pt x="2036" y="423"/>
                  </a:cubicBezTo>
                  <a:cubicBezTo>
                    <a:pt x="2031" y="424"/>
                    <a:pt x="2027" y="423"/>
                    <a:pt x="2023" y="422"/>
                  </a:cubicBezTo>
                  <a:cubicBezTo>
                    <a:pt x="1857" y="350"/>
                    <a:pt x="1857" y="350"/>
                    <a:pt x="1857" y="350"/>
                  </a:cubicBezTo>
                  <a:cubicBezTo>
                    <a:pt x="1854" y="348"/>
                    <a:pt x="1850" y="347"/>
                    <a:pt x="1846" y="348"/>
                  </a:cubicBezTo>
                  <a:cubicBezTo>
                    <a:pt x="1749" y="358"/>
                    <a:pt x="1749" y="358"/>
                    <a:pt x="1749" y="358"/>
                  </a:cubicBezTo>
                  <a:cubicBezTo>
                    <a:pt x="1737" y="359"/>
                    <a:pt x="1728" y="368"/>
                    <a:pt x="1727" y="380"/>
                  </a:cubicBezTo>
                  <a:cubicBezTo>
                    <a:pt x="1723" y="447"/>
                    <a:pt x="1723" y="447"/>
                    <a:pt x="1723" y="447"/>
                  </a:cubicBezTo>
                  <a:cubicBezTo>
                    <a:pt x="1722" y="459"/>
                    <a:pt x="1713" y="468"/>
                    <a:pt x="1701" y="469"/>
                  </a:cubicBezTo>
                  <a:cubicBezTo>
                    <a:pt x="1583" y="477"/>
                    <a:pt x="1583" y="477"/>
                    <a:pt x="1583" y="477"/>
                  </a:cubicBezTo>
                  <a:cubicBezTo>
                    <a:pt x="1579" y="477"/>
                    <a:pt x="1574" y="476"/>
                    <a:pt x="1570" y="474"/>
                  </a:cubicBezTo>
                  <a:cubicBezTo>
                    <a:pt x="1369" y="361"/>
                    <a:pt x="1369" y="361"/>
                    <a:pt x="1369" y="361"/>
                  </a:cubicBezTo>
                  <a:cubicBezTo>
                    <a:pt x="1361" y="357"/>
                    <a:pt x="1357" y="349"/>
                    <a:pt x="1357" y="341"/>
                  </a:cubicBezTo>
                  <a:cubicBezTo>
                    <a:pt x="1346" y="92"/>
                    <a:pt x="1346" y="92"/>
                    <a:pt x="1346" y="92"/>
                  </a:cubicBezTo>
                  <a:cubicBezTo>
                    <a:pt x="1184" y="78"/>
                    <a:pt x="1184" y="78"/>
                    <a:pt x="1184" y="78"/>
                  </a:cubicBezTo>
                  <a:cubicBezTo>
                    <a:pt x="1179" y="78"/>
                    <a:pt x="1173" y="75"/>
                    <a:pt x="1169" y="71"/>
                  </a:cubicBezTo>
                  <a:cubicBezTo>
                    <a:pt x="1109" y="9"/>
                    <a:pt x="1109" y="9"/>
                    <a:pt x="1109" y="9"/>
                  </a:cubicBezTo>
                  <a:cubicBezTo>
                    <a:pt x="1104" y="3"/>
                    <a:pt x="1095" y="0"/>
                    <a:pt x="1087" y="2"/>
                  </a:cubicBezTo>
                  <a:cubicBezTo>
                    <a:pt x="959" y="31"/>
                    <a:pt x="959" y="31"/>
                    <a:pt x="959" y="31"/>
                  </a:cubicBezTo>
                  <a:cubicBezTo>
                    <a:pt x="954" y="32"/>
                    <a:pt x="950" y="35"/>
                    <a:pt x="947" y="38"/>
                  </a:cubicBezTo>
                  <a:cubicBezTo>
                    <a:pt x="838" y="155"/>
                    <a:pt x="838" y="155"/>
                    <a:pt x="838" y="155"/>
                  </a:cubicBezTo>
                  <a:cubicBezTo>
                    <a:pt x="834" y="159"/>
                    <a:pt x="829" y="162"/>
                    <a:pt x="823" y="162"/>
                  </a:cubicBezTo>
                  <a:cubicBezTo>
                    <a:pt x="402" y="211"/>
                    <a:pt x="402" y="211"/>
                    <a:pt x="402" y="211"/>
                  </a:cubicBezTo>
                  <a:cubicBezTo>
                    <a:pt x="393" y="212"/>
                    <a:pt x="386" y="219"/>
                    <a:pt x="383" y="228"/>
                  </a:cubicBezTo>
                  <a:cubicBezTo>
                    <a:pt x="376" y="248"/>
                    <a:pt x="376" y="248"/>
                    <a:pt x="376" y="248"/>
                  </a:cubicBezTo>
                  <a:cubicBezTo>
                    <a:pt x="373" y="258"/>
                    <a:pt x="363" y="265"/>
                    <a:pt x="353" y="264"/>
                  </a:cubicBezTo>
                  <a:cubicBezTo>
                    <a:pt x="304" y="262"/>
                    <a:pt x="304" y="262"/>
                    <a:pt x="304" y="262"/>
                  </a:cubicBezTo>
                  <a:cubicBezTo>
                    <a:pt x="297" y="262"/>
                    <a:pt x="291" y="265"/>
                    <a:pt x="287" y="269"/>
                  </a:cubicBezTo>
                  <a:cubicBezTo>
                    <a:pt x="246" y="309"/>
                    <a:pt x="246" y="309"/>
                    <a:pt x="246" y="309"/>
                  </a:cubicBezTo>
                  <a:cubicBezTo>
                    <a:pt x="242" y="313"/>
                    <a:pt x="236" y="315"/>
                    <a:pt x="231" y="316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78" y="319"/>
                    <a:pt x="175" y="320"/>
                    <a:pt x="173" y="321"/>
                  </a:cubicBezTo>
                  <a:cubicBezTo>
                    <a:pt x="6" y="394"/>
                    <a:pt x="6" y="394"/>
                    <a:pt x="6" y="394"/>
                  </a:cubicBezTo>
                  <a:cubicBezTo>
                    <a:pt x="4" y="395"/>
                    <a:pt x="2" y="396"/>
                    <a:pt x="0" y="397"/>
                  </a:cubicBezTo>
                  <a:cubicBezTo>
                    <a:pt x="5" y="397"/>
                    <a:pt x="10" y="400"/>
                    <a:pt x="12" y="405"/>
                  </a:cubicBezTo>
                  <a:cubicBezTo>
                    <a:pt x="67" y="531"/>
                    <a:pt x="67" y="531"/>
                    <a:pt x="67" y="531"/>
                  </a:cubicBezTo>
                  <a:cubicBezTo>
                    <a:pt x="68" y="534"/>
                    <a:pt x="68" y="537"/>
                    <a:pt x="67" y="540"/>
                  </a:cubicBezTo>
                  <a:cubicBezTo>
                    <a:pt x="59" y="568"/>
                    <a:pt x="59" y="568"/>
                    <a:pt x="59" y="568"/>
                  </a:cubicBezTo>
                  <a:cubicBezTo>
                    <a:pt x="58" y="570"/>
                    <a:pt x="58" y="571"/>
                    <a:pt x="58" y="572"/>
                  </a:cubicBezTo>
                  <a:cubicBezTo>
                    <a:pt x="59" y="631"/>
                    <a:pt x="59" y="631"/>
                    <a:pt x="59" y="631"/>
                  </a:cubicBezTo>
                  <a:cubicBezTo>
                    <a:pt x="59" y="637"/>
                    <a:pt x="63" y="641"/>
                    <a:pt x="69" y="643"/>
                  </a:cubicBezTo>
                  <a:cubicBezTo>
                    <a:pt x="125" y="657"/>
                    <a:pt x="125" y="657"/>
                    <a:pt x="125" y="657"/>
                  </a:cubicBezTo>
                  <a:cubicBezTo>
                    <a:pt x="130" y="658"/>
                    <a:pt x="133" y="661"/>
                    <a:pt x="134" y="665"/>
                  </a:cubicBezTo>
                  <a:cubicBezTo>
                    <a:pt x="147" y="704"/>
                    <a:pt x="147" y="704"/>
                    <a:pt x="147" y="704"/>
                  </a:cubicBezTo>
                  <a:cubicBezTo>
                    <a:pt x="149" y="708"/>
                    <a:pt x="152" y="711"/>
                    <a:pt x="157" y="712"/>
                  </a:cubicBezTo>
                  <a:cubicBezTo>
                    <a:pt x="208" y="724"/>
                    <a:pt x="208" y="724"/>
                    <a:pt x="208" y="724"/>
                  </a:cubicBezTo>
                  <a:cubicBezTo>
                    <a:pt x="209" y="724"/>
                    <a:pt x="209" y="724"/>
                    <a:pt x="210" y="724"/>
                  </a:cubicBezTo>
                  <a:cubicBezTo>
                    <a:pt x="295" y="755"/>
                    <a:pt x="295" y="755"/>
                    <a:pt x="295" y="755"/>
                  </a:cubicBezTo>
                  <a:cubicBezTo>
                    <a:pt x="298" y="756"/>
                    <a:pt x="301" y="759"/>
                    <a:pt x="302" y="762"/>
                  </a:cubicBezTo>
                  <a:cubicBezTo>
                    <a:pt x="332" y="827"/>
                    <a:pt x="332" y="827"/>
                    <a:pt x="332" y="827"/>
                  </a:cubicBezTo>
                  <a:cubicBezTo>
                    <a:pt x="361" y="890"/>
                    <a:pt x="361" y="890"/>
                    <a:pt x="361" y="890"/>
                  </a:cubicBezTo>
                  <a:cubicBezTo>
                    <a:pt x="361" y="891"/>
                    <a:pt x="362" y="893"/>
                    <a:pt x="362" y="894"/>
                  </a:cubicBezTo>
                  <a:cubicBezTo>
                    <a:pt x="365" y="936"/>
                    <a:pt x="365" y="936"/>
                    <a:pt x="365" y="936"/>
                  </a:cubicBezTo>
                  <a:cubicBezTo>
                    <a:pt x="365" y="941"/>
                    <a:pt x="368" y="945"/>
                    <a:pt x="373" y="947"/>
                  </a:cubicBezTo>
                  <a:cubicBezTo>
                    <a:pt x="401" y="958"/>
                    <a:pt x="401" y="958"/>
                    <a:pt x="401" y="958"/>
                  </a:cubicBezTo>
                  <a:cubicBezTo>
                    <a:pt x="404" y="957"/>
                    <a:pt x="406" y="957"/>
                    <a:pt x="409" y="956"/>
                  </a:cubicBezTo>
                  <a:cubicBezTo>
                    <a:pt x="466" y="860"/>
                    <a:pt x="466" y="860"/>
                    <a:pt x="466" y="860"/>
                  </a:cubicBezTo>
                  <a:cubicBezTo>
                    <a:pt x="467" y="858"/>
                    <a:pt x="468" y="857"/>
                    <a:pt x="469" y="855"/>
                  </a:cubicBezTo>
                  <a:cubicBezTo>
                    <a:pt x="529" y="792"/>
                    <a:pt x="529" y="792"/>
                    <a:pt x="529" y="792"/>
                  </a:cubicBezTo>
                  <a:cubicBezTo>
                    <a:pt x="532" y="788"/>
                    <a:pt x="534" y="783"/>
                    <a:pt x="535" y="778"/>
                  </a:cubicBezTo>
                  <a:cubicBezTo>
                    <a:pt x="558" y="557"/>
                    <a:pt x="558" y="557"/>
                    <a:pt x="558" y="557"/>
                  </a:cubicBezTo>
                  <a:cubicBezTo>
                    <a:pt x="559" y="551"/>
                    <a:pt x="562" y="545"/>
                    <a:pt x="567" y="541"/>
                  </a:cubicBezTo>
                  <a:cubicBezTo>
                    <a:pt x="598" y="517"/>
                    <a:pt x="598" y="517"/>
                    <a:pt x="598" y="517"/>
                  </a:cubicBezTo>
                  <a:cubicBezTo>
                    <a:pt x="605" y="511"/>
                    <a:pt x="615" y="510"/>
                    <a:pt x="623" y="514"/>
                  </a:cubicBezTo>
                  <a:cubicBezTo>
                    <a:pt x="727" y="561"/>
                    <a:pt x="727" y="561"/>
                    <a:pt x="727" y="561"/>
                  </a:cubicBezTo>
                  <a:cubicBezTo>
                    <a:pt x="731" y="563"/>
                    <a:pt x="735" y="564"/>
                    <a:pt x="739" y="563"/>
                  </a:cubicBezTo>
                  <a:cubicBezTo>
                    <a:pt x="772" y="560"/>
                    <a:pt x="772" y="560"/>
                    <a:pt x="772" y="560"/>
                  </a:cubicBezTo>
                  <a:cubicBezTo>
                    <a:pt x="787" y="558"/>
                    <a:pt x="799" y="570"/>
                    <a:pt x="798" y="585"/>
                  </a:cubicBezTo>
                  <a:cubicBezTo>
                    <a:pt x="793" y="678"/>
                    <a:pt x="793" y="678"/>
                    <a:pt x="793" y="678"/>
                  </a:cubicBezTo>
                  <a:cubicBezTo>
                    <a:pt x="793" y="680"/>
                    <a:pt x="793" y="682"/>
                    <a:pt x="793" y="684"/>
                  </a:cubicBezTo>
                  <a:cubicBezTo>
                    <a:pt x="819" y="806"/>
                    <a:pt x="819" y="806"/>
                    <a:pt x="819" y="806"/>
                  </a:cubicBezTo>
                  <a:cubicBezTo>
                    <a:pt x="822" y="818"/>
                    <a:pt x="832" y="826"/>
                    <a:pt x="844" y="825"/>
                  </a:cubicBezTo>
                  <a:cubicBezTo>
                    <a:pt x="851" y="825"/>
                    <a:pt x="851" y="825"/>
                    <a:pt x="851" y="825"/>
                  </a:cubicBezTo>
                  <a:cubicBezTo>
                    <a:pt x="858" y="824"/>
                    <a:pt x="865" y="827"/>
                    <a:pt x="870" y="832"/>
                  </a:cubicBezTo>
                  <a:cubicBezTo>
                    <a:pt x="954" y="926"/>
                    <a:pt x="954" y="926"/>
                    <a:pt x="954" y="926"/>
                  </a:cubicBezTo>
                  <a:cubicBezTo>
                    <a:pt x="963" y="936"/>
                    <a:pt x="978" y="936"/>
                    <a:pt x="988" y="927"/>
                  </a:cubicBezTo>
                  <a:cubicBezTo>
                    <a:pt x="1273" y="654"/>
                    <a:pt x="1273" y="654"/>
                    <a:pt x="1273" y="654"/>
                  </a:cubicBezTo>
                  <a:cubicBezTo>
                    <a:pt x="1276" y="652"/>
                    <a:pt x="1279" y="650"/>
                    <a:pt x="1283" y="649"/>
                  </a:cubicBezTo>
                  <a:cubicBezTo>
                    <a:pt x="1394" y="614"/>
                    <a:pt x="1394" y="614"/>
                    <a:pt x="1394" y="614"/>
                  </a:cubicBezTo>
                  <a:cubicBezTo>
                    <a:pt x="1395" y="614"/>
                    <a:pt x="1395" y="614"/>
                    <a:pt x="1396" y="614"/>
                  </a:cubicBezTo>
                  <a:cubicBezTo>
                    <a:pt x="1410" y="611"/>
                    <a:pt x="1410" y="611"/>
                    <a:pt x="1410" y="611"/>
                  </a:cubicBezTo>
                  <a:cubicBezTo>
                    <a:pt x="1417" y="609"/>
                    <a:pt x="1423" y="605"/>
                    <a:pt x="1426" y="598"/>
                  </a:cubicBezTo>
                  <a:cubicBezTo>
                    <a:pt x="1459" y="530"/>
                    <a:pt x="1459" y="530"/>
                    <a:pt x="1459" y="530"/>
                  </a:cubicBezTo>
                  <a:cubicBezTo>
                    <a:pt x="1463" y="521"/>
                    <a:pt x="1473" y="516"/>
                    <a:pt x="1483" y="517"/>
                  </a:cubicBezTo>
                  <a:cubicBezTo>
                    <a:pt x="1595" y="531"/>
                    <a:pt x="1595" y="531"/>
                    <a:pt x="1595" y="531"/>
                  </a:cubicBezTo>
                  <a:cubicBezTo>
                    <a:pt x="1603" y="532"/>
                    <a:pt x="1611" y="538"/>
                    <a:pt x="1614" y="546"/>
                  </a:cubicBezTo>
                  <a:cubicBezTo>
                    <a:pt x="1642" y="620"/>
                    <a:pt x="1642" y="620"/>
                    <a:pt x="1642" y="620"/>
                  </a:cubicBezTo>
                  <a:cubicBezTo>
                    <a:pt x="1644" y="625"/>
                    <a:pt x="1648" y="630"/>
                    <a:pt x="1653" y="632"/>
                  </a:cubicBezTo>
                  <a:cubicBezTo>
                    <a:pt x="1687" y="650"/>
                    <a:pt x="1687" y="650"/>
                    <a:pt x="1687" y="650"/>
                  </a:cubicBezTo>
                  <a:cubicBezTo>
                    <a:pt x="1693" y="653"/>
                    <a:pt x="1698" y="659"/>
                    <a:pt x="1699" y="665"/>
                  </a:cubicBezTo>
                  <a:cubicBezTo>
                    <a:pt x="1725" y="775"/>
                    <a:pt x="1725" y="775"/>
                    <a:pt x="1725" y="775"/>
                  </a:cubicBezTo>
                  <a:cubicBezTo>
                    <a:pt x="1727" y="784"/>
                    <a:pt x="1735" y="791"/>
                    <a:pt x="1745" y="792"/>
                  </a:cubicBezTo>
                  <a:cubicBezTo>
                    <a:pt x="1824" y="804"/>
                    <a:pt x="1824" y="804"/>
                    <a:pt x="1824" y="804"/>
                  </a:cubicBezTo>
                  <a:cubicBezTo>
                    <a:pt x="1832" y="805"/>
                    <a:pt x="1838" y="810"/>
                    <a:pt x="1842" y="816"/>
                  </a:cubicBezTo>
                  <a:cubicBezTo>
                    <a:pt x="1858" y="846"/>
                    <a:pt x="1858" y="846"/>
                    <a:pt x="1858" y="846"/>
                  </a:cubicBezTo>
                  <a:cubicBezTo>
                    <a:pt x="1861" y="852"/>
                    <a:pt x="1867" y="857"/>
                    <a:pt x="1873" y="858"/>
                  </a:cubicBezTo>
                  <a:cubicBezTo>
                    <a:pt x="1890" y="862"/>
                    <a:pt x="1890" y="862"/>
                    <a:pt x="1890" y="862"/>
                  </a:cubicBezTo>
                  <a:cubicBezTo>
                    <a:pt x="1896" y="863"/>
                    <a:pt x="1901" y="867"/>
                    <a:pt x="1904" y="873"/>
                  </a:cubicBezTo>
                  <a:cubicBezTo>
                    <a:pt x="1912" y="885"/>
                    <a:pt x="1912" y="885"/>
                    <a:pt x="1912" y="885"/>
                  </a:cubicBezTo>
                  <a:cubicBezTo>
                    <a:pt x="1917" y="893"/>
                    <a:pt x="1917" y="903"/>
                    <a:pt x="1912" y="910"/>
                  </a:cubicBezTo>
                  <a:cubicBezTo>
                    <a:pt x="1912" y="911"/>
                    <a:pt x="1912" y="911"/>
                    <a:pt x="1912" y="911"/>
                  </a:cubicBezTo>
                  <a:cubicBezTo>
                    <a:pt x="1901" y="927"/>
                    <a:pt x="1913" y="948"/>
                    <a:pt x="1932" y="947"/>
                  </a:cubicBezTo>
                  <a:lnTo>
                    <a:pt x="2191" y="936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15;p84">
              <a:extLst>
                <a:ext uri="{FF2B5EF4-FFF2-40B4-BE49-F238E27FC236}">
                  <a16:creationId xmlns:a16="http://schemas.microsoft.com/office/drawing/2014/main" id="{80CFD334-2AF5-869A-2078-A0BF27922145}"/>
                </a:ext>
              </a:extLst>
            </p:cNvPr>
            <p:cNvSpPr/>
            <p:nvPr/>
          </p:nvSpPr>
          <p:spPr>
            <a:xfrm>
              <a:off x="16303627" y="9282113"/>
              <a:ext cx="1481138" cy="1406525"/>
            </a:xfrm>
            <a:custGeom>
              <a:avLst/>
              <a:gdLst/>
              <a:ahLst/>
              <a:cxnLst/>
              <a:rect l="0" t="0" r="0" b="0"/>
              <a:pathLst>
                <a:path w="2327" h="2211" extrusionOk="0">
                  <a:moveTo>
                    <a:pt x="2190" y="771"/>
                  </a:moveTo>
                  <a:cubicBezTo>
                    <a:pt x="2190" y="767"/>
                    <a:pt x="2188" y="763"/>
                    <a:pt x="2185" y="760"/>
                  </a:cubicBezTo>
                  <a:cubicBezTo>
                    <a:pt x="1569" y="230"/>
                    <a:pt x="1569" y="230"/>
                    <a:pt x="1569" y="230"/>
                  </a:cubicBezTo>
                  <a:cubicBezTo>
                    <a:pt x="1560" y="222"/>
                    <a:pt x="1545" y="227"/>
                    <a:pt x="1542" y="239"/>
                  </a:cubicBezTo>
                  <a:cubicBezTo>
                    <a:pt x="1542" y="239"/>
                    <a:pt x="1542" y="239"/>
                    <a:pt x="1542" y="239"/>
                  </a:cubicBezTo>
                  <a:cubicBezTo>
                    <a:pt x="1539" y="247"/>
                    <a:pt x="1532" y="252"/>
                    <a:pt x="1524" y="252"/>
                  </a:cubicBezTo>
                  <a:cubicBezTo>
                    <a:pt x="1443" y="246"/>
                    <a:pt x="1443" y="246"/>
                    <a:pt x="1443" y="246"/>
                  </a:cubicBezTo>
                  <a:cubicBezTo>
                    <a:pt x="1434" y="245"/>
                    <a:pt x="1427" y="237"/>
                    <a:pt x="1427" y="228"/>
                  </a:cubicBezTo>
                  <a:cubicBezTo>
                    <a:pt x="1427" y="202"/>
                    <a:pt x="1427" y="202"/>
                    <a:pt x="1427" y="202"/>
                  </a:cubicBezTo>
                  <a:cubicBezTo>
                    <a:pt x="1427" y="192"/>
                    <a:pt x="1419" y="185"/>
                    <a:pt x="1410" y="185"/>
                  </a:cubicBezTo>
                  <a:cubicBezTo>
                    <a:pt x="1335" y="185"/>
                    <a:pt x="1335" y="185"/>
                    <a:pt x="1335" y="185"/>
                  </a:cubicBezTo>
                  <a:cubicBezTo>
                    <a:pt x="1327" y="185"/>
                    <a:pt x="1320" y="178"/>
                    <a:pt x="1318" y="170"/>
                  </a:cubicBezTo>
                  <a:cubicBezTo>
                    <a:pt x="1297" y="20"/>
                    <a:pt x="1297" y="20"/>
                    <a:pt x="1297" y="20"/>
                  </a:cubicBezTo>
                  <a:cubicBezTo>
                    <a:pt x="1294" y="3"/>
                    <a:pt x="1272" y="0"/>
                    <a:pt x="1264" y="15"/>
                  </a:cubicBezTo>
                  <a:cubicBezTo>
                    <a:pt x="1246" y="55"/>
                    <a:pt x="1246" y="55"/>
                    <a:pt x="1246" y="55"/>
                  </a:cubicBezTo>
                  <a:cubicBezTo>
                    <a:pt x="1244" y="58"/>
                    <a:pt x="1244" y="60"/>
                    <a:pt x="1244" y="63"/>
                  </a:cubicBezTo>
                  <a:cubicBezTo>
                    <a:pt x="1246" y="252"/>
                    <a:pt x="1246" y="252"/>
                    <a:pt x="1246" y="252"/>
                  </a:cubicBezTo>
                  <a:cubicBezTo>
                    <a:pt x="1246" y="253"/>
                    <a:pt x="1246" y="253"/>
                    <a:pt x="1246" y="254"/>
                  </a:cubicBezTo>
                  <a:cubicBezTo>
                    <a:pt x="1261" y="387"/>
                    <a:pt x="1261" y="387"/>
                    <a:pt x="1261" y="387"/>
                  </a:cubicBezTo>
                  <a:cubicBezTo>
                    <a:pt x="1274" y="558"/>
                    <a:pt x="1274" y="558"/>
                    <a:pt x="1274" y="558"/>
                  </a:cubicBezTo>
                  <a:cubicBezTo>
                    <a:pt x="1274" y="559"/>
                    <a:pt x="1274" y="560"/>
                    <a:pt x="1274" y="561"/>
                  </a:cubicBezTo>
                  <a:cubicBezTo>
                    <a:pt x="1289" y="634"/>
                    <a:pt x="1289" y="634"/>
                    <a:pt x="1289" y="634"/>
                  </a:cubicBezTo>
                  <a:cubicBezTo>
                    <a:pt x="1290" y="640"/>
                    <a:pt x="1289" y="645"/>
                    <a:pt x="1285" y="649"/>
                  </a:cubicBezTo>
                  <a:cubicBezTo>
                    <a:pt x="1157" y="793"/>
                    <a:pt x="1157" y="793"/>
                    <a:pt x="1157" y="793"/>
                  </a:cubicBezTo>
                  <a:cubicBezTo>
                    <a:pt x="1154" y="796"/>
                    <a:pt x="1152" y="801"/>
                    <a:pt x="1152" y="805"/>
                  </a:cubicBezTo>
                  <a:cubicBezTo>
                    <a:pt x="1156" y="1082"/>
                    <a:pt x="1156" y="1082"/>
                    <a:pt x="1156" y="1082"/>
                  </a:cubicBezTo>
                  <a:cubicBezTo>
                    <a:pt x="1157" y="1086"/>
                    <a:pt x="1155" y="1091"/>
                    <a:pt x="1151" y="1094"/>
                  </a:cubicBezTo>
                  <a:cubicBezTo>
                    <a:pt x="1010" y="1260"/>
                    <a:pt x="1010" y="1260"/>
                    <a:pt x="1010" y="1260"/>
                  </a:cubicBezTo>
                  <a:cubicBezTo>
                    <a:pt x="1006" y="1266"/>
                    <a:pt x="1000" y="1271"/>
                    <a:pt x="994" y="1275"/>
                  </a:cubicBezTo>
                  <a:cubicBezTo>
                    <a:pt x="930" y="1317"/>
                    <a:pt x="930" y="1317"/>
                    <a:pt x="930" y="1317"/>
                  </a:cubicBezTo>
                  <a:cubicBezTo>
                    <a:pt x="929" y="1318"/>
                    <a:pt x="928" y="1318"/>
                    <a:pt x="927" y="1319"/>
                  </a:cubicBezTo>
                  <a:cubicBezTo>
                    <a:pt x="683" y="1492"/>
                    <a:pt x="683" y="1492"/>
                    <a:pt x="683" y="1492"/>
                  </a:cubicBezTo>
                  <a:cubicBezTo>
                    <a:pt x="682" y="1493"/>
                    <a:pt x="681" y="1493"/>
                    <a:pt x="681" y="1494"/>
                  </a:cubicBezTo>
                  <a:cubicBezTo>
                    <a:pt x="595" y="1575"/>
                    <a:pt x="595" y="1575"/>
                    <a:pt x="595" y="1575"/>
                  </a:cubicBezTo>
                  <a:cubicBezTo>
                    <a:pt x="593" y="1577"/>
                    <a:pt x="591" y="1578"/>
                    <a:pt x="588" y="1579"/>
                  </a:cubicBezTo>
                  <a:cubicBezTo>
                    <a:pt x="408" y="1634"/>
                    <a:pt x="408" y="1634"/>
                    <a:pt x="408" y="1634"/>
                  </a:cubicBezTo>
                  <a:cubicBezTo>
                    <a:pt x="406" y="1635"/>
                    <a:pt x="403" y="1635"/>
                    <a:pt x="401" y="1635"/>
                  </a:cubicBezTo>
                  <a:cubicBezTo>
                    <a:pt x="220" y="1623"/>
                    <a:pt x="220" y="1623"/>
                    <a:pt x="220" y="1623"/>
                  </a:cubicBezTo>
                  <a:cubicBezTo>
                    <a:pt x="218" y="1623"/>
                    <a:pt x="216" y="1623"/>
                    <a:pt x="214" y="1624"/>
                  </a:cubicBezTo>
                  <a:cubicBezTo>
                    <a:pt x="4" y="1692"/>
                    <a:pt x="4" y="1692"/>
                    <a:pt x="4" y="1692"/>
                  </a:cubicBezTo>
                  <a:cubicBezTo>
                    <a:pt x="2" y="1692"/>
                    <a:pt x="1" y="1693"/>
                    <a:pt x="0" y="1694"/>
                  </a:cubicBezTo>
                  <a:cubicBezTo>
                    <a:pt x="7" y="1694"/>
                    <a:pt x="13" y="1696"/>
                    <a:pt x="18" y="1701"/>
                  </a:cubicBezTo>
                  <a:cubicBezTo>
                    <a:pt x="78" y="1763"/>
                    <a:pt x="78" y="1763"/>
                    <a:pt x="78" y="1763"/>
                  </a:cubicBezTo>
                  <a:cubicBezTo>
                    <a:pt x="82" y="1767"/>
                    <a:pt x="88" y="1770"/>
                    <a:pt x="93" y="1770"/>
                  </a:cubicBezTo>
                  <a:cubicBezTo>
                    <a:pt x="255" y="1784"/>
                    <a:pt x="255" y="1784"/>
                    <a:pt x="255" y="1784"/>
                  </a:cubicBezTo>
                  <a:cubicBezTo>
                    <a:pt x="266" y="2033"/>
                    <a:pt x="266" y="2033"/>
                    <a:pt x="266" y="2033"/>
                  </a:cubicBezTo>
                  <a:cubicBezTo>
                    <a:pt x="266" y="2041"/>
                    <a:pt x="270" y="2049"/>
                    <a:pt x="278" y="2053"/>
                  </a:cubicBezTo>
                  <a:cubicBezTo>
                    <a:pt x="479" y="2166"/>
                    <a:pt x="479" y="2166"/>
                    <a:pt x="479" y="2166"/>
                  </a:cubicBezTo>
                  <a:cubicBezTo>
                    <a:pt x="483" y="2168"/>
                    <a:pt x="488" y="2169"/>
                    <a:pt x="492" y="2169"/>
                  </a:cubicBezTo>
                  <a:cubicBezTo>
                    <a:pt x="610" y="2161"/>
                    <a:pt x="610" y="2161"/>
                    <a:pt x="610" y="2161"/>
                  </a:cubicBezTo>
                  <a:cubicBezTo>
                    <a:pt x="622" y="2160"/>
                    <a:pt x="631" y="2151"/>
                    <a:pt x="632" y="2139"/>
                  </a:cubicBezTo>
                  <a:cubicBezTo>
                    <a:pt x="636" y="2072"/>
                    <a:pt x="636" y="2072"/>
                    <a:pt x="636" y="2072"/>
                  </a:cubicBezTo>
                  <a:cubicBezTo>
                    <a:pt x="637" y="2060"/>
                    <a:pt x="646" y="2051"/>
                    <a:pt x="658" y="2050"/>
                  </a:cubicBezTo>
                  <a:cubicBezTo>
                    <a:pt x="755" y="2040"/>
                    <a:pt x="755" y="2040"/>
                    <a:pt x="755" y="2040"/>
                  </a:cubicBezTo>
                  <a:cubicBezTo>
                    <a:pt x="759" y="2039"/>
                    <a:pt x="763" y="2040"/>
                    <a:pt x="766" y="2042"/>
                  </a:cubicBezTo>
                  <a:cubicBezTo>
                    <a:pt x="932" y="2114"/>
                    <a:pt x="932" y="2114"/>
                    <a:pt x="932" y="2114"/>
                  </a:cubicBezTo>
                  <a:cubicBezTo>
                    <a:pt x="936" y="2115"/>
                    <a:pt x="940" y="2116"/>
                    <a:pt x="945" y="2115"/>
                  </a:cubicBezTo>
                  <a:cubicBezTo>
                    <a:pt x="1075" y="2099"/>
                    <a:pt x="1075" y="2099"/>
                    <a:pt x="1075" y="2099"/>
                  </a:cubicBezTo>
                  <a:cubicBezTo>
                    <a:pt x="1080" y="2211"/>
                    <a:pt x="1080" y="2211"/>
                    <a:pt x="1080" y="2211"/>
                  </a:cubicBezTo>
                  <a:cubicBezTo>
                    <a:pt x="2311" y="2103"/>
                    <a:pt x="2311" y="2103"/>
                    <a:pt x="2311" y="2103"/>
                  </a:cubicBezTo>
                  <a:cubicBezTo>
                    <a:pt x="2320" y="2103"/>
                    <a:pt x="2327" y="2094"/>
                    <a:pt x="2326" y="2085"/>
                  </a:cubicBezTo>
                  <a:lnTo>
                    <a:pt x="2190" y="771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16;p84">
              <a:extLst>
                <a:ext uri="{FF2B5EF4-FFF2-40B4-BE49-F238E27FC236}">
                  <a16:creationId xmlns:a16="http://schemas.microsoft.com/office/drawing/2014/main" id="{0004CAD3-7C57-1D09-24CC-16830BF3D81C}"/>
                </a:ext>
              </a:extLst>
            </p:cNvPr>
            <p:cNvSpPr/>
            <p:nvPr/>
          </p:nvSpPr>
          <p:spPr>
            <a:xfrm>
              <a:off x="13719177" y="10448925"/>
              <a:ext cx="2044700" cy="1382713"/>
            </a:xfrm>
            <a:custGeom>
              <a:avLst/>
              <a:gdLst/>
              <a:ahLst/>
              <a:cxnLst/>
              <a:rect l="0" t="0" r="0" b="0"/>
              <a:pathLst>
                <a:path w="3211" h="2173" extrusionOk="0">
                  <a:moveTo>
                    <a:pt x="3203" y="1009"/>
                  </a:moveTo>
                  <a:cubicBezTo>
                    <a:pt x="2479" y="1002"/>
                    <a:pt x="2479" y="1002"/>
                    <a:pt x="2479" y="1002"/>
                  </a:cubicBezTo>
                  <a:cubicBezTo>
                    <a:pt x="2474" y="1002"/>
                    <a:pt x="2470" y="1000"/>
                    <a:pt x="2468" y="996"/>
                  </a:cubicBezTo>
                  <a:cubicBezTo>
                    <a:pt x="2425" y="926"/>
                    <a:pt x="2425" y="926"/>
                    <a:pt x="2425" y="926"/>
                  </a:cubicBezTo>
                  <a:cubicBezTo>
                    <a:pt x="2423" y="922"/>
                    <a:pt x="2419" y="920"/>
                    <a:pt x="2415" y="920"/>
                  </a:cubicBezTo>
                  <a:cubicBezTo>
                    <a:pt x="2379" y="920"/>
                    <a:pt x="2379" y="920"/>
                    <a:pt x="2379" y="920"/>
                  </a:cubicBezTo>
                  <a:cubicBezTo>
                    <a:pt x="2375" y="920"/>
                    <a:pt x="2371" y="918"/>
                    <a:pt x="2369" y="914"/>
                  </a:cubicBezTo>
                  <a:cubicBezTo>
                    <a:pt x="2262" y="765"/>
                    <a:pt x="2262" y="765"/>
                    <a:pt x="2262" y="765"/>
                  </a:cubicBezTo>
                  <a:cubicBezTo>
                    <a:pt x="2262" y="764"/>
                    <a:pt x="2261" y="763"/>
                    <a:pt x="2261" y="763"/>
                  </a:cubicBezTo>
                  <a:cubicBezTo>
                    <a:pt x="2250" y="737"/>
                    <a:pt x="2250" y="737"/>
                    <a:pt x="2250" y="737"/>
                  </a:cubicBezTo>
                  <a:cubicBezTo>
                    <a:pt x="2247" y="730"/>
                    <a:pt x="2251" y="723"/>
                    <a:pt x="2257" y="720"/>
                  </a:cubicBezTo>
                  <a:cubicBezTo>
                    <a:pt x="2261" y="719"/>
                    <a:pt x="2264" y="715"/>
                    <a:pt x="2265" y="711"/>
                  </a:cubicBezTo>
                  <a:cubicBezTo>
                    <a:pt x="2277" y="659"/>
                    <a:pt x="2277" y="659"/>
                    <a:pt x="2277" y="659"/>
                  </a:cubicBezTo>
                  <a:cubicBezTo>
                    <a:pt x="2279" y="651"/>
                    <a:pt x="2272" y="643"/>
                    <a:pt x="2264" y="644"/>
                  </a:cubicBezTo>
                  <a:cubicBezTo>
                    <a:pt x="2247" y="645"/>
                    <a:pt x="2247" y="645"/>
                    <a:pt x="2247" y="645"/>
                  </a:cubicBezTo>
                  <a:cubicBezTo>
                    <a:pt x="2245" y="645"/>
                    <a:pt x="2243" y="646"/>
                    <a:pt x="2242" y="646"/>
                  </a:cubicBezTo>
                  <a:cubicBezTo>
                    <a:pt x="2109" y="717"/>
                    <a:pt x="2109" y="717"/>
                    <a:pt x="2109" y="717"/>
                  </a:cubicBezTo>
                  <a:cubicBezTo>
                    <a:pt x="2108" y="717"/>
                    <a:pt x="2107" y="718"/>
                    <a:pt x="2106" y="719"/>
                  </a:cubicBezTo>
                  <a:cubicBezTo>
                    <a:pt x="2014" y="809"/>
                    <a:pt x="2014" y="809"/>
                    <a:pt x="2014" y="809"/>
                  </a:cubicBezTo>
                  <a:cubicBezTo>
                    <a:pt x="2011" y="811"/>
                    <a:pt x="2008" y="812"/>
                    <a:pt x="2004" y="812"/>
                  </a:cubicBezTo>
                  <a:cubicBezTo>
                    <a:pt x="1884" y="806"/>
                    <a:pt x="1884" y="806"/>
                    <a:pt x="1884" y="806"/>
                  </a:cubicBezTo>
                  <a:cubicBezTo>
                    <a:pt x="1880" y="806"/>
                    <a:pt x="1876" y="803"/>
                    <a:pt x="1874" y="799"/>
                  </a:cubicBezTo>
                  <a:cubicBezTo>
                    <a:pt x="1784" y="635"/>
                    <a:pt x="1784" y="635"/>
                    <a:pt x="1784" y="635"/>
                  </a:cubicBezTo>
                  <a:cubicBezTo>
                    <a:pt x="1781" y="631"/>
                    <a:pt x="1781" y="627"/>
                    <a:pt x="1784" y="623"/>
                  </a:cubicBezTo>
                  <a:cubicBezTo>
                    <a:pt x="1851" y="509"/>
                    <a:pt x="1851" y="509"/>
                    <a:pt x="1851" y="509"/>
                  </a:cubicBezTo>
                  <a:cubicBezTo>
                    <a:pt x="1852" y="506"/>
                    <a:pt x="1853" y="503"/>
                    <a:pt x="1852" y="500"/>
                  </a:cubicBezTo>
                  <a:cubicBezTo>
                    <a:pt x="1835" y="413"/>
                    <a:pt x="1835" y="413"/>
                    <a:pt x="1835" y="413"/>
                  </a:cubicBezTo>
                  <a:cubicBezTo>
                    <a:pt x="1834" y="409"/>
                    <a:pt x="1831" y="405"/>
                    <a:pt x="1827" y="404"/>
                  </a:cubicBezTo>
                  <a:cubicBezTo>
                    <a:pt x="1781" y="387"/>
                    <a:pt x="1781" y="387"/>
                    <a:pt x="1781" y="387"/>
                  </a:cubicBezTo>
                  <a:cubicBezTo>
                    <a:pt x="1693" y="353"/>
                    <a:pt x="1693" y="353"/>
                    <a:pt x="1693" y="353"/>
                  </a:cubicBezTo>
                  <a:cubicBezTo>
                    <a:pt x="1690" y="352"/>
                    <a:pt x="1688" y="352"/>
                    <a:pt x="1685" y="352"/>
                  </a:cubicBezTo>
                  <a:cubicBezTo>
                    <a:pt x="1610" y="368"/>
                    <a:pt x="1610" y="368"/>
                    <a:pt x="1610" y="368"/>
                  </a:cubicBezTo>
                  <a:cubicBezTo>
                    <a:pt x="1607" y="369"/>
                    <a:pt x="1603" y="368"/>
                    <a:pt x="1601" y="366"/>
                  </a:cubicBezTo>
                  <a:cubicBezTo>
                    <a:pt x="1555" y="336"/>
                    <a:pt x="1555" y="336"/>
                    <a:pt x="1555" y="336"/>
                  </a:cubicBezTo>
                  <a:cubicBezTo>
                    <a:pt x="1553" y="334"/>
                    <a:pt x="1551" y="331"/>
                    <a:pt x="1550" y="328"/>
                  </a:cubicBezTo>
                  <a:cubicBezTo>
                    <a:pt x="1539" y="275"/>
                    <a:pt x="1539" y="275"/>
                    <a:pt x="1539" y="275"/>
                  </a:cubicBezTo>
                  <a:cubicBezTo>
                    <a:pt x="1538" y="272"/>
                    <a:pt x="1537" y="269"/>
                    <a:pt x="1535" y="268"/>
                  </a:cubicBezTo>
                  <a:cubicBezTo>
                    <a:pt x="1476" y="219"/>
                    <a:pt x="1476" y="219"/>
                    <a:pt x="1476" y="219"/>
                  </a:cubicBezTo>
                  <a:cubicBezTo>
                    <a:pt x="1475" y="217"/>
                    <a:pt x="1474" y="215"/>
                    <a:pt x="1473" y="213"/>
                  </a:cubicBezTo>
                  <a:cubicBezTo>
                    <a:pt x="1428" y="94"/>
                    <a:pt x="1428" y="94"/>
                    <a:pt x="1428" y="94"/>
                  </a:cubicBezTo>
                  <a:cubicBezTo>
                    <a:pt x="1427" y="92"/>
                    <a:pt x="1425" y="89"/>
                    <a:pt x="1422" y="88"/>
                  </a:cubicBezTo>
                  <a:cubicBezTo>
                    <a:pt x="1266" y="5"/>
                    <a:pt x="1266" y="5"/>
                    <a:pt x="1266" y="5"/>
                  </a:cubicBezTo>
                  <a:cubicBezTo>
                    <a:pt x="1256" y="0"/>
                    <a:pt x="1246" y="8"/>
                    <a:pt x="1247" y="18"/>
                  </a:cubicBezTo>
                  <a:cubicBezTo>
                    <a:pt x="1266" y="116"/>
                    <a:pt x="1266" y="116"/>
                    <a:pt x="1266" y="116"/>
                  </a:cubicBezTo>
                  <a:cubicBezTo>
                    <a:pt x="1267" y="121"/>
                    <a:pt x="1265" y="126"/>
                    <a:pt x="1261" y="129"/>
                  </a:cubicBezTo>
                  <a:cubicBezTo>
                    <a:pt x="1210" y="170"/>
                    <a:pt x="1210" y="170"/>
                    <a:pt x="1210" y="170"/>
                  </a:cubicBezTo>
                  <a:cubicBezTo>
                    <a:pt x="1209" y="170"/>
                    <a:pt x="1209" y="170"/>
                    <a:pt x="1209" y="170"/>
                  </a:cubicBezTo>
                  <a:cubicBezTo>
                    <a:pt x="1209" y="172"/>
                    <a:pt x="1208" y="174"/>
                    <a:pt x="1208" y="176"/>
                  </a:cubicBezTo>
                  <a:cubicBezTo>
                    <a:pt x="1175" y="284"/>
                    <a:pt x="1175" y="284"/>
                    <a:pt x="1175" y="284"/>
                  </a:cubicBezTo>
                  <a:cubicBezTo>
                    <a:pt x="1173" y="290"/>
                    <a:pt x="1169" y="295"/>
                    <a:pt x="1164" y="298"/>
                  </a:cubicBezTo>
                  <a:cubicBezTo>
                    <a:pt x="1016" y="403"/>
                    <a:pt x="1016" y="403"/>
                    <a:pt x="1016" y="403"/>
                  </a:cubicBezTo>
                  <a:cubicBezTo>
                    <a:pt x="1011" y="407"/>
                    <a:pt x="1005" y="409"/>
                    <a:pt x="998" y="408"/>
                  </a:cubicBezTo>
                  <a:cubicBezTo>
                    <a:pt x="845" y="401"/>
                    <a:pt x="845" y="401"/>
                    <a:pt x="845" y="401"/>
                  </a:cubicBezTo>
                  <a:cubicBezTo>
                    <a:pt x="837" y="401"/>
                    <a:pt x="829" y="404"/>
                    <a:pt x="823" y="410"/>
                  </a:cubicBezTo>
                  <a:cubicBezTo>
                    <a:pt x="742" y="499"/>
                    <a:pt x="742" y="499"/>
                    <a:pt x="742" y="499"/>
                  </a:cubicBezTo>
                  <a:cubicBezTo>
                    <a:pt x="729" y="512"/>
                    <a:pt x="708" y="511"/>
                    <a:pt x="698" y="496"/>
                  </a:cubicBezTo>
                  <a:cubicBezTo>
                    <a:pt x="645" y="415"/>
                    <a:pt x="645" y="415"/>
                    <a:pt x="645" y="415"/>
                  </a:cubicBezTo>
                  <a:cubicBezTo>
                    <a:pt x="644" y="414"/>
                    <a:pt x="643" y="412"/>
                    <a:pt x="643" y="410"/>
                  </a:cubicBezTo>
                  <a:cubicBezTo>
                    <a:pt x="600" y="304"/>
                    <a:pt x="600" y="304"/>
                    <a:pt x="600" y="304"/>
                  </a:cubicBezTo>
                  <a:cubicBezTo>
                    <a:pt x="595" y="289"/>
                    <a:pt x="578" y="282"/>
                    <a:pt x="563" y="289"/>
                  </a:cubicBezTo>
                  <a:cubicBezTo>
                    <a:pt x="550" y="295"/>
                    <a:pt x="550" y="295"/>
                    <a:pt x="550" y="295"/>
                  </a:cubicBezTo>
                  <a:cubicBezTo>
                    <a:pt x="545" y="298"/>
                    <a:pt x="540" y="302"/>
                    <a:pt x="537" y="307"/>
                  </a:cubicBezTo>
                  <a:cubicBezTo>
                    <a:pt x="496" y="383"/>
                    <a:pt x="496" y="383"/>
                    <a:pt x="496" y="383"/>
                  </a:cubicBezTo>
                  <a:cubicBezTo>
                    <a:pt x="492" y="391"/>
                    <a:pt x="492" y="399"/>
                    <a:pt x="495" y="407"/>
                  </a:cubicBezTo>
                  <a:cubicBezTo>
                    <a:pt x="534" y="503"/>
                    <a:pt x="534" y="503"/>
                    <a:pt x="534" y="503"/>
                  </a:cubicBezTo>
                  <a:cubicBezTo>
                    <a:pt x="539" y="514"/>
                    <a:pt x="536" y="526"/>
                    <a:pt x="527" y="534"/>
                  </a:cubicBezTo>
                  <a:cubicBezTo>
                    <a:pt x="495" y="564"/>
                    <a:pt x="495" y="564"/>
                    <a:pt x="495" y="564"/>
                  </a:cubicBezTo>
                  <a:cubicBezTo>
                    <a:pt x="485" y="572"/>
                    <a:pt x="470" y="573"/>
                    <a:pt x="460" y="565"/>
                  </a:cubicBezTo>
                  <a:cubicBezTo>
                    <a:pt x="397" y="517"/>
                    <a:pt x="397" y="517"/>
                    <a:pt x="397" y="517"/>
                  </a:cubicBezTo>
                  <a:cubicBezTo>
                    <a:pt x="392" y="513"/>
                    <a:pt x="386" y="511"/>
                    <a:pt x="380" y="511"/>
                  </a:cubicBezTo>
                  <a:cubicBezTo>
                    <a:pt x="258" y="511"/>
                    <a:pt x="258" y="511"/>
                    <a:pt x="258" y="511"/>
                  </a:cubicBezTo>
                  <a:cubicBezTo>
                    <a:pt x="251" y="511"/>
                    <a:pt x="245" y="513"/>
                    <a:pt x="240" y="518"/>
                  </a:cubicBezTo>
                  <a:cubicBezTo>
                    <a:pt x="136" y="610"/>
                    <a:pt x="136" y="610"/>
                    <a:pt x="136" y="610"/>
                  </a:cubicBezTo>
                  <a:cubicBezTo>
                    <a:pt x="131" y="614"/>
                    <a:pt x="127" y="621"/>
                    <a:pt x="127" y="628"/>
                  </a:cubicBezTo>
                  <a:cubicBezTo>
                    <a:pt x="100" y="894"/>
                    <a:pt x="100" y="894"/>
                    <a:pt x="100" y="894"/>
                  </a:cubicBezTo>
                  <a:cubicBezTo>
                    <a:pt x="100" y="900"/>
                    <a:pt x="101" y="906"/>
                    <a:pt x="104" y="911"/>
                  </a:cubicBezTo>
                  <a:cubicBezTo>
                    <a:pt x="202" y="1079"/>
                    <a:pt x="202" y="1079"/>
                    <a:pt x="202" y="1079"/>
                  </a:cubicBezTo>
                  <a:cubicBezTo>
                    <a:pt x="203" y="1082"/>
                    <a:pt x="205" y="1084"/>
                    <a:pt x="207" y="1086"/>
                  </a:cubicBezTo>
                  <a:cubicBezTo>
                    <a:pt x="356" y="1223"/>
                    <a:pt x="356" y="1223"/>
                    <a:pt x="356" y="1223"/>
                  </a:cubicBezTo>
                  <a:cubicBezTo>
                    <a:pt x="363" y="1229"/>
                    <a:pt x="367" y="1239"/>
                    <a:pt x="365" y="1248"/>
                  </a:cubicBezTo>
                  <a:cubicBezTo>
                    <a:pt x="330" y="1431"/>
                    <a:pt x="330" y="1431"/>
                    <a:pt x="330" y="1431"/>
                  </a:cubicBezTo>
                  <a:cubicBezTo>
                    <a:pt x="327" y="1443"/>
                    <a:pt x="317" y="1452"/>
                    <a:pt x="305" y="1453"/>
                  </a:cubicBezTo>
                  <a:cubicBezTo>
                    <a:pt x="263" y="1456"/>
                    <a:pt x="263" y="1456"/>
                    <a:pt x="263" y="1456"/>
                  </a:cubicBezTo>
                  <a:cubicBezTo>
                    <a:pt x="252" y="1457"/>
                    <a:pt x="242" y="1465"/>
                    <a:pt x="239" y="1476"/>
                  </a:cubicBezTo>
                  <a:cubicBezTo>
                    <a:pt x="226" y="1527"/>
                    <a:pt x="226" y="1527"/>
                    <a:pt x="226" y="1527"/>
                  </a:cubicBezTo>
                  <a:cubicBezTo>
                    <a:pt x="224" y="1532"/>
                    <a:pt x="222" y="1537"/>
                    <a:pt x="218" y="1541"/>
                  </a:cubicBezTo>
                  <a:cubicBezTo>
                    <a:pt x="169" y="1585"/>
                    <a:pt x="169" y="1585"/>
                    <a:pt x="169" y="1585"/>
                  </a:cubicBezTo>
                  <a:cubicBezTo>
                    <a:pt x="163" y="1590"/>
                    <a:pt x="160" y="1598"/>
                    <a:pt x="160" y="1605"/>
                  </a:cubicBezTo>
                  <a:cubicBezTo>
                    <a:pt x="160" y="1664"/>
                    <a:pt x="160" y="1664"/>
                    <a:pt x="160" y="1664"/>
                  </a:cubicBezTo>
                  <a:cubicBezTo>
                    <a:pt x="160" y="1674"/>
                    <a:pt x="153" y="1684"/>
                    <a:pt x="143" y="1689"/>
                  </a:cubicBezTo>
                  <a:cubicBezTo>
                    <a:pt x="0" y="1753"/>
                    <a:pt x="0" y="1753"/>
                    <a:pt x="0" y="1753"/>
                  </a:cubicBezTo>
                  <a:cubicBezTo>
                    <a:pt x="294" y="1844"/>
                    <a:pt x="294" y="1844"/>
                    <a:pt x="294" y="1844"/>
                  </a:cubicBezTo>
                  <a:cubicBezTo>
                    <a:pt x="297" y="1845"/>
                    <a:pt x="299" y="1846"/>
                    <a:pt x="301" y="1847"/>
                  </a:cubicBezTo>
                  <a:cubicBezTo>
                    <a:pt x="566" y="2009"/>
                    <a:pt x="566" y="2009"/>
                    <a:pt x="566" y="2009"/>
                  </a:cubicBezTo>
                  <a:cubicBezTo>
                    <a:pt x="571" y="2012"/>
                    <a:pt x="577" y="2013"/>
                    <a:pt x="583" y="2013"/>
                  </a:cubicBezTo>
                  <a:cubicBezTo>
                    <a:pt x="823" y="1990"/>
                    <a:pt x="823" y="1990"/>
                    <a:pt x="823" y="1990"/>
                  </a:cubicBezTo>
                  <a:cubicBezTo>
                    <a:pt x="826" y="1990"/>
                    <a:pt x="830" y="1990"/>
                    <a:pt x="833" y="1991"/>
                  </a:cubicBezTo>
                  <a:cubicBezTo>
                    <a:pt x="1050" y="2055"/>
                    <a:pt x="1050" y="2055"/>
                    <a:pt x="1050" y="2055"/>
                  </a:cubicBezTo>
                  <a:cubicBezTo>
                    <a:pt x="1456" y="2172"/>
                    <a:pt x="1456" y="2172"/>
                    <a:pt x="1456" y="2172"/>
                  </a:cubicBezTo>
                  <a:cubicBezTo>
                    <a:pt x="1459" y="2173"/>
                    <a:pt x="1461" y="2173"/>
                    <a:pt x="1464" y="2173"/>
                  </a:cubicBezTo>
                  <a:cubicBezTo>
                    <a:pt x="1620" y="2173"/>
                    <a:pt x="1620" y="2173"/>
                    <a:pt x="1620" y="2173"/>
                  </a:cubicBezTo>
                  <a:cubicBezTo>
                    <a:pt x="1624" y="2173"/>
                    <a:pt x="1628" y="2173"/>
                    <a:pt x="1631" y="2171"/>
                  </a:cubicBezTo>
                  <a:cubicBezTo>
                    <a:pt x="2086" y="1968"/>
                    <a:pt x="2086" y="1968"/>
                    <a:pt x="2086" y="1968"/>
                  </a:cubicBezTo>
                  <a:cubicBezTo>
                    <a:pt x="2087" y="1968"/>
                    <a:pt x="2089" y="1967"/>
                    <a:pt x="2090" y="1966"/>
                  </a:cubicBezTo>
                  <a:cubicBezTo>
                    <a:pt x="2263" y="1845"/>
                    <a:pt x="2263" y="1845"/>
                    <a:pt x="2263" y="1845"/>
                  </a:cubicBezTo>
                  <a:cubicBezTo>
                    <a:pt x="2265" y="1844"/>
                    <a:pt x="2267" y="1843"/>
                    <a:pt x="2270" y="1842"/>
                  </a:cubicBezTo>
                  <a:cubicBezTo>
                    <a:pt x="2563" y="1736"/>
                    <a:pt x="2563" y="1736"/>
                    <a:pt x="2563" y="1736"/>
                  </a:cubicBezTo>
                  <a:cubicBezTo>
                    <a:pt x="2564" y="1735"/>
                    <a:pt x="2565" y="1735"/>
                    <a:pt x="2566" y="1735"/>
                  </a:cubicBezTo>
                  <a:cubicBezTo>
                    <a:pt x="2609" y="1724"/>
                    <a:pt x="2609" y="1724"/>
                    <a:pt x="2609" y="1724"/>
                  </a:cubicBezTo>
                  <a:cubicBezTo>
                    <a:pt x="2614" y="1722"/>
                    <a:pt x="2618" y="1722"/>
                    <a:pt x="2622" y="1723"/>
                  </a:cubicBezTo>
                  <a:cubicBezTo>
                    <a:pt x="2645" y="1728"/>
                    <a:pt x="2645" y="1728"/>
                    <a:pt x="2645" y="1728"/>
                  </a:cubicBezTo>
                  <a:cubicBezTo>
                    <a:pt x="2648" y="1729"/>
                    <a:pt x="2652" y="1729"/>
                    <a:pt x="2655" y="1728"/>
                  </a:cubicBezTo>
                  <a:cubicBezTo>
                    <a:pt x="2671" y="1726"/>
                    <a:pt x="2671" y="1726"/>
                    <a:pt x="2671" y="1726"/>
                  </a:cubicBezTo>
                  <a:cubicBezTo>
                    <a:pt x="2672" y="1725"/>
                    <a:pt x="2673" y="1725"/>
                    <a:pt x="2674" y="1725"/>
                  </a:cubicBezTo>
                  <a:cubicBezTo>
                    <a:pt x="2825" y="1712"/>
                    <a:pt x="2825" y="1712"/>
                    <a:pt x="2825" y="1712"/>
                  </a:cubicBezTo>
                  <a:cubicBezTo>
                    <a:pt x="2834" y="1712"/>
                    <a:pt x="2841" y="1707"/>
                    <a:pt x="2846" y="1700"/>
                  </a:cubicBezTo>
                  <a:cubicBezTo>
                    <a:pt x="2864" y="1673"/>
                    <a:pt x="2864" y="1673"/>
                    <a:pt x="2864" y="1673"/>
                  </a:cubicBezTo>
                  <a:cubicBezTo>
                    <a:pt x="2871" y="1663"/>
                    <a:pt x="2885" y="1659"/>
                    <a:pt x="2897" y="1663"/>
                  </a:cubicBezTo>
                  <a:cubicBezTo>
                    <a:pt x="3004" y="1705"/>
                    <a:pt x="3004" y="1705"/>
                    <a:pt x="3004" y="1705"/>
                  </a:cubicBezTo>
                  <a:cubicBezTo>
                    <a:pt x="3110" y="1749"/>
                    <a:pt x="3110" y="1749"/>
                    <a:pt x="3110" y="1749"/>
                  </a:cubicBezTo>
                  <a:cubicBezTo>
                    <a:pt x="3121" y="1676"/>
                    <a:pt x="3121" y="1676"/>
                    <a:pt x="3121" y="1676"/>
                  </a:cubicBezTo>
                  <a:cubicBezTo>
                    <a:pt x="3122" y="1672"/>
                    <a:pt x="3122" y="1667"/>
                    <a:pt x="3120" y="1663"/>
                  </a:cubicBezTo>
                  <a:cubicBezTo>
                    <a:pt x="3067" y="1511"/>
                    <a:pt x="3067" y="1511"/>
                    <a:pt x="3067" y="1511"/>
                  </a:cubicBezTo>
                  <a:cubicBezTo>
                    <a:pt x="3064" y="1503"/>
                    <a:pt x="3065" y="1495"/>
                    <a:pt x="3068" y="1489"/>
                  </a:cubicBezTo>
                  <a:cubicBezTo>
                    <a:pt x="3114" y="1403"/>
                    <a:pt x="3114" y="1403"/>
                    <a:pt x="3114" y="1403"/>
                  </a:cubicBezTo>
                  <a:cubicBezTo>
                    <a:pt x="3117" y="1398"/>
                    <a:pt x="3118" y="1392"/>
                    <a:pt x="3117" y="1386"/>
                  </a:cubicBezTo>
                  <a:cubicBezTo>
                    <a:pt x="3104" y="1283"/>
                    <a:pt x="3104" y="1283"/>
                    <a:pt x="3104" y="1283"/>
                  </a:cubicBezTo>
                  <a:cubicBezTo>
                    <a:pt x="3103" y="1277"/>
                    <a:pt x="3104" y="1270"/>
                    <a:pt x="3108" y="1265"/>
                  </a:cubicBezTo>
                  <a:cubicBezTo>
                    <a:pt x="3185" y="1145"/>
                    <a:pt x="3185" y="1145"/>
                    <a:pt x="3185" y="1145"/>
                  </a:cubicBezTo>
                  <a:cubicBezTo>
                    <a:pt x="3207" y="1108"/>
                    <a:pt x="3207" y="1108"/>
                    <a:pt x="3207" y="1108"/>
                  </a:cubicBezTo>
                  <a:cubicBezTo>
                    <a:pt x="3210" y="1103"/>
                    <a:pt x="3211" y="1098"/>
                    <a:pt x="3211" y="1094"/>
                  </a:cubicBezTo>
                  <a:cubicBezTo>
                    <a:pt x="3211" y="1014"/>
                    <a:pt x="3211" y="1014"/>
                    <a:pt x="3211" y="1014"/>
                  </a:cubicBezTo>
                  <a:cubicBezTo>
                    <a:pt x="3211" y="1012"/>
                    <a:pt x="3211" y="1009"/>
                    <a:pt x="3210" y="1007"/>
                  </a:cubicBezTo>
                  <a:cubicBezTo>
                    <a:pt x="3208" y="1008"/>
                    <a:pt x="3205" y="1009"/>
                    <a:pt x="3203" y="1009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17;p84">
              <a:extLst>
                <a:ext uri="{FF2B5EF4-FFF2-40B4-BE49-F238E27FC236}">
                  <a16:creationId xmlns:a16="http://schemas.microsoft.com/office/drawing/2014/main" id="{BAA0D233-B26E-33E0-17DA-F798161E6A78}"/>
                </a:ext>
              </a:extLst>
            </p:cNvPr>
            <p:cNvSpPr/>
            <p:nvPr/>
          </p:nvSpPr>
          <p:spPr>
            <a:xfrm>
              <a:off x="15757527" y="11090275"/>
              <a:ext cx="3175" cy="0"/>
            </a:xfrm>
            <a:custGeom>
              <a:avLst/>
              <a:gdLst/>
              <a:ahLst/>
              <a:cxnLst/>
              <a:rect l="0" t="0" r="0" b="0"/>
              <a:pathLst>
                <a:path w="4" h="120000" extrusionOk="0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18;p84">
              <a:extLst>
                <a:ext uri="{FF2B5EF4-FFF2-40B4-BE49-F238E27FC236}">
                  <a16:creationId xmlns:a16="http://schemas.microsoft.com/office/drawing/2014/main" id="{0B8FF23A-C1F3-CF33-27DF-D10F23E71564}"/>
                </a:ext>
              </a:extLst>
            </p:cNvPr>
            <p:cNvSpPr/>
            <p:nvPr/>
          </p:nvSpPr>
          <p:spPr>
            <a:xfrm>
              <a:off x="15838488" y="10925175"/>
              <a:ext cx="3175" cy="31750"/>
            </a:xfrm>
            <a:custGeom>
              <a:avLst/>
              <a:gdLst/>
              <a:ahLst/>
              <a:cxnLst/>
              <a:rect l="0" t="0" r="0" b="0"/>
              <a:pathLst>
                <a:path w="5" h="50" extrusionOk="0">
                  <a:moveTo>
                    <a:pt x="0" y="0"/>
                  </a:moveTo>
                  <a:cubicBezTo>
                    <a:pt x="0" y="1"/>
                    <a:pt x="1" y="3"/>
                    <a:pt x="1" y="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8"/>
                    <a:pt x="4" y="49"/>
                    <a:pt x="5" y="50"/>
                  </a:cubicBezTo>
                  <a:cubicBezTo>
                    <a:pt x="4" y="49"/>
                    <a:pt x="4" y="48"/>
                    <a:pt x="4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419;p84">
              <a:extLst>
                <a:ext uri="{FF2B5EF4-FFF2-40B4-BE49-F238E27FC236}">
                  <a16:creationId xmlns:a16="http://schemas.microsoft.com/office/drawing/2014/main" id="{ED592A92-D1B7-A41F-108B-A4E8964796EF}"/>
                </a:ext>
              </a:extLst>
            </p:cNvPr>
            <p:cNvSpPr/>
            <p:nvPr/>
          </p:nvSpPr>
          <p:spPr>
            <a:xfrm>
              <a:off x="15670213" y="10683875"/>
              <a:ext cx="1633538" cy="1563688"/>
            </a:xfrm>
            <a:custGeom>
              <a:avLst/>
              <a:gdLst/>
              <a:ahLst/>
              <a:cxnLst/>
              <a:rect l="0" t="0" r="0" b="0"/>
              <a:pathLst>
                <a:path w="2567" h="2456" extrusionOk="0">
                  <a:moveTo>
                    <a:pt x="2543" y="978"/>
                  </a:moveTo>
                  <a:cubicBezTo>
                    <a:pt x="2516" y="973"/>
                    <a:pt x="2477" y="964"/>
                    <a:pt x="2469" y="962"/>
                  </a:cubicBezTo>
                  <a:cubicBezTo>
                    <a:pt x="2461" y="959"/>
                    <a:pt x="2432" y="949"/>
                    <a:pt x="2416" y="943"/>
                  </a:cubicBezTo>
                  <a:cubicBezTo>
                    <a:pt x="2408" y="940"/>
                    <a:pt x="2402" y="935"/>
                    <a:pt x="2399" y="928"/>
                  </a:cubicBezTo>
                  <a:cubicBezTo>
                    <a:pt x="2331" y="798"/>
                    <a:pt x="2331" y="798"/>
                    <a:pt x="2331" y="798"/>
                  </a:cubicBezTo>
                  <a:cubicBezTo>
                    <a:pt x="2328" y="791"/>
                    <a:pt x="2323" y="787"/>
                    <a:pt x="2317" y="784"/>
                  </a:cubicBezTo>
                  <a:cubicBezTo>
                    <a:pt x="2147" y="708"/>
                    <a:pt x="2147" y="708"/>
                    <a:pt x="2147" y="708"/>
                  </a:cubicBezTo>
                  <a:cubicBezTo>
                    <a:pt x="2144" y="707"/>
                    <a:pt x="2142" y="705"/>
                    <a:pt x="2140" y="704"/>
                  </a:cubicBezTo>
                  <a:cubicBezTo>
                    <a:pt x="2055" y="634"/>
                    <a:pt x="2055" y="634"/>
                    <a:pt x="2055" y="634"/>
                  </a:cubicBezTo>
                  <a:cubicBezTo>
                    <a:pt x="2053" y="633"/>
                    <a:pt x="2050" y="631"/>
                    <a:pt x="2048" y="630"/>
                  </a:cubicBezTo>
                  <a:cubicBezTo>
                    <a:pt x="1984" y="602"/>
                    <a:pt x="1984" y="602"/>
                    <a:pt x="1984" y="602"/>
                  </a:cubicBezTo>
                  <a:cubicBezTo>
                    <a:pt x="1977" y="599"/>
                    <a:pt x="1972" y="594"/>
                    <a:pt x="1969" y="587"/>
                  </a:cubicBezTo>
                  <a:cubicBezTo>
                    <a:pt x="1928" y="500"/>
                    <a:pt x="1928" y="500"/>
                    <a:pt x="1928" y="500"/>
                  </a:cubicBezTo>
                  <a:cubicBezTo>
                    <a:pt x="1923" y="490"/>
                    <a:pt x="1913" y="483"/>
                    <a:pt x="1901" y="483"/>
                  </a:cubicBezTo>
                  <a:cubicBezTo>
                    <a:pt x="1846" y="483"/>
                    <a:pt x="1846" y="483"/>
                    <a:pt x="1846" y="483"/>
                  </a:cubicBezTo>
                  <a:cubicBezTo>
                    <a:pt x="1822" y="483"/>
                    <a:pt x="1808" y="457"/>
                    <a:pt x="1821" y="437"/>
                  </a:cubicBezTo>
                  <a:cubicBezTo>
                    <a:pt x="1821" y="437"/>
                    <a:pt x="1821" y="437"/>
                    <a:pt x="1821" y="437"/>
                  </a:cubicBezTo>
                  <a:cubicBezTo>
                    <a:pt x="1821" y="435"/>
                    <a:pt x="1822" y="435"/>
                    <a:pt x="1823" y="433"/>
                  </a:cubicBezTo>
                  <a:cubicBezTo>
                    <a:pt x="1813" y="427"/>
                    <a:pt x="1809" y="412"/>
                    <a:pt x="1817" y="401"/>
                  </a:cubicBezTo>
                  <a:cubicBezTo>
                    <a:pt x="1817" y="400"/>
                    <a:pt x="1817" y="400"/>
                    <a:pt x="1817" y="400"/>
                  </a:cubicBezTo>
                  <a:cubicBezTo>
                    <a:pt x="1822" y="393"/>
                    <a:pt x="1822" y="383"/>
                    <a:pt x="1817" y="375"/>
                  </a:cubicBezTo>
                  <a:cubicBezTo>
                    <a:pt x="1809" y="363"/>
                    <a:pt x="1809" y="363"/>
                    <a:pt x="1809" y="363"/>
                  </a:cubicBezTo>
                  <a:cubicBezTo>
                    <a:pt x="1806" y="357"/>
                    <a:pt x="1801" y="353"/>
                    <a:pt x="1795" y="352"/>
                  </a:cubicBezTo>
                  <a:cubicBezTo>
                    <a:pt x="1778" y="348"/>
                    <a:pt x="1778" y="348"/>
                    <a:pt x="1778" y="348"/>
                  </a:cubicBezTo>
                  <a:cubicBezTo>
                    <a:pt x="1772" y="347"/>
                    <a:pt x="1766" y="342"/>
                    <a:pt x="1763" y="336"/>
                  </a:cubicBezTo>
                  <a:cubicBezTo>
                    <a:pt x="1747" y="306"/>
                    <a:pt x="1747" y="306"/>
                    <a:pt x="1747" y="306"/>
                  </a:cubicBezTo>
                  <a:cubicBezTo>
                    <a:pt x="1743" y="300"/>
                    <a:pt x="1737" y="295"/>
                    <a:pt x="1729" y="294"/>
                  </a:cubicBezTo>
                  <a:cubicBezTo>
                    <a:pt x="1650" y="282"/>
                    <a:pt x="1650" y="282"/>
                    <a:pt x="1650" y="282"/>
                  </a:cubicBezTo>
                  <a:cubicBezTo>
                    <a:pt x="1640" y="281"/>
                    <a:pt x="1632" y="274"/>
                    <a:pt x="1630" y="265"/>
                  </a:cubicBezTo>
                  <a:cubicBezTo>
                    <a:pt x="1604" y="155"/>
                    <a:pt x="1604" y="155"/>
                    <a:pt x="1604" y="155"/>
                  </a:cubicBezTo>
                  <a:cubicBezTo>
                    <a:pt x="1603" y="149"/>
                    <a:pt x="1598" y="143"/>
                    <a:pt x="1592" y="140"/>
                  </a:cubicBezTo>
                  <a:cubicBezTo>
                    <a:pt x="1558" y="122"/>
                    <a:pt x="1558" y="122"/>
                    <a:pt x="1558" y="122"/>
                  </a:cubicBezTo>
                  <a:cubicBezTo>
                    <a:pt x="1553" y="120"/>
                    <a:pt x="1549" y="115"/>
                    <a:pt x="1547" y="110"/>
                  </a:cubicBezTo>
                  <a:cubicBezTo>
                    <a:pt x="1519" y="36"/>
                    <a:pt x="1519" y="36"/>
                    <a:pt x="1519" y="36"/>
                  </a:cubicBezTo>
                  <a:cubicBezTo>
                    <a:pt x="1516" y="28"/>
                    <a:pt x="1508" y="22"/>
                    <a:pt x="1500" y="21"/>
                  </a:cubicBezTo>
                  <a:cubicBezTo>
                    <a:pt x="1388" y="7"/>
                    <a:pt x="1388" y="7"/>
                    <a:pt x="1388" y="7"/>
                  </a:cubicBezTo>
                  <a:cubicBezTo>
                    <a:pt x="1378" y="6"/>
                    <a:pt x="1368" y="11"/>
                    <a:pt x="1364" y="20"/>
                  </a:cubicBezTo>
                  <a:cubicBezTo>
                    <a:pt x="1331" y="88"/>
                    <a:pt x="1331" y="88"/>
                    <a:pt x="1331" y="88"/>
                  </a:cubicBezTo>
                  <a:cubicBezTo>
                    <a:pt x="1328" y="95"/>
                    <a:pt x="1322" y="99"/>
                    <a:pt x="1315" y="101"/>
                  </a:cubicBezTo>
                  <a:cubicBezTo>
                    <a:pt x="1301" y="104"/>
                    <a:pt x="1301" y="104"/>
                    <a:pt x="1301" y="104"/>
                  </a:cubicBezTo>
                  <a:cubicBezTo>
                    <a:pt x="1300" y="104"/>
                    <a:pt x="1300" y="104"/>
                    <a:pt x="1299" y="104"/>
                  </a:cubicBezTo>
                  <a:cubicBezTo>
                    <a:pt x="1188" y="139"/>
                    <a:pt x="1188" y="139"/>
                    <a:pt x="1188" y="139"/>
                  </a:cubicBezTo>
                  <a:cubicBezTo>
                    <a:pt x="1184" y="140"/>
                    <a:pt x="1181" y="142"/>
                    <a:pt x="1178" y="144"/>
                  </a:cubicBezTo>
                  <a:cubicBezTo>
                    <a:pt x="893" y="417"/>
                    <a:pt x="893" y="417"/>
                    <a:pt x="893" y="417"/>
                  </a:cubicBezTo>
                  <a:cubicBezTo>
                    <a:pt x="883" y="426"/>
                    <a:pt x="868" y="426"/>
                    <a:pt x="859" y="416"/>
                  </a:cubicBezTo>
                  <a:cubicBezTo>
                    <a:pt x="775" y="322"/>
                    <a:pt x="775" y="322"/>
                    <a:pt x="775" y="322"/>
                  </a:cubicBezTo>
                  <a:cubicBezTo>
                    <a:pt x="770" y="317"/>
                    <a:pt x="763" y="314"/>
                    <a:pt x="756" y="315"/>
                  </a:cubicBezTo>
                  <a:cubicBezTo>
                    <a:pt x="749" y="315"/>
                    <a:pt x="749" y="315"/>
                    <a:pt x="749" y="315"/>
                  </a:cubicBezTo>
                  <a:cubicBezTo>
                    <a:pt x="737" y="316"/>
                    <a:pt x="727" y="308"/>
                    <a:pt x="724" y="296"/>
                  </a:cubicBezTo>
                  <a:cubicBezTo>
                    <a:pt x="698" y="174"/>
                    <a:pt x="698" y="174"/>
                    <a:pt x="698" y="174"/>
                  </a:cubicBezTo>
                  <a:cubicBezTo>
                    <a:pt x="698" y="172"/>
                    <a:pt x="698" y="170"/>
                    <a:pt x="698" y="168"/>
                  </a:cubicBezTo>
                  <a:cubicBezTo>
                    <a:pt x="703" y="75"/>
                    <a:pt x="703" y="75"/>
                    <a:pt x="703" y="75"/>
                  </a:cubicBezTo>
                  <a:cubicBezTo>
                    <a:pt x="704" y="60"/>
                    <a:pt x="692" y="48"/>
                    <a:pt x="677" y="50"/>
                  </a:cubicBezTo>
                  <a:cubicBezTo>
                    <a:pt x="644" y="53"/>
                    <a:pt x="644" y="53"/>
                    <a:pt x="644" y="53"/>
                  </a:cubicBezTo>
                  <a:cubicBezTo>
                    <a:pt x="640" y="54"/>
                    <a:pt x="636" y="53"/>
                    <a:pt x="632" y="51"/>
                  </a:cubicBezTo>
                  <a:cubicBezTo>
                    <a:pt x="528" y="4"/>
                    <a:pt x="528" y="4"/>
                    <a:pt x="528" y="4"/>
                  </a:cubicBezTo>
                  <a:cubicBezTo>
                    <a:pt x="520" y="0"/>
                    <a:pt x="510" y="1"/>
                    <a:pt x="503" y="7"/>
                  </a:cubicBezTo>
                  <a:cubicBezTo>
                    <a:pt x="472" y="31"/>
                    <a:pt x="472" y="31"/>
                    <a:pt x="472" y="31"/>
                  </a:cubicBezTo>
                  <a:cubicBezTo>
                    <a:pt x="467" y="35"/>
                    <a:pt x="464" y="41"/>
                    <a:pt x="463" y="47"/>
                  </a:cubicBezTo>
                  <a:cubicBezTo>
                    <a:pt x="440" y="268"/>
                    <a:pt x="440" y="268"/>
                    <a:pt x="440" y="268"/>
                  </a:cubicBezTo>
                  <a:cubicBezTo>
                    <a:pt x="439" y="273"/>
                    <a:pt x="437" y="278"/>
                    <a:pt x="434" y="282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3" y="347"/>
                    <a:pt x="372" y="348"/>
                    <a:pt x="371" y="350"/>
                  </a:cubicBezTo>
                  <a:cubicBezTo>
                    <a:pt x="314" y="446"/>
                    <a:pt x="314" y="446"/>
                    <a:pt x="314" y="446"/>
                  </a:cubicBezTo>
                  <a:cubicBezTo>
                    <a:pt x="311" y="447"/>
                    <a:pt x="309" y="447"/>
                    <a:pt x="306" y="448"/>
                  </a:cubicBezTo>
                  <a:cubicBezTo>
                    <a:pt x="278" y="437"/>
                    <a:pt x="278" y="437"/>
                    <a:pt x="278" y="437"/>
                  </a:cubicBezTo>
                  <a:cubicBezTo>
                    <a:pt x="311" y="450"/>
                    <a:pt x="311" y="450"/>
                    <a:pt x="311" y="450"/>
                  </a:cubicBezTo>
                  <a:cubicBezTo>
                    <a:pt x="317" y="453"/>
                    <a:pt x="320" y="460"/>
                    <a:pt x="318" y="467"/>
                  </a:cubicBezTo>
                  <a:cubicBezTo>
                    <a:pt x="300" y="514"/>
                    <a:pt x="300" y="514"/>
                    <a:pt x="300" y="514"/>
                  </a:cubicBezTo>
                  <a:cubicBezTo>
                    <a:pt x="300" y="516"/>
                    <a:pt x="298" y="518"/>
                    <a:pt x="296" y="520"/>
                  </a:cubicBezTo>
                  <a:cubicBezTo>
                    <a:pt x="147" y="637"/>
                    <a:pt x="147" y="637"/>
                    <a:pt x="147" y="637"/>
                  </a:cubicBezTo>
                  <a:cubicBezTo>
                    <a:pt x="147" y="638"/>
                    <a:pt x="146" y="638"/>
                    <a:pt x="146" y="638"/>
                  </a:cubicBezTo>
                  <a:cubicBezTo>
                    <a:pt x="147" y="640"/>
                    <a:pt x="147" y="643"/>
                    <a:pt x="147" y="645"/>
                  </a:cubicBezTo>
                  <a:cubicBezTo>
                    <a:pt x="147" y="725"/>
                    <a:pt x="147" y="725"/>
                    <a:pt x="147" y="725"/>
                  </a:cubicBezTo>
                  <a:cubicBezTo>
                    <a:pt x="147" y="729"/>
                    <a:pt x="146" y="734"/>
                    <a:pt x="143" y="739"/>
                  </a:cubicBezTo>
                  <a:cubicBezTo>
                    <a:pt x="121" y="776"/>
                    <a:pt x="121" y="776"/>
                    <a:pt x="121" y="776"/>
                  </a:cubicBezTo>
                  <a:cubicBezTo>
                    <a:pt x="44" y="896"/>
                    <a:pt x="44" y="896"/>
                    <a:pt x="44" y="896"/>
                  </a:cubicBezTo>
                  <a:cubicBezTo>
                    <a:pt x="40" y="901"/>
                    <a:pt x="39" y="908"/>
                    <a:pt x="40" y="914"/>
                  </a:cubicBezTo>
                  <a:cubicBezTo>
                    <a:pt x="53" y="1017"/>
                    <a:pt x="53" y="1017"/>
                    <a:pt x="53" y="1017"/>
                  </a:cubicBezTo>
                  <a:cubicBezTo>
                    <a:pt x="54" y="1023"/>
                    <a:pt x="53" y="1029"/>
                    <a:pt x="50" y="1034"/>
                  </a:cubicBezTo>
                  <a:cubicBezTo>
                    <a:pt x="4" y="1120"/>
                    <a:pt x="4" y="1120"/>
                    <a:pt x="4" y="1120"/>
                  </a:cubicBezTo>
                  <a:cubicBezTo>
                    <a:pt x="1" y="1126"/>
                    <a:pt x="0" y="1134"/>
                    <a:pt x="3" y="1142"/>
                  </a:cubicBezTo>
                  <a:cubicBezTo>
                    <a:pt x="56" y="1294"/>
                    <a:pt x="56" y="1294"/>
                    <a:pt x="56" y="1294"/>
                  </a:cubicBezTo>
                  <a:cubicBezTo>
                    <a:pt x="58" y="1298"/>
                    <a:pt x="58" y="1303"/>
                    <a:pt x="57" y="1307"/>
                  </a:cubicBezTo>
                  <a:cubicBezTo>
                    <a:pt x="47" y="1379"/>
                    <a:pt x="47" y="1379"/>
                    <a:pt x="47" y="1379"/>
                  </a:cubicBezTo>
                  <a:cubicBezTo>
                    <a:pt x="49" y="1381"/>
                    <a:pt x="52" y="1382"/>
                    <a:pt x="55" y="1383"/>
                  </a:cubicBezTo>
                  <a:cubicBezTo>
                    <a:pt x="156" y="1420"/>
                    <a:pt x="156" y="1420"/>
                    <a:pt x="156" y="1420"/>
                  </a:cubicBezTo>
                  <a:cubicBezTo>
                    <a:pt x="166" y="1423"/>
                    <a:pt x="173" y="1431"/>
                    <a:pt x="175" y="1440"/>
                  </a:cubicBezTo>
                  <a:cubicBezTo>
                    <a:pt x="187" y="1485"/>
                    <a:pt x="187" y="1485"/>
                    <a:pt x="187" y="1485"/>
                  </a:cubicBezTo>
                  <a:cubicBezTo>
                    <a:pt x="189" y="1492"/>
                    <a:pt x="194" y="1498"/>
                    <a:pt x="200" y="1502"/>
                  </a:cubicBezTo>
                  <a:cubicBezTo>
                    <a:pt x="399" y="1629"/>
                    <a:pt x="399" y="1629"/>
                    <a:pt x="399" y="1629"/>
                  </a:cubicBezTo>
                  <a:cubicBezTo>
                    <a:pt x="400" y="1629"/>
                    <a:pt x="400" y="1629"/>
                    <a:pt x="401" y="1630"/>
                  </a:cubicBezTo>
                  <a:cubicBezTo>
                    <a:pt x="642" y="1804"/>
                    <a:pt x="642" y="1804"/>
                    <a:pt x="642" y="1804"/>
                  </a:cubicBezTo>
                  <a:cubicBezTo>
                    <a:pt x="905" y="1996"/>
                    <a:pt x="905" y="1996"/>
                    <a:pt x="905" y="1996"/>
                  </a:cubicBezTo>
                  <a:cubicBezTo>
                    <a:pt x="906" y="1997"/>
                    <a:pt x="908" y="1998"/>
                    <a:pt x="909" y="2000"/>
                  </a:cubicBezTo>
                  <a:cubicBezTo>
                    <a:pt x="995" y="2092"/>
                    <a:pt x="995" y="2092"/>
                    <a:pt x="995" y="2092"/>
                  </a:cubicBezTo>
                  <a:cubicBezTo>
                    <a:pt x="996" y="2092"/>
                    <a:pt x="996" y="2093"/>
                    <a:pt x="997" y="2094"/>
                  </a:cubicBezTo>
                  <a:cubicBezTo>
                    <a:pt x="1375" y="2442"/>
                    <a:pt x="1375" y="2442"/>
                    <a:pt x="1375" y="2442"/>
                  </a:cubicBezTo>
                  <a:cubicBezTo>
                    <a:pt x="1390" y="2456"/>
                    <a:pt x="1414" y="2451"/>
                    <a:pt x="1422" y="2433"/>
                  </a:cubicBezTo>
                  <a:cubicBezTo>
                    <a:pt x="1459" y="2352"/>
                    <a:pt x="1459" y="2352"/>
                    <a:pt x="1459" y="2352"/>
                  </a:cubicBezTo>
                  <a:cubicBezTo>
                    <a:pt x="1462" y="2345"/>
                    <a:pt x="1463" y="2337"/>
                    <a:pt x="1460" y="2329"/>
                  </a:cubicBezTo>
                  <a:cubicBezTo>
                    <a:pt x="1427" y="2232"/>
                    <a:pt x="1427" y="2232"/>
                    <a:pt x="1427" y="2232"/>
                  </a:cubicBezTo>
                  <a:cubicBezTo>
                    <a:pt x="1425" y="2227"/>
                    <a:pt x="1425" y="2222"/>
                    <a:pt x="1426" y="2216"/>
                  </a:cubicBezTo>
                  <a:cubicBezTo>
                    <a:pt x="1444" y="2130"/>
                    <a:pt x="1444" y="2130"/>
                    <a:pt x="1444" y="2130"/>
                  </a:cubicBezTo>
                  <a:cubicBezTo>
                    <a:pt x="1445" y="2127"/>
                    <a:pt x="1446" y="2124"/>
                    <a:pt x="1447" y="2121"/>
                  </a:cubicBezTo>
                  <a:cubicBezTo>
                    <a:pt x="1470" y="2081"/>
                    <a:pt x="1470" y="2081"/>
                    <a:pt x="1470" y="2081"/>
                  </a:cubicBezTo>
                  <a:cubicBezTo>
                    <a:pt x="1476" y="2071"/>
                    <a:pt x="1475" y="2058"/>
                    <a:pt x="1468" y="2049"/>
                  </a:cubicBezTo>
                  <a:cubicBezTo>
                    <a:pt x="1389" y="1937"/>
                    <a:pt x="1389" y="1937"/>
                    <a:pt x="1389" y="1937"/>
                  </a:cubicBezTo>
                  <a:cubicBezTo>
                    <a:pt x="1382" y="1928"/>
                    <a:pt x="1381" y="1917"/>
                    <a:pt x="1386" y="1907"/>
                  </a:cubicBezTo>
                  <a:cubicBezTo>
                    <a:pt x="1657" y="1321"/>
                    <a:pt x="1657" y="1321"/>
                    <a:pt x="1657" y="1321"/>
                  </a:cubicBezTo>
                  <a:cubicBezTo>
                    <a:pt x="1662" y="1311"/>
                    <a:pt x="1671" y="1305"/>
                    <a:pt x="1682" y="1304"/>
                  </a:cubicBezTo>
                  <a:cubicBezTo>
                    <a:pt x="2516" y="1242"/>
                    <a:pt x="2516" y="1242"/>
                    <a:pt x="2516" y="1242"/>
                  </a:cubicBezTo>
                  <a:cubicBezTo>
                    <a:pt x="2532" y="1241"/>
                    <a:pt x="2544" y="1228"/>
                    <a:pt x="2544" y="1212"/>
                  </a:cubicBezTo>
                  <a:cubicBezTo>
                    <a:pt x="2544" y="1145"/>
                    <a:pt x="2544" y="1145"/>
                    <a:pt x="2544" y="1145"/>
                  </a:cubicBezTo>
                  <a:cubicBezTo>
                    <a:pt x="2544" y="1142"/>
                    <a:pt x="2544" y="1140"/>
                    <a:pt x="2545" y="1137"/>
                  </a:cubicBezTo>
                  <a:cubicBezTo>
                    <a:pt x="2565" y="1063"/>
                    <a:pt x="2565" y="1063"/>
                    <a:pt x="2565" y="1063"/>
                  </a:cubicBezTo>
                  <a:cubicBezTo>
                    <a:pt x="2566" y="1060"/>
                    <a:pt x="2567" y="1058"/>
                    <a:pt x="2567" y="1055"/>
                  </a:cubicBezTo>
                  <a:cubicBezTo>
                    <a:pt x="2567" y="1007"/>
                    <a:pt x="2567" y="1007"/>
                    <a:pt x="2567" y="1007"/>
                  </a:cubicBezTo>
                  <a:cubicBezTo>
                    <a:pt x="2567" y="993"/>
                    <a:pt x="2557" y="981"/>
                    <a:pt x="2543" y="97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420;p84">
              <a:extLst>
                <a:ext uri="{FF2B5EF4-FFF2-40B4-BE49-F238E27FC236}">
                  <a16:creationId xmlns:a16="http://schemas.microsoft.com/office/drawing/2014/main" id="{0D3E814A-2FCF-89DD-7A4C-118885159749}"/>
                </a:ext>
              </a:extLst>
            </p:cNvPr>
            <p:cNvSpPr/>
            <p:nvPr/>
          </p:nvSpPr>
          <p:spPr>
            <a:xfrm>
              <a:off x="17114838" y="8824913"/>
              <a:ext cx="1233488" cy="947738"/>
            </a:xfrm>
            <a:custGeom>
              <a:avLst/>
              <a:gdLst/>
              <a:ahLst/>
              <a:cxnLst/>
              <a:rect l="0" t="0" r="0" b="0"/>
              <a:pathLst>
                <a:path w="1937" h="1487" extrusionOk="0">
                  <a:moveTo>
                    <a:pt x="22" y="736"/>
                  </a:moveTo>
                  <a:cubicBezTo>
                    <a:pt x="43" y="886"/>
                    <a:pt x="43" y="886"/>
                    <a:pt x="43" y="886"/>
                  </a:cubicBezTo>
                  <a:cubicBezTo>
                    <a:pt x="45" y="894"/>
                    <a:pt x="52" y="901"/>
                    <a:pt x="60" y="901"/>
                  </a:cubicBezTo>
                  <a:cubicBezTo>
                    <a:pt x="135" y="901"/>
                    <a:pt x="135" y="901"/>
                    <a:pt x="135" y="901"/>
                  </a:cubicBezTo>
                  <a:cubicBezTo>
                    <a:pt x="144" y="901"/>
                    <a:pt x="152" y="908"/>
                    <a:pt x="152" y="918"/>
                  </a:cubicBezTo>
                  <a:cubicBezTo>
                    <a:pt x="152" y="944"/>
                    <a:pt x="152" y="944"/>
                    <a:pt x="152" y="944"/>
                  </a:cubicBezTo>
                  <a:cubicBezTo>
                    <a:pt x="152" y="953"/>
                    <a:pt x="159" y="961"/>
                    <a:pt x="168" y="962"/>
                  </a:cubicBezTo>
                  <a:cubicBezTo>
                    <a:pt x="249" y="968"/>
                    <a:pt x="249" y="968"/>
                    <a:pt x="249" y="968"/>
                  </a:cubicBezTo>
                  <a:cubicBezTo>
                    <a:pt x="257" y="968"/>
                    <a:pt x="264" y="963"/>
                    <a:pt x="267" y="955"/>
                  </a:cubicBezTo>
                  <a:cubicBezTo>
                    <a:pt x="267" y="955"/>
                    <a:pt x="267" y="955"/>
                    <a:pt x="267" y="955"/>
                  </a:cubicBezTo>
                  <a:cubicBezTo>
                    <a:pt x="270" y="943"/>
                    <a:pt x="285" y="938"/>
                    <a:pt x="294" y="946"/>
                  </a:cubicBezTo>
                  <a:cubicBezTo>
                    <a:pt x="910" y="1476"/>
                    <a:pt x="910" y="1476"/>
                    <a:pt x="910" y="1476"/>
                  </a:cubicBezTo>
                  <a:cubicBezTo>
                    <a:pt x="913" y="1479"/>
                    <a:pt x="915" y="1483"/>
                    <a:pt x="915" y="1487"/>
                  </a:cubicBezTo>
                  <a:cubicBezTo>
                    <a:pt x="916" y="1487"/>
                    <a:pt x="916" y="1487"/>
                    <a:pt x="916" y="1487"/>
                  </a:cubicBezTo>
                  <a:cubicBezTo>
                    <a:pt x="916" y="1487"/>
                    <a:pt x="916" y="1486"/>
                    <a:pt x="917" y="1485"/>
                  </a:cubicBezTo>
                  <a:cubicBezTo>
                    <a:pt x="1765" y="683"/>
                    <a:pt x="1765" y="683"/>
                    <a:pt x="1765" y="683"/>
                  </a:cubicBezTo>
                  <a:cubicBezTo>
                    <a:pt x="1766" y="682"/>
                    <a:pt x="1766" y="682"/>
                    <a:pt x="1767" y="681"/>
                  </a:cubicBezTo>
                  <a:cubicBezTo>
                    <a:pt x="1810" y="628"/>
                    <a:pt x="1810" y="628"/>
                    <a:pt x="1810" y="628"/>
                  </a:cubicBezTo>
                  <a:cubicBezTo>
                    <a:pt x="1811" y="627"/>
                    <a:pt x="1812" y="626"/>
                    <a:pt x="1813" y="625"/>
                  </a:cubicBezTo>
                  <a:cubicBezTo>
                    <a:pt x="1869" y="583"/>
                    <a:pt x="1869" y="583"/>
                    <a:pt x="1869" y="583"/>
                  </a:cubicBezTo>
                  <a:cubicBezTo>
                    <a:pt x="1875" y="579"/>
                    <a:pt x="1878" y="571"/>
                    <a:pt x="1875" y="564"/>
                  </a:cubicBezTo>
                  <a:cubicBezTo>
                    <a:pt x="1860" y="516"/>
                    <a:pt x="1860" y="516"/>
                    <a:pt x="1860" y="516"/>
                  </a:cubicBezTo>
                  <a:cubicBezTo>
                    <a:pt x="1859" y="512"/>
                    <a:pt x="1859" y="508"/>
                    <a:pt x="1861" y="504"/>
                  </a:cubicBezTo>
                  <a:cubicBezTo>
                    <a:pt x="1935" y="343"/>
                    <a:pt x="1935" y="343"/>
                    <a:pt x="1935" y="343"/>
                  </a:cubicBezTo>
                  <a:cubicBezTo>
                    <a:pt x="1937" y="340"/>
                    <a:pt x="1937" y="336"/>
                    <a:pt x="1936" y="332"/>
                  </a:cubicBezTo>
                  <a:cubicBezTo>
                    <a:pt x="1878" y="74"/>
                    <a:pt x="1878" y="74"/>
                    <a:pt x="1878" y="74"/>
                  </a:cubicBezTo>
                  <a:cubicBezTo>
                    <a:pt x="1876" y="64"/>
                    <a:pt x="1882" y="54"/>
                    <a:pt x="1892" y="53"/>
                  </a:cubicBezTo>
                  <a:cubicBezTo>
                    <a:pt x="1891" y="52"/>
                    <a:pt x="1890" y="52"/>
                    <a:pt x="1888" y="52"/>
                  </a:cubicBezTo>
                  <a:cubicBezTo>
                    <a:pt x="1785" y="32"/>
                    <a:pt x="1785" y="32"/>
                    <a:pt x="1785" y="32"/>
                  </a:cubicBezTo>
                  <a:cubicBezTo>
                    <a:pt x="1783" y="32"/>
                    <a:pt x="1780" y="31"/>
                    <a:pt x="1778" y="31"/>
                  </a:cubicBezTo>
                  <a:cubicBezTo>
                    <a:pt x="1723" y="34"/>
                    <a:pt x="1723" y="34"/>
                    <a:pt x="1723" y="34"/>
                  </a:cubicBezTo>
                  <a:cubicBezTo>
                    <a:pt x="1721" y="34"/>
                    <a:pt x="1719" y="34"/>
                    <a:pt x="1718" y="34"/>
                  </a:cubicBezTo>
                  <a:cubicBezTo>
                    <a:pt x="1464" y="1"/>
                    <a:pt x="1464" y="1"/>
                    <a:pt x="1464" y="1"/>
                  </a:cubicBezTo>
                  <a:cubicBezTo>
                    <a:pt x="1459" y="0"/>
                    <a:pt x="1454" y="1"/>
                    <a:pt x="1449" y="3"/>
                  </a:cubicBezTo>
                  <a:cubicBezTo>
                    <a:pt x="1379" y="34"/>
                    <a:pt x="1379" y="34"/>
                    <a:pt x="1379" y="34"/>
                  </a:cubicBezTo>
                  <a:cubicBezTo>
                    <a:pt x="1374" y="36"/>
                    <a:pt x="1369" y="37"/>
                    <a:pt x="1364" y="36"/>
                  </a:cubicBezTo>
                  <a:cubicBezTo>
                    <a:pt x="1310" y="29"/>
                    <a:pt x="1310" y="29"/>
                    <a:pt x="1310" y="29"/>
                  </a:cubicBezTo>
                  <a:cubicBezTo>
                    <a:pt x="1308" y="28"/>
                    <a:pt x="1306" y="28"/>
                    <a:pt x="1304" y="28"/>
                  </a:cubicBezTo>
                  <a:cubicBezTo>
                    <a:pt x="1170" y="35"/>
                    <a:pt x="1170" y="35"/>
                    <a:pt x="1170" y="35"/>
                  </a:cubicBezTo>
                  <a:cubicBezTo>
                    <a:pt x="1163" y="36"/>
                    <a:pt x="1155" y="40"/>
                    <a:pt x="1150" y="46"/>
                  </a:cubicBezTo>
                  <a:cubicBezTo>
                    <a:pt x="1057" y="165"/>
                    <a:pt x="1057" y="165"/>
                    <a:pt x="1057" y="165"/>
                  </a:cubicBezTo>
                  <a:cubicBezTo>
                    <a:pt x="1053" y="169"/>
                    <a:pt x="1049" y="172"/>
                    <a:pt x="1044" y="174"/>
                  </a:cubicBezTo>
                  <a:cubicBezTo>
                    <a:pt x="875" y="230"/>
                    <a:pt x="875" y="230"/>
                    <a:pt x="875" y="230"/>
                  </a:cubicBezTo>
                  <a:cubicBezTo>
                    <a:pt x="874" y="231"/>
                    <a:pt x="873" y="231"/>
                    <a:pt x="873" y="231"/>
                  </a:cubicBezTo>
                  <a:cubicBezTo>
                    <a:pt x="651" y="285"/>
                    <a:pt x="651" y="285"/>
                    <a:pt x="651" y="285"/>
                  </a:cubicBezTo>
                  <a:cubicBezTo>
                    <a:pt x="650" y="286"/>
                    <a:pt x="649" y="286"/>
                    <a:pt x="647" y="286"/>
                  </a:cubicBezTo>
                  <a:cubicBezTo>
                    <a:pt x="432" y="310"/>
                    <a:pt x="432" y="310"/>
                    <a:pt x="432" y="310"/>
                  </a:cubicBezTo>
                  <a:cubicBezTo>
                    <a:pt x="428" y="311"/>
                    <a:pt x="424" y="312"/>
                    <a:pt x="421" y="314"/>
                  </a:cubicBezTo>
                  <a:cubicBezTo>
                    <a:pt x="285" y="399"/>
                    <a:pt x="285" y="399"/>
                    <a:pt x="285" y="399"/>
                  </a:cubicBezTo>
                  <a:cubicBezTo>
                    <a:pt x="83" y="524"/>
                    <a:pt x="83" y="524"/>
                    <a:pt x="83" y="524"/>
                  </a:cubicBezTo>
                  <a:cubicBezTo>
                    <a:pt x="79" y="527"/>
                    <a:pt x="76" y="530"/>
                    <a:pt x="74" y="533"/>
                  </a:cubicBezTo>
                  <a:cubicBezTo>
                    <a:pt x="16" y="626"/>
                    <a:pt x="16" y="626"/>
                    <a:pt x="16" y="626"/>
                  </a:cubicBezTo>
                  <a:cubicBezTo>
                    <a:pt x="14" y="630"/>
                    <a:pt x="13" y="633"/>
                    <a:pt x="12" y="637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9" y="719"/>
                    <a:pt x="20" y="724"/>
                    <a:pt x="22" y="73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421;p84">
              <a:extLst>
                <a:ext uri="{FF2B5EF4-FFF2-40B4-BE49-F238E27FC236}">
                  <a16:creationId xmlns:a16="http://schemas.microsoft.com/office/drawing/2014/main" id="{2C7EB94E-5329-81FD-D7D8-E1D5237F2D1B}"/>
                </a:ext>
              </a:extLst>
            </p:cNvPr>
            <p:cNvSpPr/>
            <p:nvPr/>
          </p:nvSpPr>
          <p:spPr>
            <a:xfrm>
              <a:off x="11461751" y="9699625"/>
              <a:ext cx="1566863" cy="1135063"/>
            </a:xfrm>
            <a:custGeom>
              <a:avLst/>
              <a:gdLst/>
              <a:ahLst/>
              <a:cxnLst/>
              <a:rect l="0" t="0" r="0" b="0"/>
              <a:pathLst>
                <a:path w="2461" h="1784" extrusionOk="0">
                  <a:moveTo>
                    <a:pt x="1074" y="1615"/>
                  </a:moveTo>
                  <a:cubicBezTo>
                    <a:pt x="1206" y="1583"/>
                    <a:pt x="1206" y="1583"/>
                    <a:pt x="1206" y="1583"/>
                  </a:cubicBezTo>
                  <a:cubicBezTo>
                    <a:pt x="1214" y="1580"/>
                    <a:pt x="1221" y="1575"/>
                    <a:pt x="1225" y="1567"/>
                  </a:cubicBezTo>
                  <a:cubicBezTo>
                    <a:pt x="1267" y="1471"/>
                    <a:pt x="1267" y="1471"/>
                    <a:pt x="1267" y="1471"/>
                  </a:cubicBezTo>
                  <a:cubicBezTo>
                    <a:pt x="1268" y="1469"/>
                    <a:pt x="1269" y="1467"/>
                    <a:pt x="1269" y="1464"/>
                  </a:cubicBezTo>
                  <a:cubicBezTo>
                    <a:pt x="1285" y="1370"/>
                    <a:pt x="1285" y="1370"/>
                    <a:pt x="1285" y="1370"/>
                  </a:cubicBezTo>
                  <a:cubicBezTo>
                    <a:pt x="1286" y="1360"/>
                    <a:pt x="1294" y="1351"/>
                    <a:pt x="1304" y="1348"/>
                  </a:cubicBezTo>
                  <a:cubicBezTo>
                    <a:pt x="1433" y="1308"/>
                    <a:pt x="1433" y="1308"/>
                    <a:pt x="1433" y="1308"/>
                  </a:cubicBezTo>
                  <a:cubicBezTo>
                    <a:pt x="1443" y="1306"/>
                    <a:pt x="1452" y="1308"/>
                    <a:pt x="1460" y="1314"/>
                  </a:cubicBezTo>
                  <a:cubicBezTo>
                    <a:pt x="1538" y="1383"/>
                    <a:pt x="1538" y="1383"/>
                    <a:pt x="1538" y="1383"/>
                  </a:cubicBezTo>
                  <a:cubicBezTo>
                    <a:pt x="1544" y="1388"/>
                    <a:pt x="1551" y="1390"/>
                    <a:pt x="1559" y="1389"/>
                  </a:cubicBezTo>
                  <a:cubicBezTo>
                    <a:pt x="1736" y="1373"/>
                    <a:pt x="1736" y="1373"/>
                    <a:pt x="1736" y="1373"/>
                  </a:cubicBezTo>
                  <a:cubicBezTo>
                    <a:pt x="1740" y="1372"/>
                    <a:pt x="1744" y="1373"/>
                    <a:pt x="1748" y="1374"/>
                  </a:cubicBezTo>
                  <a:cubicBezTo>
                    <a:pt x="1883" y="1427"/>
                    <a:pt x="1883" y="1427"/>
                    <a:pt x="1883" y="1427"/>
                  </a:cubicBezTo>
                  <a:cubicBezTo>
                    <a:pt x="1884" y="1428"/>
                    <a:pt x="1885" y="1428"/>
                    <a:pt x="1886" y="1428"/>
                  </a:cubicBezTo>
                  <a:cubicBezTo>
                    <a:pt x="2021" y="1495"/>
                    <a:pt x="2021" y="1495"/>
                    <a:pt x="2021" y="1495"/>
                  </a:cubicBezTo>
                  <a:cubicBezTo>
                    <a:pt x="2039" y="1504"/>
                    <a:pt x="2061" y="1491"/>
                    <a:pt x="2061" y="1471"/>
                  </a:cubicBezTo>
                  <a:cubicBezTo>
                    <a:pt x="2061" y="1447"/>
                    <a:pt x="2061" y="1447"/>
                    <a:pt x="2061" y="1447"/>
                  </a:cubicBezTo>
                  <a:cubicBezTo>
                    <a:pt x="2061" y="1444"/>
                    <a:pt x="2060" y="1442"/>
                    <a:pt x="2060" y="1439"/>
                  </a:cubicBezTo>
                  <a:cubicBezTo>
                    <a:pt x="2027" y="1327"/>
                    <a:pt x="2027" y="1327"/>
                    <a:pt x="2027" y="1327"/>
                  </a:cubicBezTo>
                  <a:cubicBezTo>
                    <a:pt x="2027" y="1326"/>
                    <a:pt x="2027" y="1325"/>
                    <a:pt x="2027" y="1324"/>
                  </a:cubicBezTo>
                  <a:cubicBezTo>
                    <a:pt x="2015" y="1262"/>
                    <a:pt x="2015" y="1262"/>
                    <a:pt x="2015" y="1262"/>
                  </a:cubicBezTo>
                  <a:cubicBezTo>
                    <a:pt x="2015" y="1261"/>
                    <a:pt x="2014" y="1260"/>
                    <a:pt x="2014" y="1259"/>
                  </a:cubicBezTo>
                  <a:cubicBezTo>
                    <a:pt x="2004" y="1143"/>
                    <a:pt x="2004" y="1143"/>
                    <a:pt x="2004" y="1143"/>
                  </a:cubicBezTo>
                  <a:cubicBezTo>
                    <a:pt x="2002" y="1121"/>
                    <a:pt x="2024" y="1106"/>
                    <a:pt x="2043" y="1115"/>
                  </a:cubicBezTo>
                  <a:cubicBezTo>
                    <a:pt x="2106" y="1147"/>
                    <a:pt x="2106" y="1147"/>
                    <a:pt x="2106" y="1147"/>
                  </a:cubicBezTo>
                  <a:cubicBezTo>
                    <a:pt x="2119" y="1153"/>
                    <a:pt x="2135" y="1149"/>
                    <a:pt x="2142" y="1137"/>
                  </a:cubicBezTo>
                  <a:cubicBezTo>
                    <a:pt x="2290" y="892"/>
                    <a:pt x="2290" y="892"/>
                    <a:pt x="2290" y="892"/>
                  </a:cubicBezTo>
                  <a:cubicBezTo>
                    <a:pt x="2380" y="741"/>
                    <a:pt x="2380" y="741"/>
                    <a:pt x="2380" y="741"/>
                  </a:cubicBezTo>
                  <a:cubicBezTo>
                    <a:pt x="2384" y="735"/>
                    <a:pt x="2390" y="730"/>
                    <a:pt x="2397" y="729"/>
                  </a:cubicBezTo>
                  <a:cubicBezTo>
                    <a:pt x="2430" y="721"/>
                    <a:pt x="2430" y="721"/>
                    <a:pt x="2430" y="721"/>
                  </a:cubicBezTo>
                  <a:cubicBezTo>
                    <a:pt x="2447" y="717"/>
                    <a:pt x="2456" y="698"/>
                    <a:pt x="2448" y="682"/>
                  </a:cubicBezTo>
                  <a:cubicBezTo>
                    <a:pt x="2398" y="580"/>
                    <a:pt x="2398" y="580"/>
                    <a:pt x="2398" y="580"/>
                  </a:cubicBezTo>
                  <a:cubicBezTo>
                    <a:pt x="2396" y="576"/>
                    <a:pt x="2395" y="571"/>
                    <a:pt x="2395" y="567"/>
                  </a:cubicBezTo>
                  <a:cubicBezTo>
                    <a:pt x="2398" y="478"/>
                    <a:pt x="2398" y="478"/>
                    <a:pt x="2398" y="478"/>
                  </a:cubicBezTo>
                  <a:cubicBezTo>
                    <a:pt x="2398" y="472"/>
                    <a:pt x="2401" y="466"/>
                    <a:pt x="2405" y="461"/>
                  </a:cubicBezTo>
                  <a:cubicBezTo>
                    <a:pt x="2452" y="410"/>
                    <a:pt x="2452" y="410"/>
                    <a:pt x="2452" y="410"/>
                  </a:cubicBezTo>
                  <a:cubicBezTo>
                    <a:pt x="2459" y="402"/>
                    <a:pt x="2461" y="391"/>
                    <a:pt x="2457" y="381"/>
                  </a:cubicBezTo>
                  <a:cubicBezTo>
                    <a:pt x="2434" y="320"/>
                    <a:pt x="2434" y="320"/>
                    <a:pt x="2434" y="320"/>
                  </a:cubicBezTo>
                  <a:cubicBezTo>
                    <a:pt x="2433" y="317"/>
                    <a:pt x="2431" y="315"/>
                    <a:pt x="2429" y="313"/>
                  </a:cubicBezTo>
                  <a:cubicBezTo>
                    <a:pt x="2325" y="185"/>
                    <a:pt x="2325" y="185"/>
                    <a:pt x="2325" y="185"/>
                  </a:cubicBezTo>
                  <a:cubicBezTo>
                    <a:pt x="2312" y="169"/>
                    <a:pt x="2287" y="173"/>
                    <a:pt x="2279" y="192"/>
                  </a:cubicBezTo>
                  <a:cubicBezTo>
                    <a:pt x="2240" y="287"/>
                    <a:pt x="2240" y="287"/>
                    <a:pt x="2240" y="287"/>
                  </a:cubicBezTo>
                  <a:cubicBezTo>
                    <a:pt x="2238" y="292"/>
                    <a:pt x="2235" y="297"/>
                    <a:pt x="2230" y="300"/>
                  </a:cubicBezTo>
                  <a:cubicBezTo>
                    <a:pt x="2175" y="336"/>
                    <a:pt x="2175" y="336"/>
                    <a:pt x="2175" y="336"/>
                  </a:cubicBezTo>
                  <a:cubicBezTo>
                    <a:pt x="2168" y="341"/>
                    <a:pt x="2158" y="342"/>
                    <a:pt x="2149" y="339"/>
                  </a:cubicBezTo>
                  <a:cubicBezTo>
                    <a:pt x="2008" y="278"/>
                    <a:pt x="2008" y="278"/>
                    <a:pt x="2008" y="278"/>
                  </a:cubicBezTo>
                  <a:cubicBezTo>
                    <a:pt x="2000" y="275"/>
                    <a:pt x="1992" y="276"/>
                    <a:pt x="1984" y="279"/>
                  </a:cubicBezTo>
                  <a:cubicBezTo>
                    <a:pt x="1933" y="307"/>
                    <a:pt x="1933" y="307"/>
                    <a:pt x="1933" y="307"/>
                  </a:cubicBezTo>
                  <a:cubicBezTo>
                    <a:pt x="1923" y="312"/>
                    <a:pt x="1910" y="310"/>
                    <a:pt x="1901" y="302"/>
                  </a:cubicBezTo>
                  <a:cubicBezTo>
                    <a:pt x="1844" y="245"/>
                    <a:pt x="1844" y="245"/>
                    <a:pt x="1844" y="245"/>
                  </a:cubicBezTo>
                  <a:cubicBezTo>
                    <a:pt x="1838" y="239"/>
                    <a:pt x="1830" y="237"/>
                    <a:pt x="1822" y="237"/>
                  </a:cubicBezTo>
                  <a:cubicBezTo>
                    <a:pt x="1729" y="245"/>
                    <a:pt x="1729" y="245"/>
                    <a:pt x="1729" y="245"/>
                  </a:cubicBezTo>
                  <a:cubicBezTo>
                    <a:pt x="1725" y="245"/>
                    <a:pt x="1722" y="246"/>
                    <a:pt x="1719" y="248"/>
                  </a:cubicBezTo>
                  <a:cubicBezTo>
                    <a:pt x="1659" y="278"/>
                    <a:pt x="1659" y="278"/>
                    <a:pt x="1659" y="278"/>
                  </a:cubicBezTo>
                  <a:cubicBezTo>
                    <a:pt x="1646" y="284"/>
                    <a:pt x="1631" y="280"/>
                    <a:pt x="1623" y="269"/>
                  </a:cubicBezTo>
                  <a:cubicBezTo>
                    <a:pt x="1565" y="181"/>
                    <a:pt x="1565" y="181"/>
                    <a:pt x="1565" y="181"/>
                  </a:cubicBezTo>
                  <a:cubicBezTo>
                    <a:pt x="1563" y="179"/>
                    <a:pt x="1562" y="176"/>
                    <a:pt x="1561" y="173"/>
                  </a:cubicBezTo>
                  <a:cubicBezTo>
                    <a:pt x="1533" y="66"/>
                    <a:pt x="1533" y="66"/>
                    <a:pt x="1533" y="66"/>
                  </a:cubicBezTo>
                  <a:cubicBezTo>
                    <a:pt x="1528" y="47"/>
                    <a:pt x="1505" y="40"/>
                    <a:pt x="1490" y="52"/>
                  </a:cubicBezTo>
                  <a:cubicBezTo>
                    <a:pt x="1415" y="111"/>
                    <a:pt x="1415" y="111"/>
                    <a:pt x="1415" y="111"/>
                  </a:cubicBezTo>
                  <a:cubicBezTo>
                    <a:pt x="1414" y="112"/>
                    <a:pt x="1414" y="113"/>
                    <a:pt x="1413" y="113"/>
                  </a:cubicBezTo>
                  <a:cubicBezTo>
                    <a:pt x="1352" y="151"/>
                    <a:pt x="1352" y="151"/>
                    <a:pt x="1352" y="151"/>
                  </a:cubicBezTo>
                  <a:cubicBezTo>
                    <a:pt x="1344" y="156"/>
                    <a:pt x="1335" y="157"/>
                    <a:pt x="1327" y="154"/>
                  </a:cubicBezTo>
                  <a:cubicBezTo>
                    <a:pt x="1234" y="116"/>
                    <a:pt x="1234" y="116"/>
                    <a:pt x="1234" y="116"/>
                  </a:cubicBezTo>
                  <a:cubicBezTo>
                    <a:pt x="1228" y="114"/>
                    <a:pt x="1224" y="110"/>
                    <a:pt x="1221" y="104"/>
                  </a:cubicBezTo>
                  <a:cubicBezTo>
                    <a:pt x="1171" y="18"/>
                    <a:pt x="1171" y="18"/>
                    <a:pt x="1171" y="18"/>
                  </a:cubicBezTo>
                  <a:cubicBezTo>
                    <a:pt x="1163" y="5"/>
                    <a:pt x="1147" y="0"/>
                    <a:pt x="1134" y="8"/>
                  </a:cubicBezTo>
                  <a:cubicBezTo>
                    <a:pt x="1060" y="48"/>
                    <a:pt x="1060" y="48"/>
                    <a:pt x="1060" y="48"/>
                  </a:cubicBezTo>
                  <a:cubicBezTo>
                    <a:pt x="1057" y="50"/>
                    <a:pt x="1053" y="51"/>
                    <a:pt x="1049" y="51"/>
                  </a:cubicBezTo>
                  <a:cubicBezTo>
                    <a:pt x="899" y="63"/>
                    <a:pt x="899" y="63"/>
                    <a:pt x="899" y="63"/>
                  </a:cubicBezTo>
                  <a:cubicBezTo>
                    <a:pt x="898" y="63"/>
                    <a:pt x="897" y="63"/>
                    <a:pt x="895" y="63"/>
                  </a:cubicBezTo>
                  <a:cubicBezTo>
                    <a:pt x="718" y="105"/>
                    <a:pt x="718" y="105"/>
                    <a:pt x="718" y="105"/>
                  </a:cubicBezTo>
                  <a:cubicBezTo>
                    <a:pt x="716" y="106"/>
                    <a:pt x="713" y="107"/>
                    <a:pt x="711" y="108"/>
                  </a:cubicBezTo>
                  <a:cubicBezTo>
                    <a:pt x="573" y="186"/>
                    <a:pt x="573" y="186"/>
                    <a:pt x="573" y="186"/>
                  </a:cubicBezTo>
                  <a:cubicBezTo>
                    <a:pt x="573" y="187"/>
                    <a:pt x="572" y="187"/>
                    <a:pt x="572" y="187"/>
                  </a:cubicBezTo>
                  <a:cubicBezTo>
                    <a:pt x="461" y="241"/>
                    <a:pt x="461" y="241"/>
                    <a:pt x="461" y="241"/>
                  </a:cubicBezTo>
                  <a:cubicBezTo>
                    <a:pt x="448" y="247"/>
                    <a:pt x="442" y="261"/>
                    <a:pt x="447" y="274"/>
                  </a:cubicBezTo>
                  <a:cubicBezTo>
                    <a:pt x="462" y="320"/>
                    <a:pt x="462" y="320"/>
                    <a:pt x="462" y="320"/>
                  </a:cubicBezTo>
                  <a:cubicBezTo>
                    <a:pt x="465" y="329"/>
                    <a:pt x="473" y="336"/>
                    <a:pt x="483" y="338"/>
                  </a:cubicBezTo>
                  <a:cubicBezTo>
                    <a:pt x="616" y="365"/>
                    <a:pt x="616" y="365"/>
                    <a:pt x="616" y="365"/>
                  </a:cubicBezTo>
                  <a:cubicBezTo>
                    <a:pt x="620" y="366"/>
                    <a:pt x="623" y="367"/>
                    <a:pt x="626" y="369"/>
                  </a:cubicBezTo>
                  <a:cubicBezTo>
                    <a:pt x="666" y="397"/>
                    <a:pt x="666" y="397"/>
                    <a:pt x="666" y="397"/>
                  </a:cubicBezTo>
                  <a:cubicBezTo>
                    <a:pt x="679" y="405"/>
                    <a:pt x="682" y="423"/>
                    <a:pt x="673" y="435"/>
                  </a:cubicBezTo>
                  <a:cubicBezTo>
                    <a:pt x="636" y="485"/>
                    <a:pt x="636" y="485"/>
                    <a:pt x="636" y="485"/>
                  </a:cubicBezTo>
                  <a:cubicBezTo>
                    <a:pt x="631" y="492"/>
                    <a:pt x="629" y="501"/>
                    <a:pt x="632" y="509"/>
                  </a:cubicBezTo>
                  <a:cubicBezTo>
                    <a:pt x="678" y="661"/>
                    <a:pt x="678" y="661"/>
                    <a:pt x="678" y="661"/>
                  </a:cubicBezTo>
                  <a:cubicBezTo>
                    <a:pt x="681" y="673"/>
                    <a:pt x="692" y="681"/>
                    <a:pt x="705" y="681"/>
                  </a:cubicBezTo>
                  <a:cubicBezTo>
                    <a:pt x="733" y="680"/>
                    <a:pt x="733" y="680"/>
                    <a:pt x="733" y="680"/>
                  </a:cubicBezTo>
                  <a:cubicBezTo>
                    <a:pt x="748" y="679"/>
                    <a:pt x="761" y="692"/>
                    <a:pt x="761" y="707"/>
                  </a:cubicBezTo>
                  <a:cubicBezTo>
                    <a:pt x="761" y="756"/>
                    <a:pt x="761" y="756"/>
                    <a:pt x="761" y="756"/>
                  </a:cubicBezTo>
                  <a:cubicBezTo>
                    <a:pt x="761" y="760"/>
                    <a:pt x="760" y="764"/>
                    <a:pt x="758" y="768"/>
                  </a:cubicBezTo>
                  <a:cubicBezTo>
                    <a:pt x="719" y="853"/>
                    <a:pt x="719" y="853"/>
                    <a:pt x="719" y="853"/>
                  </a:cubicBezTo>
                  <a:cubicBezTo>
                    <a:pt x="714" y="862"/>
                    <a:pt x="705" y="868"/>
                    <a:pt x="695" y="868"/>
                  </a:cubicBezTo>
                  <a:cubicBezTo>
                    <a:pt x="599" y="874"/>
                    <a:pt x="599" y="874"/>
                    <a:pt x="599" y="874"/>
                  </a:cubicBezTo>
                  <a:cubicBezTo>
                    <a:pt x="598" y="874"/>
                    <a:pt x="596" y="874"/>
                    <a:pt x="595" y="874"/>
                  </a:cubicBezTo>
                  <a:cubicBezTo>
                    <a:pt x="535" y="887"/>
                    <a:pt x="535" y="887"/>
                    <a:pt x="535" y="887"/>
                  </a:cubicBezTo>
                  <a:cubicBezTo>
                    <a:pt x="527" y="888"/>
                    <a:pt x="521" y="893"/>
                    <a:pt x="517" y="900"/>
                  </a:cubicBezTo>
                  <a:cubicBezTo>
                    <a:pt x="469" y="982"/>
                    <a:pt x="469" y="982"/>
                    <a:pt x="469" y="982"/>
                  </a:cubicBezTo>
                  <a:cubicBezTo>
                    <a:pt x="462" y="993"/>
                    <a:pt x="449" y="998"/>
                    <a:pt x="437" y="994"/>
                  </a:cubicBezTo>
                  <a:cubicBezTo>
                    <a:pt x="317" y="958"/>
                    <a:pt x="317" y="958"/>
                    <a:pt x="317" y="958"/>
                  </a:cubicBezTo>
                  <a:cubicBezTo>
                    <a:pt x="308" y="956"/>
                    <a:pt x="299" y="957"/>
                    <a:pt x="292" y="963"/>
                  </a:cubicBezTo>
                  <a:cubicBezTo>
                    <a:pt x="201" y="1035"/>
                    <a:pt x="201" y="1035"/>
                    <a:pt x="201" y="1035"/>
                  </a:cubicBezTo>
                  <a:cubicBezTo>
                    <a:pt x="199" y="1036"/>
                    <a:pt x="197" y="1037"/>
                    <a:pt x="195" y="1038"/>
                  </a:cubicBezTo>
                  <a:cubicBezTo>
                    <a:pt x="33" y="1109"/>
                    <a:pt x="33" y="1109"/>
                    <a:pt x="33" y="1109"/>
                  </a:cubicBezTo>
                  <a:cubicBezTo>
                    <a:pt x="24" y="1113"/>
                    <a:pt x="18" y="1121"/>
                    <a:pt x="16" y="1131"/>
                  </a:cubicBezTo>
                  <a:cubicBezTo>
                    <a:pt x="1" y="1261"/>
                    <a:pt x="1" y="1261"/>
                    <a:pt x="1" y="1261"/>
                  </a:cubicBezTo>
                  <a:cubicBezTo>
                    <a:pt x="0" y="1269"/>
                    <a:pt x="2" y="1276"/>
                    <a:pt x="7" y="1282"/>
                  </a:cubicBezTo>
                  <a:cubicBezTo>
                    <a:pt x="154" y="1462"/>
                    <a:pt x="154" y="1462"/>
                    <a:pt x="154" y="1462"/>
                  </a:cubicBezTo>
                  <a:cubicBezTo>
                    <a:pt x="193" y="1510"/>
                    <a:pt x="193" y="1510"/>
                    <a:pt x="193" y="1510"/>
                  </a:cubicBezTo>
                  <a:cubicBezTo>
                    <a:pt x="196" y="1513"/>
                    <a:pt x="200" y="1516"/>
                    <a:pt x="204" y="1518"/>
                  </a:cubicBezTo>
                  <a:cubicBezTo>
                    <a:pt x="497" y="1638"/>
                    <a:pt x="497" y="1638"/>
                    <a:pt x="497" y="1638"/>
                  </a:cubicBezTo>
                  <a:cubicBezTo>
                    <a:pt x="498" y="1638"/>
                    <a:pt x="498" y="1638"/>
                    <a:pt x="499" y="1638"/>
                  </a:cubicBezTo>
                  <a:cubicBezTo>
                    <a:pt x="751" y="1725"/>
                    <a:pt x="751" y="1725"/>
                    <a:pt x="751" y="1725"/>
                  </a:cubicBezTo>
                  <a:cubicBezTo>
                    <a:pt x="752" y="1725"/>
                    <a:pt x="752" y="1725"/>
                    <a:pt x="753" y="1725"/>
                  </a:cubicBezTo>
                  <a:cubicBezTo>
                    <a:pt x="959" y="1783"/>
                    <a:pt x="959" y="1783"/>
                    <a:pt x="959" y="1783"/>
                  </a:cubicBezTo>
                  <a:cubicBezTo>
                    <a:pt x="961" y="1783"/>
                    <a:pt x="963" y="1784"/>
                    <a:pt x="966" y="1784"/>
                  </a:cubicBezTo>
                  <a:cubicBezTo>
                    <a:pt x="1015" y="1784"/>
                    <a:pt x="1015" y="1784"/>
                    <a:pt x="1015" y="1784"/>
                  </a:cubicBezTo>
                  <a:cubicBezTo>
                    <a:pt x="1029" y="1784"/>
                    <a:pt x="1041" y="1773"/>
                    <a:pt x="1042" y="1759"/>
                  </a:cubicBezTo>
                  <a:cubicBezTo>
                    <a:pt x="1053" y="1639"/>
                    <a:pt x="1053" y="1639"/>
                    <a:pt x="1053" y="1639"/>
                  </a:cubicBezTo>
                  <a:cubicBezTo>
                    <a:pt x="1054" y="1627"/>
                    <a:pt x="1063" y="1618"/>
                    <a:pt x="1074" y="161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422;p84">
              <a:extLst>
                <a:ext uri="{FF2B5EF4-FFF2-40B4-BE49-F238E27FC236}">
                  <a16:creationId xmlns:a16="http://schemas.microsoft.com/office/drawing/2014/main" id="{181D5748-5E6A-7B97-CE2B-C8398FD7D43B}"/>
                </a:ext>
              </a:extLst>
            </p:cNvPr>
            <p:cNvSpPr/>
            <p:nvPr/>
          </p:nvSpPr>
          <p:spPr>
            <a:xfrm>
              <a:off x="11087101" y="10118725"/>
              <a:ext cx="493713" cy="382588"/>
            </a:xfrm>
            <a:custGeom>
              <a:avLst/>
              <a:gdLst/>
              <a:ahLst/>
              <a:cxnLst/>
              <a:rect l="0" t="0" r="0" b="0"/>
              <a:pathLst>
                <a:path w="775" h="601" extrusionOk="0">
                  <a:moveTo>
                    <a:pt x="604" y="473"/>
                  </a:moveTo>
                  <a:cubicBezTo>
                    <a:pt x="606" y="463"/>
                    <a:pt x="612" y="455"/>
                    <a:pt x="621" y="451"/>
                  </a:cubicBezTo>
                  <a:cubicBezTo>
                    <a:pt x="775" y="383"/>
                    <a:pt x="775" y="383"/>
                    <a:pt x="775" y="383"/>
                  </a:cubicBezTo>
                  <a:cubicBezTo>
                    <a:pt x="734" y="293"/>
                    <a:pt x="734" y="293"/>
                    <a:pt x="734" y="293"/>
                  </a:cubicBezTo>
                  <a:cubicBezTo>
                    <a:pt x="732" y="287"/>
                    <a:pt x="731" y="280"/>
                    <a:pt x="733" y="274"/>
                  </a:cubicBezTo>
                  <a:cubicBezTo>
                    <a:pt x="767" y="149"/>
                    <a:pt x="767" y="149"/>
                    <a:pt x="767" y="149"/>
                  </a:cubicBezTo>
                  <a:cubicBezTo>
                    <a:pt x="769" y="140"/>
                    <a:pt x="767" y="131"/>
                    <a:pt x="762" y="124"/>
                  </a:cubicBezTo>
                  <a:cubicBezTo>
                    <a:pt x="678" y="19"/>
                    <a:pt x="678" y="19"/>
                    <a:pt x="678" y="19"/>
                  </a:cubicBezTo>
                  <a:cubicBezTo>
                    <a:pt x="669" y="8"/>
                    <a:pt x="653" y="6"/>
                    <a:pt x="641" y="14"/>
                  </a:cubicBezTo>
                  <a:cubicBezTo>
                    <a:pt x="552" y="78"/>
                    <a:pt x="552" y="78"/>
                    <a:pt x="552" y="78"/>
                  </a:cubicBezTo>
                  <a:cubicBezTo>
                    <a:pt x="541" y="86"/>
                    <a:pt x="525" y="84"/>
                    <a:pt x="516" y="74"/>
                  </a:cubicBezTo>
                  <a:cubicBezTo>
                    <a:pt x="458" y="10"/>
                    <a:pt x="458" y="10"/>
                    <a:pt x="458" y="10"/>
                  </a:cubicBezTo>
                  <a:cubicBezTo>
                    <a:pt x="452" y="3"/>
                    <a:pt x="443" y="0"/>
                    <a:pt x="434" y="1"/>
                  </a:cubicBezTo>
                  <a:cubicBezTo>
                    <a:pt x="343" y="12"/>
                    <a:pt x="343" y="12"/>
                    <a:pt x="343" y="12"/>
                  </a:cubicBezTo>
                  <a:cubicBezTo>
                    <a:pt x="331" y="13"/>
                    <a:pt x="321" y="24"/>
                    <a:pt x="319" y="36"/>
                  </a:cubicBezTo>
                  <a:cubicBezTo>
                    <a:pt x="309" y="139"/>
                    <a:pt x="309" y="139"/>
                    <a:pt x="309" y="139"/>
                  </a:cubicBezTo>
                  <a:cubicBezTo>
                    <a:pt x="307" y="152"/>
                    <a:pt x="295" y="163"/>
                    <a:pt x="281" y="163"/>
                  </a:cubicBezTo>
                  <a:cubicBezTo>
                    <a:pt x="176" y="163"/>
                    <a:pt x="176" y="163"/>
                    <a:pt x="176" y="163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30" y="163"/>
                    <a:pt x="21" y="168"/>
                    <a:pt x="16" y="176"/>
                  </a:cubicBezTo>
                  <a:cubicBezTo>
                    <a:pt x="8" y="190"/>
                    <a:pt x="8" y="190"/>
                    <a:pt x="8" y="190"/>
                  </a:cubicBezTo>
                  <a:cubicBezTo>
                    <a:pt x="0" y="202"/>
                    <a:pt x="4" y="219"/>
                    <a:pt x="16" y="227"/>
                  </a:cubicBezTo>
                  <a:cubicBezTo>
                    <a:pt x="181" y="336"/>
                    <a:pt x="181" y="336"/>
                    <a:pt x="181" y="336"/>
                  </a:cubicBezTo>
                  <a:cubicBezTo>
                    <a:pt x="182" y="336"/>
                    <a:pt x="183" y="337"/>
                    <a:pt x="183" y="337"/>
                  </a:cubicBezTo>
                  <a:cubicBezTo>
                    <a:pt x="375" y="443"/>
                    <a:pt x="375" y="443"/>
                    <a:pt x="375" y="443"/>
                  </a:cubicBezTo>
                  <a:cubicBezTo>
                    <a:pt x="377" y="444"/>
                    <a:pt x="378" y="445"/>
                    <a:pt x="379" y="446"/>
                  </a:cubicBezTo>
                  <a:cubicBezTo>
                    <a:pt x="541" y="581"/>
                    <a:pt x="541" y="581"/>
                    <a:pt x="541" y="581"/>
                  </a:cubicBezTo>
                  <a:cubicBezTo>
                    <a:pt x="543" y="583"/>
                    <a:pt x="546" y="585"/>
                    <a:pt x="549" y="586"/>
                  </a:cubicBezTo>
                  <a:cubicBezTo>
                    <a:pt x="589" y="601"/>
                    <a:pt x="589" y="601"/>
                    <a:pt x="589" y="601"/>
                  </a:cubicBezTo>
                  <a:lnTo>
                    <a:pt x="604" y="473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423;p84">
              <a:extLst>
                <a:ext uri="{FF2B5EF4-FFF2-40B4-BE49-F238E27FC236}">
                  <a16:creationId xmlns:a16="http://schemas.microsoft.com/office/drawing/2014/main" id="{B67BD63B-7F4E-552A-8422-DD6DFC9634C7}"/>
                </a:ext>
              </a:extLst>
            </p:cNvPr>
            <p:cNvSpPr/>
            <p:nvPr/>
          </p:nvSpPr>
          <p:spPr>
            <a:xfrm>
              <a:off x="10628313" y="8599488"/>
              <a:ext cx="1778000" cy="1787525"/>
            </a:xfrm>
            <a:custGeom>
              <a:avLst/>
              <a:gdLst/>
              <a:ahLst/>
              <a:cxnLst/>
              <a:rect l="0" t="0" r="0" b="0"/>
              <a:pathLst>
                <a:path w="2793" h="2809" extrusionOk="0">
                  <a:moveTo>
                    <a:pt x="738" y="2614"/>
                  </a:moveTo>
                  <a:cubicBezTo>
                    <a:pt x="726" y="2606"/>
                    <a:pt x="722" y="2589"/>
                    <a:pt x="730" y="2577"/>
                  </a:cubicBezTo>
                  <a:cubicBezTo>
                    <a:pt x="738" y="2563"/>
                    <a:pt x="738" y="2563"/>
                    <a:pt x="738" y="2563"/>
                  </a:cubicBezTo>
                  <a:cubicBezTo>
                    <a:pt x="743" y="2555"/>
                    <a:pt x="752" y="2550"/>
                    <a:pt x="762" y="2550"/>
                  </a:cubicBezTo>
                  <a:cubicBezTo>
                    <a:pt x="898" y="2550"/>
                    <a:pt x="898" y="2550"/>
                    <a:pt x="898" y="2550"/>
                  </a:cubicBezTo>
                  <a:cubicBezTo>
                    <a:pt x="1003" y="2550"/>
                    <a:pt x="1003" y="2550"/>
                    <a:pt x="1003" y="2550"/>
                  </a:cubicBezTo>
                  <a:cubicBezTo>
                    <a:pt x="1017" y="2550"/>
                    <a:pt x="1029" y="2539"/>
                    <a:pt x="1031" y="2526"/>
                  </a:cubicBezTo>
                  <a:cubicBezTo>
                    <a:pt x="1041" y="2423"/>
                    <a:pt x="1041" y="2423"/>
                    <a:pt x="1041" y="2423"/>
                  </a:cubicBezTo>
                  <a:cubicBezTo>
                    <a:pt x="1043" y="2411"/>
                    <a:pt x="1053" y="2400"/>
                    <a:pt x="1065" y="2399"/>
                  </a:cubicBezTo>
                  <a:cubicBezTo>
                    <a:pt x="1156" y="2388"/>
                    <a:pt x="1156" y="2388"/>
                    <a:pt x="1156" y="2388"/>
                  </a:cubicBezTo>
                  <a:cubicBezTo>
                    <a:pt x="1165" y="2387"/>
                    <a:pt x="1174" y="2390"/>
                    <a:pt x="1180" y="2397"/>
                  </a:cubicBezTo>
                  <a:cubicBezTo>
                    <a:pt x="1238" y="2461"/>
                    <a:pt x="1238" y="2461"/>
                    <a:pt x="1238" y="2461"/>
                  </a:cubicBezTo>
                  <a:cubicBezTo>
                    <a:pt x="1247" y="2471"/>
                    <a:pt x="1263" y="2473"/>
                    <a:pt x="1274" y="2465"/>
                  </a:cubicBezTo>
                  <a:cubicBezTo>
                    <a:pt x="1363" y="2401"/>
                    <a:pt x="1363" y="2401"/>
                    <a:pt x="1363" y="2401"/>
                  </a:cubicBezTo>
                  <a:cubicBezTo>
                    <a:pt x="1375" y="2393"/>
                    <a:pt x="1391" y="2395"/>
                    <a:pt x="1400" y="2406"/>
                  </a:cubicBezTo>
                  <a:cubicBezTo>
                    <a:pt x="1484" y="2511"/>
                    <a:pt x="1484" y="2511"/>
                    <a:pt x="1484" y="2511"/>
                  </a:cubicBezTo>
                  <a:cubicBezTo>
                    <a:pt x="1489" y="2518"/>
                    <a:pt x="1491" y="2527"/>
                    <a:pt x="1489" y="2536"/>
                  </a:cubicBezTo>
                  <a:cubicBezTo>
                    <a:pt x="1455" y="2661"/>
                    <a:pt x="1455" y="2661"/>
                    <a:pt x="1455" y="2661"/>
                  </a:cubicBezTo>
                  <a:cubicBezTo>
                    <a:pt x="1453" y="2667"/>
                    <a:pt x="1454" y="2674"/>
                    <a:pt x="1456" y="2680"/>
                  </a:cubicBezTo>
                  <a:cubicBezTo>
                    <a:pt x="1497" y="2770"/>
                    <a:pt x="1497" y="2770"/>
                    <a:pt x="1497" y="2770"/>
                  </a:cubicBezTo>
                  <a:cubicBezTo>
                    <a:pt x="1408" y="2809"/>
                    <a:pt x="1408" y="2809"/>
                    <a:pt x="1408" y="2809"/>
                  </a:cubicBezTo>
                  <a:cubicBezTo>
                    <a:pt x="1505" y="2767"/>
                    <a:pt x="1505" y="2767"/>
                    <a:pt x="1505" y="2767"/>
                  </a:cubicBezTo>
                  <a:cubicBezTo>
                    <a:pt x="1507" y="2766"/>
                    <a:pt x="1509" y="2765"/>
                    <a:pt x="1511" y="2764"/>
                  </a:cubicBezTo>
                  <a:cubicBezTo>
                    <a:pt x="1602" y="2692"/>
                    <a:pt x="1602" y="2692"/>
                    <a:pt x="1602" y="2692"/>
                  </a:cubicBezTo>
                  <a:cubicBezTo>
                    <a:pt x="1609" y="2686"/>
                    <a:pt x="1618" y="2685"/>
                    <a:pt x="1627" y="2687"/>
                  </a:cubicBezTo>
                  <a:cubicBezTo>
                    <a:pt x="1747" y="2723"/>
                    <a:pt x="1747" y="2723"/>
                    <a:pt x="1747" y="2723"/>
                  </a:cubicBezTo>
                  <a:cubicBezTo>
                    <a:pt x="1759" y="2727"/>
                    <a:pt x="1772" y="2722"/>
                    <a:pt x="1779" y="2711"/>
                  </a:cubicBezTo>
                  <a:cubicBezTo>
                    <a:pt x="1827" y="2629"/>
                    <a:pt x="1827" y="2629"/>
                    <a:pt x="1827" y="2629"/>
                  </a:cubicBezTo>
                  <a:cubicBezTo>
                    <a:pt x="1831" y="2622"/>
                    <a:pt x="1837" y="2617"/>
                    <a:pt x="1845" y="2616"/>
                  </a:cubicBezTo>
                  <a:cubicBezTo>
                    <a:pt x="1905" y="2603"/>
                    <a:pt x="1905" y="2603"/>
                    <a:pt x="1905" y="2603"/>
                  </a:cubicBezTo>
                  <a:cubicBezTo>
                    <a:pt x="1906" y="2603"/>
                    <a:pt x="1908" y="2603"/>
                    <a:pt x="1909" y="2603"/>
                  </a:cubicBezTo>
                  <a:cubicBezTo>
                    <a:pt x="2005" y="2597"/>
                    <a:pt x="2005" y="2597"/>
                    <a:pt x="2005" y="2597"/>
                  </a:cubicBezTo>
                  <a:cubicBezTo>
                    <a:pt x="2015" y="2597"/>
                    <a:pt x="2024" y="2591"/>
                    <a:pt x="2029" y="2582"/>
                  </a:cubicBezTo>
                  <a:cubicBezTo>
                    <a:pt x="2068" y="2497"/>
                    <a:pt x="2068" y="2497"/>
                    <a:pt x="2068" y="2497"/>
                  </a:cubicBezTo>
                  <a:cubicBezTo>
                    <a:pt x="2070" y="2493"/>
                    <a:pt x="2071" y="2489"/>
                    <a:pt x="2071" y="2485"/>
                  </a:cubicBezTo>
                  <a:cubicBezTo>
                    <a:pt x="2071" y="2436"/>
                    <a:pt x="2071" y="2436"/>
                    <a:pt x="2071" y="2436"/>
                  </a:cubicBezTo>
                  <a:cubicBezTo>
                    <a:pt x="2071" y="2421"/>
                    <a:pt x="2058" y="2408"/>
                    <a:pt x="2043" y="2409"/>
                  </a:cubicBezTo>
                  <a:cubicBezTo>
                    <a:pt x="2015" y="2410"/>
                    <a:pt x="2015" y="2410"/>
                    <a:pt x="2015" y="2410"/>
                  </a:cubicBezTo>
                  <a:cubicBezTo>
                    <a:pt x="2002" y="2410"/>
                    <a:pt x="1991" y="2402"/>
                    <a:pt x="1988" y="2390"/>
                  </a:cubicBezTo>
                  <a:cubicBezTo>
                    <a:pt x="1942" y="2238"/>
                    <a:pt x="1942" y="2238"/>
                    <a:pt x="1942" y="2238"/>
                  </a:cubicBezTo>
                  <a:cubicBezTo>
                    <a:pt x="1939" y="2230"/>
                    <a:pt x="1941" y="2221"/>
                    <a:pt x="1946" y="2214"/>
                  </a:cubicBezTo>
                  <a:cubicBezTo>
                    <a:pt x="1983" y="2164"/>
                    <a:pt x="1983" y="2164"/>
                    <a:pt x="1983" y="2164"/>
                  </a:cubicBezTo>
                  <a:cubicBezTo>
                    <a:pt x="1992" y="2152"/>
                    <a:pt x="1989" y="2134"/>
                    <a:pt x="1976" y="2126"/>
                  </a:cubicBezTo>
                  <a:cubicBezTo>
                    <a:pt x="1936" y="2098"/>
                    <a:pt x="1936" y="2098"/>
                    <a:pt x="1936" y="2098"/>
                  </a:cubicBezTo>
                  <a:cubicBezTo>
                    <a:pt x="1933" y="2096"/>
                    <a:pt x="1930" y="2095"/>
                    <a:pt x="1926" y="2094"/>
                  </a:cubicBezTo>
                  <a:cubicBezTo>
                    <a:pt x="1793" y="2067"/>
                    <a:pt x="1793" y="2067"/>
                    <a:pt x="1793" y="2067"/>
                  </a:cubicBezTo>
                  <a:cubicBezTo>
                    <a:pt x="1783" y="2065"/>
                    <a:pt x="1775" y="2058"/>
                    <a:pt x="1772" y="2049"/>
                  </a:cubicBezTo>
                  <a:cubicBezTo>
                    <a:pt x="1757" y="2003"/>
                    <a:pt x="1757" y="2003"/>
                    <a:pt x="1757" y="2003"/>
                  </a:cubicBezTo>
                  <a:cubicBezTo>
                    <a:pt x="1752" y="1990"/>
                    <a:pt x="1758" y="1976"/>
                    <a:pt x="1771" y="1970"/>
                  </a:cubicBezTo>
                  <a:cubicBezTo>
                    <a:pt x="1882" y="1916"/>
                    <a:pt x="1882" y="1916"/>
                    <a:pt x="1882" y="1916"/>
                  </a:cubicBezTo>
                  <a:cubicBezTo>
                    <a:pt x="1882" y="1916"/>
                    <a:pt x="1883" y="1916"/>
                    <a:pt x="1883" y="1915"/>
                  </a:cubicBezTo>
                  <a:cubicBezTo>
                    <a:pt x="2021" y="1837"/>
                    <a:pt x="2021" y="1837"/>
                    <a:pt x="2021" y="1837"/>
                  </a:cubicBezTo>
                  <a:cubicBezTo>
                    <a:pt x="2023" y="1836"/>
                    <a:pt x="2026" y="1835"/>
                    <a:pt x="2028" y="1834"/>
                  </a:cubicBezTo>
                  <a:cubicBezTo>
                    <a:pt x="2205" y="1792"/>
                    <a:pt x="2205" y="1792"/>
                    <a:pt x="2205" y="1792"/>
                  </a:cubicBezTo>
                  <a:cubicBezTo>
                    <a:pt x="2207" y="1792"/>
                    <a:pt x="2208" y="1792"/>
                    <a:pt x="2209" y="1792"/>
                  </a:cubicBezTo>
                  <a:cubicBezTo>
                    <a:pt x="2359" y="1780"/>
                    <a:pt x="2359" y="1780"/>
                    <a:pt x="2359" y="1780"/>
                  </a:cubicBezTo>
                  <a:cubicBezTo>
                    <a:pt x="2363" y="1780"/>
                    <a:pt x="2367" y="1779"/>
                    <a:pt x="2370" y="1777"/>
                  </a:cubicBezTo>
                  <a:cubicBezTo>
                    <a:pt x="2418" y="1751"/>
                    <a:pt x="2418" y="1751"/>
                    <a:pt x="2418" y="1751"/>
                  </a:cubicBezTo>
                  <a:cubicBezTo>
                    <a:pt x="2418" y="1707"/>
                    <a:pt x="2418" y="1707"/>
                    <a:pt x="2418" y="1707"/>
                  </a:cubicBezTo>
                  <a:cubicBezTo>
                    <a:pt x="2418" y="1703"/>
                    <a:pt x="2419" y="1699"/>
                    <a:pt x="2421" y="1696"/>
                  </a:cubicBezTo>
                  <a:cubicBezTo>
                    <a:pt x="2482" y="1613"/>
                    <a:pt x="2482" y="1613"/>
                    <a:pt x="2482" y="1613"/>
                  </a:cubicBezTo>
                  <a:cubicBezTo>
                    <a:pt x="2486" y="1608"/>
                    <a:pt x="2487" y="1601"/>
                    <a:pt x="2485" y="1594"/>
                  </a:cubicBezTo>
                  <a:cubicBezTo>
                    <a:pt x="2422" y="1438"/>
                    <a:pt x="2422" y="1438"/>
                    <a:pt x="2422" y="1438"/>
                  </a:cubicBezTo>
                  <a:cubicBezTo>
                    <a:pt x="2419" y="1431"/>
                    <a:pt x="2420" y="1424"/>
                    <a:pt x="2424" y="1419"/>
                  </a:cubicBezTo>
                  <a:cubicBezTo>
                    <a:pt x="2567" y="1226"/>
                    <a:pt x="2567" y="1226"/>
                    <a:pt x="2567" y="1226"/>
                  </a:cubicBezTo>
                  <a:cubicBezTo>
                    <a:pt x="2568" y="1224"/>
                    <a:pt x="2570" y="1223"/>
                    <a:pt x="2571" y="1222"/>
                  </a:cubicBezTo>
                  <a:cubicBezTo>
                    <a:pt x="2761" y="1069"/>
                    <a:pt x="2761" y="1069"/>
                    <a:pt x="2761" y="1069"/>
                  </a:cubicBezTo>
                  <a:cubicBezTo>
                    <a:pt x="2767" y="1064"/>
                    <a:pt x="2770" y="1056"/>
                    <a:pt x="2768" y="1049"/>
                  </a:cubicBezTo>
                  <a:cubicBezTo>
                    <a:pt x="2727" y="897"/>
                    <a:pt x="2727" y="897"/>
                    <a:pt x="2727" y="897"/>
                  </a:cubicBezTo>
                  <a:cubicBezTo>
                    <a:pt x="2726" y="892"/>
                    <a:pt x="2727" y="886"/>
                    <a:pt x="2730" y="881"/>
                  </a:cubicBezTo>
                  <a:cubicBezTo>
                    <a:pt x="2779" y="812"/>
                    <a:pt x="2779" y="812"/>
                    <a:pt x="2779" y="812"/>
                  </a:cubicBezTo>
                  <a:cubicBezTo>
                    <a:pt x="2782" y="807"/>
                    <a:pt x="2783" y="800"/>
                    <a:pt x="2781" y="794"/>
                  </a:cubicBezTo>
                  <a:cubicBezTo>
                    <a:pt x="2750" y="717"/>
                    <a:pt x="2750" y="717"/>
                    <a:pt x="2750" y="717"/>
                  </a:cubicBezTo>
                  <a:cubicBezTo>
                    <a:pt x="2747" y="710"/>
                    <a:pt x="2749" y="702"/>
                    <a:pt x="2754" y="696"/>
                  </a:cubicBezTo>
                  <a:cubicBezTo>
                    <a:pt x="2784" y="664"/>
                    <a:pt x="2784" y="664"/>
                    <a:pt x="2784" y="664"/>
                  </a:cubicBezTo>
                  <a:cubicBezTo>
                    <a:pt x="2793" y="654"/>
                    <a:pt x="2790" y="638"/>
                    <a:pt x="2777" y="633"/>
                  </a:cubicBezTo>
                  <a:cubicBezTo>
                    <a:pt x="2590" y="557"/>
                    <a:pt x="2590" y="557"/>
                    <a:pt x="2590" y="557"/>
                  </a:cubicBezTo>
                  <a:cubicBezTo>
                    <a:pt x="2582" y="554"/>
                    <a:pt x="2572" y="557"/>
                    <a:pt x="2567" y="564"/>
                  </a:cubicBezTo>
                  <a:cubicBezTo>
                    <a:pt x="2517" y="632"/>
                    <a:pt x="2517" y="632"/>
                    <a:pt x="2517" y="632"/>
                  </a:cubicBezTo>
                  <a:cubicBezTo>
                    <a:pt x="2515" y="635"/>
                    <a:pt x="2512" y="637"/>
                    <a:pt x="2508" y="638"/>
                  </a:cubicBezTo>
                  <a:cubicBezTo>
                    <a:pt x="2454" y="658"/>
                    <a:pt x="2454" y="658"/>
                    <a:pt x="2454" y="658"/>
                  </a:cubicBezTo>
                  <a:cubicBezTo>
                    <a:pt x="2447" y="660"/>
                    <a:pt x="2442" y="666"/>
                    <a:pt x="2441" y="673"/>
                  </a:cubicBezTo>
                  <a:cubicBezTo>
                    <a:pt x="2435" y="718"/>
                    <a:pt x="2435" y="718"/>
                    <a:pt x="2435" y="718"/>
                  </a:cubicBezTo>
                  <a:cubicBezTo>
                    <a:pt x="2434" y="723"/>
                    <a:pt x="2431" y="728"/>
                    <a:pt x="2427" y="731"/>
                  </a:cubicBezTo>
                  <a:cubicBezTo>
                    <a:pt x="2322" y="803"/>
                    <a:pt x="2322" y="803"/>
                    <a:pt x="2322" y="803"/>
                  </a:cubicBezTo>
                  <a:cubicBezTo>
                    <a:pt x="2317" y="807"/>
                    <a:pt x="2311" y="808"/>
                    <a:pt x="2306" y="806"/>
                  </a:cubicBezTo>
                  <a:cubicBezTo>
                    <a:pt x="2077" y="743"/>
                    <a:pt x="2077" y="743"/>
                    <a:pt x="2077" y="743"/>
                  </a:cubicBezTo>
                  <a:cubicBezTo>
                    <a:pt x="2073" y="742"/>
                    <a:pt x="2069" y="743"/>
                    <a:pt x="2066" y="744"/>
                  </a:cubicBezTo>
                  <a:cubicBezTo>
                    <a:pt x="1988" y="768"/>
                    <a:pt x="1988" y="768"/>
                    <a:pt x="1988" y="768"/>
                  </a:cubicBezTo>
                  <a:cubicBezTo>
                    <a:pt x="1980" y="770"/>
                    <a:pt x="1975" y="777"/>
                    <a:pt x="1975" y="786"/>
                  </a:cubicBezTo>
                  <a:cubicBezTo>
                    <a:pt x="1975" y="844"/>
                    <a:pt x="1975" y="844"/>
                    <a:pt x="1975" y="844"/>
                  </a:cubicBezTo>
                  <a:cubicBezTo>
                    <a:pt x="1975" y="852"/>
                    <a:pt x="1979" y="859"/>
                    <a:pt x="1986" y="862"/>
                  </a:cubicBezTo>
                  <a:cubicBezTo>
                    <a:pt x="2050" y="890"/>
                    <a:pt x="2050" y="890"/>
                    <a:pt x="2050" y="890"/>
                  </a:cubicBezTo>
                  <a:cubicBezTo>
                    <a:pt x="2059" y="894"/>
                    <a:pt x="2063" y="906"/>
                    <a:pt x="2059" y="915"/>
                  </a:cubicBezTo>
                  <a:cubicBezTo>
                    <a:pt x="2014" y="1023"/>
                    <a:pt x="2014" y="1023"/>
                    <a:pt x="2014" y="1023"/>
                  </a:cubicBezTo>
                  <a:cubicBezTo>
                    <a:pt x="2011" y="1029"/>
                    <a:pt x="2005" y="1034"/>
                    <a:pt x="1999" y="1035"/>
                  </a:cubicBezTo>
                  <a:cubicBezTo>
                    <a:pt x="1797" y="1063"/>
                    <a:pt x="1797" y="1063"/>
                    <a:pt x="1797" y="1063"/>
                  </a:cubicBezTo>
                  <a:cubicBezTo>
                    <a:pt x="1788" y="1064"/>
                    <a:pt x="1782" y="1071"/>
                    <a:pt x="1780" y="1080"/>
                  </a:cubicBezTo>
                  <a:cubicBezTo>
                    <a:pt x="1762" y="1218"/>
                    <a:pt x="1762" y="1218"/>
                    <a:pt x="1762" y="1218"/>
                  </a:cubicBezTo>
                  <a:cubicBezTo>
                    <a:pt x="1761" y="1229"/>
                    <a:pt x="1749" y="1237"/>
                    <a:pt x="1738" y="1234"/>
                  </a:cubicBezTo>
                  <a:cubicBezTo>
                    <a:pt x="1468" y="1160"/>
                    <a:pt x="1468" y="1160"/>
                    <a:pt x="1468" y="1160"/>
                  </a:cubicBezTo>
                  <a:cubicBezTo>
                    <a:pt x="1467" y="1160"/>
                    <a:pt x="1465" y="1159"/>
                    <a:pt x="1464" y="1158"/>
                  </a:cubicBezTo>
                  <a:cubicBezTo>
                    <a:pt x="1390" y="1117"/>
                    <a:pt x="1390" y="1117"/>
                    <a:pt x="1390" y="1117"/>
                  </a:cubicBezTo>
                  <a:cubicBezTo>
                    <a:pt x="1386" y="1115"/>
                    <a:pt x="1380" y="1114"/>
                    <a:pt x="1376" y="1116"/>
                  </a:cubicBezTo>
                  <a:cubicBezTo>
                    <a:pt x="1341" y="1125"/>
                    <a:pt x="1341" y="1125"/>
                    <a:pt x="1341" y="1125"/>
                  </a:cubicBezTo>
                  <a:cubicBezTo>
                    <a:pt x="1328" y="1129"/>
                    <a:pt x="1314" y="1117"/>
                    <a:pt x="1317" y="1103"/>
                  </a:cubicBezTo>
                  <a:cubicBezTo>
                    <a:pt x="1342" y="986"/>
                    <a:pt x="1342" y="986"/>
                    <a:pt x="1342" y="986"/>
                  </a:cubicBezTo>
                  <a:cubicBezTo>
                    <a:pt x="1342" y="985"/>
                    <a:pt x="1342" y="985"/>
                    <a:pt x="1342" y="984"/>
                  </a:cubicBezTo>
                  <a:cubicBezTo>
                    <a:pt x="1345" y="946"/>
                    <a:pt x="1345" y="946"/>
                    <a:pt x="1345" y="946"/>
                  </a:cubicBezTo>
                  <a:cubicBezTo>
                    <a:pt x="1346" y="933"/>
                    <a:pt x="1359" y="925"/>
                    <a:pt x="1371" y="929"/>
                  </a:cubicBezTo>
                  <a:cubicBezTo>
                    <a:pt x="1377" y="932"/>
                    <a:pt x="1384" y="934"/>
                    <a:pt x="1388" y="937"/>
                  </a:cubicBezTo>
                  <a:cubicBezTo>
                    <a:pt x="1398" y="943"/>
                    <a:pt x="1454" y="871"/>
                    <a:pt x="1470" y="849"/>
                  </a:cubicBezTo>
                  <a:cubicBezTo>
                    <a:pt x="1473" y="845"/>
                    <a:pt x="1475" y="840"/>
                    <a:pt x="1474" y="835"/>
                  </a:cubicBezTo>
                  <a:cubicBezTo>
                    <a:pt x="1464" y="741"/>
                    <a:pt x="1464" y="741"/>
                    <a:pt x="1464" y="741"/>
                  </a:cubicBezTo>
                  <a:cubicBezTo>
                    <a:pt x="1464" y="740"/>
                    <a:pt x="1463" y="739"/>
                    <a:pt x="1463" y="738"/>
                  </a:cubicBezTo>
                  <a:cubicBezTo>
                    <a:pt x="1455" y="711"/>
                    <a:pt x="1455" y="711"/>
                    <a:pt x="1455" y="711"/>
                  </a:cubicBezTo>
                  <a:cubicBezTo>
                    <a:pt x="1453" y="703"/>
                    <a:pt x="1456" y="695"/>
                    <a:pt x="1462" y="690"/>
                  </a:cubicBezTo>
                  <a:cubicBezTo>
                    <a:pt x="1614" y="571"/>
                    <a:pt x="1614" y="571"/>
                    <a:pt x="1614" y="571"/>
                  </a:cubicBezTo>
                  <a:cubicBezTo>
                    <a:pt x="1619" y="568"/>
                    <a:pt x="1625" y="566"/>
                    <a:pt x="1631" y="568"/>
                  </a:cubicBezTo>
                  <a:cubicBezTo>
                    <a:pt x="1692" y="584"/>
                    <a:pt x="1692" y="584"/>
                    <a:pt x="1692" y="584"/>
                  </a:cubicBezTo>
                  <a:cubicBezTo>
                    <a:pt x="1701" y="586"/>
                    <a:pt x="1711" y="581"/>
                    <a:pt x="1715" y="572"/>
                  </a:cubicBezTo>
                  <a:cubicBezTo>
                    <a:pt x="1746" y="483"/>
                    <a:pt x="1746" y="483"/>
                    <a:pt x="1746" y="483"/>
                  </a:cubicBezTo>
                  <a:cubicBezTo>
                    <a:pt x="1782" y="380"/>
                    <a:pt x="1782" y="380"/>
                    <a:pt x="1782" y="380"/>
                  </a:cubicBezTo>
                  <a:cubicBezTo>
                    <a:pt x="1786" y="370"/>
                    <a:pt x="1781" y="358"/>
                    <a:pt x="1770" y="355"/>
                  </a:cubicBezTo>
                  <a:cubicBezTo>
                    <a:pt x="1702" y="333"/>
                    <a:pt x="1702" y="333"/>
                    <a:pt x="1702" y="333"/>
                  </a:cubicBezTo>
                  <a:cubicBezTo>
                    <a:pt x="1699" y="332"/>
                    <a:pt x="1696" y="330"/>
                    <a:pt x="1694" y="327"/>
                  </a:cubicBezTo>
                  <a:cubicBezTo>
                    <a:pt x="1585" y="202"/>
                    <a:pt x="1585" y="202"/>
                    <a:pt x="1585" y="202"/>
                  </a:cubicBezTo>
                  <a:cubicBezTo>
                    <a:pt x="1575" y="191"/>
                    <a:pt x="1556" y="195"/>
                    <a:pt x="1552" y="209"/>
                  </a:cubicBezTo>
                  <a:cubicBezTo>
                    <a:pt x="1541" y="246"/>
                    <a:pt x="1541" y="246"/>
                    <a:pt x="1541" y="246"/>
                  </a:cubicBezTo>
                  <a:cubicBezTo>
                    <a:pt x="1540" y="249"/>
                    <a:pt x="1540" y="253"/>
                    <a:pt x="1540" y="256"/>
                  </a:cubicBezTo>
                  <a:cubicBezTo>
                    <a:pt x="1551" y="307"/>
                    <a:pt x="1551" y="307"/>
                    <a:pt x="1551" y="307"/>
                  </a:cubicBezTo>
                  <a:cubicBezTo>
                    <a:pt x="1552" y="311"/>
                    <a:pt x="1552" y="315"/>
                    <a:pt x="1550" y="319"/>
                  </a:cubicBezTo>
                  <a:cubicBezTo>
                    <a:pt x="1487" y="448"/>
                    <a:pt x="1487" y="448"/>
                    <a:pt x="1487" y="448"/>
                  </a:cubicBezTo>
                  <a:cubicBezTo>
                    <a:pt x="1485" y="453"/>
                    <a:pt x="1482" y="456"/>
                    <a:pt x="1477" y="458"/>
                  </a:cubicBezTo>
                  <a:cubicBezTo>
                    <a:pt x="1405" y="486"/>
                    <a:pt x="1405" y="486"/>
                    <a:pt x="1405" y="486"/>
                  </a:cubicBezTo>
                  <a:cubicBezTo>
                    <a:pt x="1396" y="490"/>
                    <a:pt x="1387" y="486"/>
                    <a:pt x="1382" y="479"/>
                  </a:cubicBezTo>
                  <a:cubicBezTo>
                    <a:pt x="1360" y="445"/>
                    <a:pt x="1360" y="445"/>
                    <a:pt x="1360" y="445"/>
                  </a:cubicBezTo>
                  <a:cubicBezTo>
                    <a:pt x="1357" y="441"/>
                    <a:pt x="1356" y="437"/>
                    <a:pt x="1357" y="432"/>
                  </a:cubicBezTo>
                  <a:cubicBezTo>
                    <a:pt x="1399" y="169"/>
                    <a:pt x="1399" y="169"/>
                    <a:pt x="1399" y="169"/>
                  </a:cubicBezTo>
                  <a:cubicBezTo>
                    <a:pt x="1401" y="161"/>
                    <a:pt x="1396" y="152"/>
                    <a:pt x="1389" y="149"/>
                  </a:cubicBezTo>
                  <a:cubicBezTo>
                    <a:pt x="1348" y="129"/>
                    <a:pt x="1348" y="129"/>
                    <a:pt x="1348" y="129"/>
                  </a:cubicBezTo>
                  <a:cubicBezTo>
                    <a:pt x="1337" y="124"/>
                    <a:pt x="1324" y="130"/>
                    <a:pt x="1321" y="143"/>
                  </a:cubicBezTo>
                  <a:cubicBezTo>
                    <a:pt x="1291" y="300"/>
                    <a:pt x="1291" y="300"/>
                    <a:pt x="1291" y="300"/>
                  </a:cubicBezTo>
                  <a:cubicBezTo>
                    <a:pt x="1287" y="320"/>
                    <a:pt x="1259" y="321"/>
                    <a:pt x="1253" y="302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49" y="285"/>
                    <a:pt x="1249" y="281"/>
                    <a:pt x="1250" y="277"/>
                  </a:cubicBezTo>
                  <a:cubicBezTo>
                    <a:pt x="1278" y="199"/>
                    <a:pt x="1278" y="199"/>
                    <a:pt x="1278" y="199"/>
                  </a:cubicBezTo>
                  <a:cubicBezTo>
                    <a:pt x="1281" y="192"/>
                    <a:pt x="1279" y="184"/>
                    <a:pt x="1273" y="178"/>
                  </a:cubicBezTo>
                  <a:cubicBezTo>
                    <a:pt x="1260" y="166"/>
                    <a:pt x="1260" y="166"/>
                    <a:pt x="1260" y="166"/>
                  </a:cubicBezTo>
                  <a:cubicBezTo>
                    <a:pt x="1253" y="160"/>
                    <a:pt x="1252" y="149"/>
                    <a:pt x="1257" y="141"/>
                  </a:cubicBezTo>
                  <a:cubicBezTo>
                    <a:pt x="1299" y="79"/>
                    <a:pt x="1299" y="79"/>
                    <a:pt x="1299" y="79"/>
                  </a:cubicBezTo>
                  <a:cubicBezTo>
                    <a:pt x="1305" y="69"/>
                    <a:pt x="1302" y="56"/>
                    <a:pt x="1292" y="51"/>
                  </a:cubicBezTo>
                  <a:cubicBezTo>
                    <a:pt x="1203" y="5"/>
                    <a:pt x="1203" y="5"/>
                    <a:pt x="1203" y="5"/>
                  </a:cubicBezTo>
                  <a:cubicBezTo>
                    <a:pt x="1192" y="0"/>
                    <a:pt x="1179" y="6"/>
                    <a:pt x="1176" y="18"/>
                  </a:cubicBezTo>
                  <a:cubicBezTo>
                    <a:pt x="1148" y="130"/>
                    <a:pt x="1148" y="130"/>
                    <a:pt x="1148" y="130"/>
                  </a:cubicBezTo>
                  <a:cubicBezTo>
                    <a:pt x="1146" y="139"/>
                    <a:pt x="1151" y="148"/>
                    <a:pt x="1159" y="152"/>
                  </a:cubicBezTo>
                  <a:cubicBezTo>
                    <a:pt x="1196" y="170"/>
                    <a:pt x="1196" y="170"/>
                    <a:pt x="1196" y="170"/>
                  </a:cubicBezTo>
                  <a:cubicBezTo>
                    <a:pt x="1204" y="174"/>
                    <a:pt x="1208" y="181"/>
                    <a:pt x="1207" y="190"/>
                  </a:cubicBezTo>
                  <a:cubicBezTo>
                    <a:pt x="1199" y="256"/>
                    <a:pt x="1199" y="256"/>
                    <a:pt x="1199" y="256"/>
                  </a:cubicBezTo>
                  <a:cubicBezTo>
                    <a:pt x="1198" y="264"/>
                    <a:pt x="1192" y="271"/>
                    <a:pt x="1185" y="273"/>
                  </a:cubicBezTo>
                  <a:cubicBezTo>
                    <a:pt x="1058" y="306"/>
                    <a:pt x="1058" y="306"/>
                    <a:pt x="1058" y="306"/>
                  </a:cubicBezTo>
                  <a:cubicBezTo>
                    <a:pt x="1058" y="306"/>
                    <a:pt x="1057" y="306"/>
                    <a:pt x="1057" y="306"/>
                  </a:cubicBezTo>
                  <a:cubicBezTo>
                    <a:pt x="950" y="346"/>
                    <a:pt x="950" y="346"/>
                    <a:pt x="950" y="346"/>
                  </a:cubicBezTo>
                  <a:cubicBezTo>
                    <a:pt x="944" y="348"/>
                    <a:pt x="940" y="353"/>
                    <a:pt x="938" y="359"/>
                  </a:cubicBezTo>
                  <a:cubicBezTo>
                    <a:pt x="902" y="489"/>
                    <a:pt x="902" y="489"/>
                    <a:pt x="902" y="489"/>
                  </a:cubicBezTo>
                  <a:cubicBezTo>
                    <a:pt x="900" y="495"/>
                    <a:pt x="902" y="502"/>
                    <a:pt x="906" y="507"/>
                  </a:cubicBezTo>
                  <a:cubicBezTo>
                    <a:pt x="1085" y="709"/>
                    <a:pt x="1085" y="709"/>
                    <a:pt x="1085" y="709"/>
                  </a:cubicBezTo>
                  <a:cubicBezTo>
                    <a:pt x="1091" y="715"/>
                    <a:pt x="1092" y="724"/>
                    <a:pt x="1088" y="731"/>
                  </a:cubicBezTo>
                  <a:cubicBezTo>
                    <a:pt x="1032" y="831"/>
                    <a:pt x="1032" y="831"/>
                    <a:pt x="1032" y="831"/>
                  </a:cubicBezTo>
                  <a:cubicBezTo>
                    <a:pt x="1028" y="838"/>
                    <a:pt x="1029" y="847"/>
                    <a:pt x="1035" y="853"/>
                  </a:cubicBezTo>
                  <a:cubicBezTo>
                    <a:pt x="1167" y="1002"/>
                    <a:pt x="1167" y="1002"/>
                    <a:pt x="1167" y="1002"/>
                  </a:cubicBezTo>
                  <a:cubicBezTo>
                    <a:pt x="1172" y="1007"/>
                    <a:pt x="1173" y="1014"/>
                    <a:pt x="1170" y="1021"/>
                  </a:cubicBezTo>
                  <a:cubicBezTo>
                    <a:pt x="1136" y="1115"/>
                    <a:pt x="1136" y="1115"/>
                    <a:pt x="1136" y="1115"/>
                  </a:cubicBezTo>
                  <a:cubicBezTo>
                    <a:pt x="1133" y="1122"/>
                    <a:pt x="1126" y="1127"/>
                    <a:pt x="1118" y="1127"/>
                  </a:cubicBezTo>
                  <a:cubicBezTo>
                    <a:pt x="1018" y="1127"/>
                    <a:pt x="1018" y="1127"/>
                    <a:pt x="1018" y="1127"/>
                  </a:cubicBezTo>
                  <a:cubicBezTo>
                    <a:pt x="1007" y="1127"/>
                    <a:pt x="998" y="1136"/>
                    <a:pt x="999" y="1147"/>
                  </a:cubicBezTo>
                  <a:cubicBezTo>
                    <a:pt x="1002" y="1264"/>
                    <a:pt x="1002" y="1264"/>
                    <a:pt x="1002" y="1264"/>
                  </a:cubicBezTo>
                  <a:cubicBezTo>
                    <a:pt x="1002" y="1266"/>
                    <a:pt x="1002" y="1268"/>
                    <a:pt x="1001" y="1271"/>
                  </a:cubicBezTo>
                  <a:cubicBezTo>
                    <a:pt x="960" y="1389"/>
                    <a:pt x="960" y="1389"/>
                    <a:pt x="960" y="1389"/>
                  </a:cubicBezTo>
                  <a:cubicBezTo>
                    <a:pt x="959" y="1390"/>
                    <a:pt x="959" y="1392"/>
                    <a:pt x="959" y="1394"/>
                  </a:cubicBezTo>
                  <a:cubicBezTo>
                    <a:pt x="955" y="1454"/>
                    <a:pt x="955" y="1454"/>
                    <a:pt x="955" y="1454"/>
                  </a:cubicBezTo>
                  <a:cubicBezTo>
                    <a:pt x="954" y="1469"/>
                    <a:pt x="935" y="1477"/>
                    <a:pt x="923" y="1467"/>
                  </a:cubicBezTo>
                  <a:cubicBezTo>
                    <a:pt x="839" y="1395"/>
                    <a:pt x="839" y="1395"/>
                    <a:pt x="839" y="1395"/>
                  </a:cubicBezTo>
                  <a:cubicBezTo>
                    <a:pt x="838" y="1394"/>
                    <a:pt x="837" y="1393"/>
                    <a:pt x="836" y="1392"/>
                  </a:cubicBezTo>
                  <a:cubicBezTo>
                    <a:pt x="791" y="1334"/>
                    <a:pt x="791" y="1334"/>
                    <a:pt x="791" y="1334"/>
                  </a:cubicBezTo>
                  <a:cubicBezTo>
                    <a:pt x="788" y="1331"/>
                    <a:pt x="785" y="1328"/>
                    <a:pt x="781" y="1327"/>
                  </a:cubicBezTo>
                  <a:cubicBezTo>
                    <a:pt x="728" y="1311"/>
                    <a:pt x="728" y="1311"/>
                    <a:pt x="728" y="1311"/>
                  </a:cubicBezTo>
                  <a:cubicBezTo>
                    <a:pt x="726" y="1311"/>
                    <a:pt x="725" y="1310"/>
                    <a:pt x="724" y="1310"/>
                  </a:cubicBezTo>
                  <a:cubicBezTo>
                    <a:pt x="642" y="1263"/>
                    <a:pt x="642" y="1263"/>
                    <a:pt x="642" y="1263"/>
                  </a:cubicBezTo>
                  <a:cubicBezTo>
                    <a:pt x="636" y="1260"/>
                    <a:pt x="630" y="1259"/>
                    <a:pt x="624" y="1262"/>
                  </a:cubicBezTo>
                  <a:cubicBezTo>
                    <a:pt x="497" y="1319"/>
                    <a:pt x="497" y="1319"/>
                    <a:pt x="497" y="1319"/>
                  </a:cubicBezTo>
                  <a:cubicBezTo>
                    <a:pt x="496" y="1320"/>
                    <a:pt x="495" y="1320"/>
                    <a:pt x="495" y="1320"/>
                  </a:cubicBezTo>
                  <a:cubicBezTo>
                    <a:pt x="405" y="1348"/>
                    <a:pt x="405" y="1348"/>
                    <a:pt x="405" y="1348"/>
                  </a:cubicBezTo>
                  <a:cubicBezTo>
                    <a:pt x="401" y="1349"/>
                    <a:pt x="398" y="1352"/>
                    <a:pt x="396" y="1355"/>
                  </a:cubicBezTo>
                  <a:cubicBezTo>
                    <a:pt x="304" y="1482"/>
                    <a:pt x="304" y="1482"/>
                    <a:pt x="304" y="1482"/>
                  </a:cubicBezTo>
                  <a:cubicBezTo>
                    <a:pt x="302" y="1486"/>
                    <a:pt x="301" y="1489"/>
                    <a:pt x="301" y="1493"/>
                  </a:cubicBezTo>
                  <a:cubicBezTo>
                    <a:pt x="301" y="1573"/>
                    <a:pt x="301" y="1573"/>
                    <a:pt x="301" y="1573"/>
                  </a:cubicBezTo>
                  <a:cubicBezTo>
                    <a:pt x="301" y="1582"/>
                    <a:pt x="295" y="1590"/>
                    <a:pt x="286" y="1592"/>
                  </a:cubicBezTo>
                  <a:cubicBezTo>
                    <a:pt x="74" y="1642"/>
                    <a:pt x="74" y="1642"/>
                    <a:pt x="74" y="1642"/>
                  </a:cubicBezTo>
                  <a:cubicBezTo>
                    <a:pt x="71" y="1643"/>
                    <a:pt x="68" y="1644"/>
                    <a:pt x="65" y="1646"/>
                  </a:cubicBezTo>
                  <a:cubicBezTo>
                    <a:pt x="9" y="1696"/>
                    <a:pt x="9" y="1696"/>
                    <a:pt x="9" y="1696"/>
                  </a:cubicBezTo>
                  <a:cubicBezTo>
                    <a:pt x="1" y="1703"/>
                    <a:pt x="0" y="1714"/>
                    <a:pt x="6" y="1722"/>
                  </a:cubicBezTo>
                  <a:cubicBezTo>
                    <a:pt x="82" y="1829"/>
                    <a:pt x="82" y="1829"/>
                    <a:pt x="82" y="1829"/>
                  </a:cubicBezTo>
                  <a:cubicBezTo>
                    <a:pt x="84" y="1832"/>
                    <a:pt x="85" y="1836"/>
                    <a:pt x="85" y="1839"/>
                  </a:cubicBezTo>
                  <a:cubicBezTo>
                    <a:pt x="89" y="1925"/>
                    <a:pt x="89" y="1925"/>
                    <a:pt x="89" y="1925"/>
                  </a:cubicBezTo>
                  <a:cubicBezTo>
                    <a:pt x="90" y="1928"/>
                    <a:pt x="91" y="1931"/>
                    <a:pt x="92" y="1934"/>
                  </a:cubicBezTo>
                  <a:cubicBezTo>
                    <a:pt x="222" y="2149"/>
                    <a:pt x="222" y="2149"/>
                    <a:pt x="222" y="2149"/>
                  </a:cubicBezTo>
                  <a:cubicBezTo>
                    <a:pt x="222" y="2150"/>
                    <a:pt x="223" y="2150"/>
                    <a:pt x="224" y="2151"/>
                  </a:cubicBezTo>
                  <a:cubicBezTo>
                    <a:pt x="347" y="2304"/>
                    <a:pt x="347" y="2304"/>
                    <a:pt x="347" y="2304"/>
                  </a:cubicBezTo>
                  <a:cubicBezTo>
                    <a:pt x="392" y="2355"/>
                    <a:pt x="392" y="2355"/>
                    <a:pt x="392" y="2355"/>
                  </a:cubicBezTo>
                  <a:cubicBezTo>
                    <a:pt x="394" y="2358"/>
                    <a:pt x="395" y="2360"/>
                    <a:pt x="396" y="2363"/>
                  </a:cubicBezTo>
                  <a:cubicBezTo>
                    <a:pt x="416" y="2443"/>
                    <a:pt x="416" y="2443"/>
                    <a:pt x="416" y="2443"/>
                  </a:cubicBezTo>
                  <a:cubicBezTo>
                    <a:pt x="417" y="2446"/>
                    <a:pt x="419" y="2450"/>
                    <a:pt x="422" y="2452"/>
                  </a:cubicBezTo>
                  <a:cubicBezTo>
                    <a:pt x="499" y="2528"/>
                    <a:pt x="499" y="2528"/>
                    <a:pt x="499" y="2528"/>
                  </a:cubicBezTo>
                  <a:cubicBezTo>
                    <a:pt x="503" y="2531"/>
                    <a:pt x="508" y="2533"/>
                    <a:pt x="513" y="2533"/>
                  </a:cubicBezTo>
                  <a:cubicBezTo>
                    <a:pt x="568" y="2533"/>
                    <a:pt x="568" y="2533"/>
                    <a:pt x="568" y="2533"/>
                  </a:cubicBezTo>
                  <a:cubicBezTo>
                    <a:pt x="579" y="2533"/>
                    <a:pt x="587" y="2542"/>
                    <a:pt x="587" y="2552"/>
                  </a:cubicBezTo>
                  <a:cubicBezTo>
                    <a:pt x="587" y="2552"/>
                    <a:pt x="587" y="2552"/>
                    <a:pt x="587" y="2552"/>
                  </a:cubicBezTo>
                  <a:cubicBezTo>
                    <a:pt x="587" y="2560"/>
                    <a:pt x="592" y="2567"/>
                    <a:pt x="599" y="2570"/>
                  </a:cubicBezTo>
                  <a:cubicBezTo>
                    <a:pt x="785" y="2646"/>
                    <a:pt x="785" y="2646"/>
                    <a:pt x="785" y="2646"/>
                  </a:cubicBezTo>
                  <a:cubicBezTo>
                    <a:pt x="785" y="2646"/>
                    <a:pt x="786" y="2646"/>
                    <a:pt x="786" y="2646"/>
                  </a:cubicBezTo>
                  <a:lnTo>
                    <a:pt x="738" y="2614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424;p84">
              <a:extLst>
                <a:ext uri="{FF2B5EF4-FFF2-40B4-BE49-F238E27FC236}">
                  <a16:creationId xmlns:a16="http://schemas.microsoft.com/office/drawing/2014/main" id="{EAEEDC68-CE7F-F896-D2C3-788932C99DA8}"/>
                </a:ext>
              </a:extLst>
            </p:cNvPr>
            <p:cNvSpPr/>
            <p:nvPr/>
          </p:nvSpPr>
          <p:spPr>
            <a:xfrm>
              <a:off x="10201276" y="8458200"/>
              <a:ext cx="1173163" cy="1090613"/>
            </a:xfrm>
            <a:custGeom>
              <a:avLst/>
              <a:gdLst/>
              <a:ahLst/>
              <a:cxnLst/>
              <a:rect l="0" t="0" r="0" b="0"/>
              <a:pathLst>
                <a:path w="1843" h="1713" extrusionOk="0">
                  <a:moveTo>
                    <a:pt x="1840" y="1241"/>
                  </a:moveTo>
                  <a:cubicBezTo>
                    <a:pt x="1806" y="1335"/>
                    <a:pt x="1806" y="1335"/>
                    <a:pt x="1806" y="1335"/>
                  </a:cubicBezTo>
                  <a:cubicBezTo>
                    <a:pt x="1803" y="1342"/>
                    <a:pt x="1796" y="1347"/>
                    <a:pt x="1788" y="1347"/>
                  </a:cubicBezTo>
                  <a:cubicBezTo>
                    <a:pt x="1688" y="1347"/>
                    <a:pt x="1688" y="1347"/>
                    <a:pt x="1688" y="1347"/>
                  </a:cubicBezTo>
                  <a:cubicBezTo>
                    <a:pt x="1677" y="1347"/>
                    <a:pt x="1668" y="1356"/>
                    <a:pt x="1669" y="1367"/>
                  </a:cubicBezTo>
                  <a:cubicBezTo>
                    <a:pt x="1672" y="1484"/>
                    <a:pt x="1672" y="1484"/>
                    <a:pt x="1672" y="1484"/>
                  </a:cubicBezTo>
                  <a:cubicBezTo>
                    <a:pt x="1672" y="1486"/>
                    <a:pt x="1672" y="1488"/>
                    <a:pt x="1671" y="1491"/>
                  </a:cubicBezTo>
                  <a:cubicBezTo>
                    <a:pt x="1630" y="1609"/>
                    <a:pt x="1630" y="1609"/>
                    <a:pt x="1630" y="1609"/>
                  </a:cubicBezTo>
                  <a:cubicBezTo>
                    <a:pt x="1629" y="1610"/>
                    <a:pt x="1629" y="1612"/>
                    <a:pt x="1629" y="1614"/>
                  </a:cubicBezTo>
                  <a:cubicBezTo>
                    <a:pt x="1625" y="1674"/>
                    <a:pt x="1625" y="1674"/>
                    <a:pt x="1625" y="1674"/>
                  </a:cubicBezTo>
                  <a:cubicBezTo>
                    <a:pt x="1624" y="1689"/>
                    <a:pt x="1605" y="1697"/>
                    <a:pt x="1593" y="1687"/>
                  </a:cubicBezTo>
                  <a:cubicBezTo>
                    <a:pt x="1509" y="1615"/>
                    <a:pt x="1509" y="1615"/>
                    <a:pt x="1509" y="1615"/>
                  </a:cubicBezTo>
                  <a:cubicBezTo>
                    <a:pt x="1508" y="1614"/>
                    <a:pt x="1507" y="1613"/>
                    <a:pt x="1506" y="1612"/>
                  </a:cubicBezTo>
                  <a:cubicBezTo>
                    <a:pt x="1461" y="1554"/>
                    <a:pt x="1461" y="1554"/>
                    <a:pt x="1461" y="1554"/>
                  </a:cubicBezTo>
                  <a:cubicBezTo>
                    <a:pt x="1458" y="1551"/>
                    <a:pt x="1455" y="1548"/>
                    <a:pt x="1451" y="1547"/>
                  </a:cubicBezTo>
                  <a:cubicBezTo>
                    <a:pt x="1398" y="1531"/>
                    <a:pt x="1398" y="1531"/>
                    <a:pt x="1398" y="1531"/>
                  </a:cubicBezTo>
                  <a:cubicBezTo>
                    <a:pt x="1396" y="1531"/>
                    <a:pt x="1395" y="1530"/>
                    <a:pt x="1394" y="1530"/>
                  </a:cubicBezTo>
                  <a:cubicBezTo>
                    <a:pt x="1312" y="1483"/>
                    <a:pt x="1312" y="1483"/>
                    <a:pt x="1312" y="1483"/>
                  </a:cubicBezTo>
                  <a:cubicBezTo>
                    <a:pt x="1306" y="1480"/>
                    <a:pt x="1300" y="1479"/>
                    <a:pt x="1294" y="1482"/>
                  </a:cubicBezTo>
                  <a:cubicBezTo>
                    <a:pt x="1167" y="1539"/>
                    <a:pt x="1167" y="1539"/>
                    <a:pt x="1167" y="1539"/>
                  </a:cubicBezTo>
                  <a:cubicBezTo>
                    <a:pt x="1166" y="1540"/>
                    <a:pt x="1165" y="1540"/>
                    <a:pt x="1165" y="1540"/>
                  </a:cubicBezTo>
                  <a:cubicBezTo>
                    <a:pt x="1075" y="1568"/>
                    <a:pt x="1075" y="1568"/>
                    <a:pt x="1075" y="1568"/>
                  </a:cubicBezTo>
                  <a:cubicBezTo>
                    <a:pt x="1071" y="1569"/>
                    <a:pt x="1068" y="1572"/>
                    <a:pt x="1066" y="1575"/>
                  </a:cubicBezTo>
                  <a:cubicBezTo>
                    <a:pt x="974" y="1702"/>
                    <a:pt x="974" y="1702"/>
                    <a:pt x="974" y="1702"/>
                  </a:cubicBezTo>
                  <a:cubicBezTo>
                    <a:pt x="972" y="1705"/>
                    <a:pt x="971" y="1709"/>
                    <a:pt x="971" y="1713"/>
                  </a:cubicBezTo>
                  <a:cubicBezTo>
                    <a:pt x="970" y="1712"/>
                    <a:pt x="969" y="1712"/>
                    <a:pt x="968" y="1711"/>
                  </a:cubicBezTo>
                  <a:cubicBezTo>
                    <a:pt x="910" y="1658"/>
                    <a:pt x="910" y="1658"/>
                    <a:pt x="910" y="1658"/>
                  </a:cubicBezTo>
                  <a:cubicBezTo>
                    <a:pt x="905" y="1653"/>
                    <a:pt x="898" y="1650"/>
                    <a:pt x="891" y="1650"/>
                  </a:cubicBezTo>
                  <a:cubicBezTo>
                    <a:pt x="845" y="1652"/>
                    <a:pt x="845" y="1652"/>
                    <a:pt x="845" y="1652"/>
                  </a:cubicBezTo>
                  <a:cubicBezTo>
                    <a:pt x="820" y="1653"/>
                    <a:pt x="807" y="1623"/>
                    <a:pt x="824" y="1605"/>
                  </a:cubicBezTo>
                  <a:cubicBezTo>
                    <a:pt x="936" y="1492"/>
                    <a:pt x="936" y="1492"/>
                    <a:pt x="936" y="1492"/>
                  </a:cubicBezTo>
                  <a:cubicBezTo>
                    <a:pt x="938" y="1490"/>
                    <a:pt x="939" y="1488"/>
                    <a:pt x="941" y="1486"/>
                  </a:cubicBezTo>
                  <a:cubicBezTo>
                    <a:pt x="1001" y="1366"/>
                    <a:pt x="1001" y="1366"/>
                    <a:pt x="1001" y="1366"/>
                  </a:cubicBezTo>
                  <a:cubicBezTo>
                    <a:pt x="1004" y="1361"/>
                    <a:pt x="1005" y="1356"/>
                    <a:pt x="1004" y="1350"/>
                  </a:cubicBezTo>
                  <a:cubicBezTo>
                    <a:pt x="990" y="1243"/>
                    <a:pt x="990" y="1243"/>
                    <a:pt x="990" y="1243"/>
                  </a:cubicBezTo>
                  <a:cubicBezTo>
                    <a:pt x="989" y="1238"/>
                    <a:pt x="990" y="1232"/>
                    <a:pt x="993" y="1227"/>
                  </a:cubicBezTo>
                  <a:cubicBezTo>
                    <a:pt x="1024" y="1168"/>
                    <a:pt x="1024" y="1168"/>
                    <a:pt x="1024" y="1168"/>
                  </a:cubicBezTo>
                  <a:cubicBezTo>
                    <a:pt x="1030" y="1156"/>
                    <a:pt x="1027" y="1142"/>
                    <a:pt x="1016" y="1134"/>
                  </a:cubicBezTo>
                  <a:cubicBezTo>
                    <a:pt x="974" y="1102"/>
                    <a:pt x="974" y="1102"/>
                    <a:pt x="974" y="1102"/>
                  </a:cubicBezTo>
                  <a:cubicBezTo>
                    <a:pt x="972" y="1100"/>
                    <a:pt x="970" y="1099"/>
                    <a:pt x="967" y="1098"/>
                  </a:cubicBezTo>
                  <a:cubicBezTo>
                    <a:pt x="863" y="1058"/>
                    <a:pt x="863" y="1058"/>
                    <a:pt x="863" y="1058"/>
                  </a:cubicBezTo>
                  <a:cubicBezTo>
                    <a:pt x="855" y="1055"/>
                    <a:pt x="850" y="1050"/>
                    <a:pt x="847" y="1043"/>
                  </a:cubicBezTo>
                  <a:cubicBezTo>
                    <a:pt x="776" y="863"/>
                    <a:pt x="776" y="863"/>
                    <a:pt x="776" y="863"/>
                  </a:cubicBezTo>
                  <a:cubicBezTo>
                    <a:pt x="718" y="703"/>
                    <a:pt x="718" y="703"/>
                    <a:pt x="718" y="703"/>
                  </a:cubicBezTo>
                  <a:cubicBezTo>
                    <a:pt x="717" y="700"/>
                    <a:pt x="716" y="697"/>
                    <a:pt x="716" y="693"/>
                  </a:cubicBezTo>
                  <a:cubicBezTo>
                    <a:pt x="718" y="480"/>
                    <a:pt x="718" y="480"/>
                    <a:pt x="718" y="480"/>
                  </a:cubicBezTo>
                  <a:cubicBezTo>
                    <a:pt x="718" y="477"/>
                    <a:pt x="718" y="474"/>
                    <a:pt x="717" y="472"/>
                  </a:cubicBezTo>
                  <a:cubicBezTo>
                    <a:pt x="710" y="447"/>
                    <a:pt x="710" y="447"/>
                    <a:pt x="710" y="447"/>
                  </a:cubicBezTo>
                  <a:cubicBezTo>
                    <a:pt x="706" y="434"/>
                    <a:pt x="713" y="419"/>
                    <a:pt x="726" y="414"/>
                  </a:cubicBezTo>
                  <a:cubicBezTo>
                    <a:pt x="773" y="396"/>
                    <a:pt x="773" y="396"/>
                    <a:pt x="773" y="396"/>
                  </a:cubicBezTo>
                  <a:cubicBezTo>
                    <a:pt x="775" y="392"/>
                    <a:pt x="775" y="392"/>
                    <a:pt x="775" y="392"/>
                  </a:cubicBezTo>
                  <a:cubicBezTo>
                    <a:pt x="787" y="364"/>
                    <a:pt x="821" y="351"/>
                    <a:pt x="848" y="365"/>
                  </a:cubicBezTo>
                  <a:cubicBezTo>
                    <a:pt x="853" y="367"/>
                    <a:pt x="853" y="367"/>
                    <a:pt x="853" y="367"/>
                  </a:cubicBezTo>
                  <a:cubicBezTo>
                    <a:pt x="866" y="362"/>
                    <a:pt x="874" y="348"/>
                    <a:pt x="870" y="334"/>
                  </a:cubicBezTo>
                  <a:cubicBezTo>
                    <a:pt x="850" y="257"/>
                    <a:pt x="850" y="257"/>
                    <a:pt x="850" y="257"/>
                  </a:cubicBezTo>
                  <a:cubicBezTo>
                    <a:pt x="848" y="250"/>
                    <a:pt x="843" y="244"/>
                    <a:pt x="837" y="241"/>
                  </a:cubicBezTo>
                  <a:cubicBezTo>
                    <a:pt x="800" y="219"/>
                    <a:pt x="800" y="219"/>
                    <a:pt x="800" y="219"/>
                  </a:cubicBezTo>
                  <a:cubicBezTo>
                    <a:pt x="789" y="212"/>
                    <a:pt x="783" y="198"/>
                    <a:pt x="788" y="186"/>
                  </a:cubicBezTo>
                  <a:cubicBezTo>
                    <a:pt x="804" y="141"/>
                    <a:pt x="804" y="141"/>
                    <a:pt x="804" y="141"/>
                  </a:cubicBezTo>
                  <a:cubicBezTo>
                    <a:pt x="808" y="130"/>
                    <a:pt x="818" y="123"/>
                    <a:pt x="830" y="123"/>
                  </a:cubicBezTo>
                  <a:cubicBezTo>
                    <a:pt x="830" y="123"/>
                    <a:pt x="830" y="123"/>
                    <a:pt x="830" y="123"/>
                  </a:cubicBezTo>
                  <a:cubicBezTo>
                    <a:pt x="845" y="123"/>
                    <a:pt x="857" y="111"/>
                    <a:pt x="858" y="97"/>
                  </a:cubicBezTo>
                  <a:cubicBezTo>
                    <a:pt x="860" y="47"/>
                    <a:pt x="860" y="47"/>
                    <a:pt x="860" y="47"/>
                  </a:cubicBezTo>
                  <a:cubicBezTo>
                    <a:pt x="861" y="44"/>
                    <a:pt x="861" y="41"/>
                    <a:pt x="863" y="38"/>
                  </a:cubicBezTo>
                  <a:cubicBezTo>
                    <a:pt x="870" y="20"/>
                    <a:pt x="870" y="20"/>
                    <a:pt x="870" y="20"/>
                  </a:cubicBezTo>
                  <a:cubicBezTo>
                    <a:pt x="874" y="11"/>
                    <a:pt x="883" y="5"/>
                    <a:pt x="893" y="4"/>
                  </a:cubicBezTo>
                  <a:cubicBezTo>
                    <a:pt x="924" y="1"/>
                    <a:pt x="924" y="1"/>
                    <a:pt x="924" y="1"/>
                  </a:cubicBezTo>
                  <a:cubicBezTo>
                    <a:pt x="924" y="1"/>
                    <a:pt x="925" y="1"/>
                    <a:pt x="925" y="0"/>
                  </a:cubicBezTo>
                  <a:cubicBezTo>
                    <a:pt x="929" y="4"/>
                    <a:pt x="935" y="7"/>
                    <a:pt x="941" y="7"/>
                  </a:cubicBezTo>
                  <a:cubicBezTo>
                    <a:pt x="1067" y="7"/>
                    <a:pt x="1067" y="7"/>
                    <a:pt x="1067" y="7"/>
                  </a:cubicBezTo>
                  <a:cubicBezTo>
                    <a:pt x="1071" y="7"/>
                    <a:pt x="1075" y="8"/>
                    <a:pt x="1078" y="10"/>
                  </a:cubicBezTo>
                  <a:cubicBezTo>
                    <a:pt x="1214" y="85"/>
                    <a:pt x="1214" y="85"/>
                    <a:pt x="1214" y="85"/>
                  </a:cubicBezTo>
                  <a:cubicBezTo>
                    <a:pt x="1220" y="88"/>
                    <a:pt x="1224" y="94"/>
                    <a:pt x="1225" y="100"/>
                  </a:cubicBezTo>
                  <a:cubicBezTo>
                    <a:pt x="1247" y="192"/>
                    <a:pt x="1247" y="192"/>
                    <a:pt x="1247" y="192"/>
                  </a:cubicBezTo>
                  <a:cubicBezTo>
                    <a:pt x="1249" y="200"/>
                    <a:pt x="1247" y="208"/>
                    <a:pt x="1241" y="214"/>
                  </a:cubicBezTo>
                  <a:cubicBezTo>
                    <a:pt x="1179" y="272"/>
                    <a:pt x="1179" y="272"/>
                    <a:pt x="1179" y="272"/>
                  </a:cubicBezTo>
                  <a:cubicBezTo>
                    <a:pt x="1174" y="277"/>
                    <a:pt x="1172" y="283"/>
                    <a:pt x="1172" y="290"/>
                  </a:cubicBezTo>
                  <a:cubicBezTo>
                    <a:pt x="1175" y="329"/>
                    <a:pt x="1175" y="329"/>
                    <a:pt x="1175" y="329"/>
                  </a:cubicBezTo>
                  <a:cubicBezTo>
                    <a:pt x="1176" y="347"/>
                    <a:pt x="1196" y="357"/>
                    <a:pt x="1211" y="347"/>
                  </a:cubicBezTo>
                  <a:cubicBezTo>
                    <a:pt x="1296" y="287"/>
                    <a:pt x="1296" y="287"/>
                    <a:pt x="1296" y="287"/>
                  </a:cubicBezTo>
                  <a:cubicBezTo>
                    <a:pt x="1304" y="282"/>
                    <a:pt x="1314" y="282"/>
                    <a:pt x="1322" y="286"/>
                  </a:cubicBezTo>
                  <a:cubicBezTo>
                    <a:pt x="1399" y="333"/>
                    <a:pt x="1399" y="333"/>
                    <a:pt x="1399" y="333"/>
                  </a:cubicBezTo>
                  <a:cubicBezTo>
                    <a:pt x="1404" y="336"/>
                    <a:pt x="1407" y="341"/>
                    <a:pt x="1409" y="347"/>
                  </a:cubicBezTo>
                  <a:cubicBezTo>
                    <a:pt x="1429" y="422"/>
                    <a:pt x="1429" y="422"/>
                    <a:pt x="1429" y="422"/>
                  </a:cubicBezTo>
                  <a:cubicBezTo>
                    <a:pt x="1431" y="428"/>
                    <a:pt x="1435" y="434"/>
                    <a:pt x="1441" y="437"/>
                  </a:cubicBezTo>
                  <a:cubicBezTo>
                    <a:pt x="1504" y="468"/>
                    <a:pt x="1504" y="468"/>
                    <a:pt x="1504" y="468"/>
                  </a:cubicBezTo>
                  <a:cubicBezTo>
                    <a:pt x="1509" y="471"/>
                    <a:pt x="1515" y="471"/>
                    <a:pt x="1520" y="470"/>
                  </a:cubicBezTo>
                  <a:cubicBezTo>
                    <a:pt x="1576" y="455"/>
                    <a:pt x="1576" y="455"/>
                    <a:pt x="1576" y="455"/>
                  </a:cubicBezTo>
                  <a:cubicBezTo>
                    <a:pt x="1589" y="451"/>
                    <a:pt x="1602" y="459"/>
                    <a:pt x="1605" y="471"/>
                  </a:cubicBezTo>
                  <a:cubicBezTo>
                    <a:pt x="1605" y="472"/>
                    <a:pt x="1605" y="472"/>
                    <a:pt x="1605" y="472"/>
                  </a:cubicBezTo>
                  <a:cubicBezTo>
                    <a:pt x="1607" y="483"/>
                    <a:pt x="1616" y="489"/>
                    <a:pt x="1626" y="489"/>
                  </a:cubicBezTo>
                  <a:cubicBezTo>
                    <a:pt x="1610" y="567"/>
                    <a:pt x="1610" y="567"/>
                    <a:pt x="1610" y="567"/>
                  </a:cubicBezTo>
                  <a:cubicBezTo>
                    <a:pt x="1610" y="570"/>
                    <a:pt x="1610" y="572"/>
                    <a:pt x="1610" y="574"/>
                  </a:cubicBezTo>
                  <a:cubicBezTo>
                    <a:pt x="1609" y="576"/>
                    <a:pt x="1608" y="577"/>
                    <a:pt x="1608" y="579"/>
                  </a:cubicBezTo>
                  <a:cubicBezTo>
                    <a:pt x="1572" y="709"/>
                    <a:pt x="1572" y="709"/>
                    <a:pt x="1572" y="709"/>
                  </a:cubicBezTo>
                  <a:cubicBezTo>
                    <a:pt x="1570" y="715"/>
                    <a:pt x="1572" y="722"/>
                    <a:pt x="1576" y="727"/>
                  </a:cubicBezTo>
                  <a:cubicBezTo>
                    <a:pt x="1755" y="929"/>
                    <a:pt x="1755" y="929"/>
                    <a:pt x="1755" y="929"/>
                  </a:cubicBezTo>
                  <a:cubicBezTo>
                    <a:pt x="1761" y="935"/>
                    <a:pt x="1762" y="944"/>
                    <a:pt x="1758" y="951"/>
                  </a:cubicBezTo>
                  <a:cubicBezTo>
                    <a:pt x="1702" y="1051"/>
                    <a:pt x="1702" y="1051"/>
                    <a:pt x="1702" y="1051"/>
                  </a:cubicBezTo>
                  <a:cubicBezTo>
                    <a:pt x="1698" y="1058"/>
                    <a:pt x="1699" y="1067"/>
                    <a:pt x="1705" y="1073"/>
                  </a:cubicBezTo>
                  <a:cubicBezTo>
                    <a:pt x="1837" y="1222"/>
                    <a:pt x="1837" y="1222"/>
                    <a:pt x="1837" y="1222"/>
                  </a:cubicBezTo>
                  <a:cubicBezTo>
                    <a:pt x="1842" y="1227"/>
                    <a:pt x="1843" y="1234"/>
                    <a:pt x="1840" y="1241"/>
                  </a:cubicBezTo>
                  <a:close/>
                  <a:moveTo>
                    <a:pt x="325" y="1198"/>
                  </a:moveTo>
                  <a:cubicBezTo>
                    <a:pt x="320" y="1195"/>
                    <a:pt x="311" y="1197"/>
                    <a:pt x="304" y="1199"/>
                  </a:cubicBezTo>
                  <a:cubicBezTo>
                    <a:pt x="298" y="1202"/>
                    <a:pt x="293" y="1207"/>
                    <a:pt x="291" y="1213"/>
                  </a:cubicBezTo>
                  <a:cubicBezTo>
                    <a:pt x="279" y="1256"/>
                    <a:pt x="279" y="1256"/>
                    <a:pt x="279" y="1256"/>
                  </a:cubicBezTo>
                  <a:cubicBezTo>
                    <a:pt x="276" y="1266"/>
                    <a:pt x="281" y="1277"/>
                    <a:pt x="291" y="1281"/>
                  </a:cubicBezTo>
                  <a:cubicBezTo>
                    <a:pt x="323" y="1295"/>
                    <a:pt x="323" y="1295"/>
                    <a:pt x="323" y="1295"/>
                  </a:cubicBezTo>
                  <a:cubicBezTo>
                    <a:pt x="325" y="1296"/>
                    <a:pt x="326" y="1296"/>
                    <a:pt x="328" y="1297"/>
                  </a:cubicBezTo>
                  <a:cubicBezTo>
                    <a:pt x="356" y="1302"/>
                    <a:pt x="356" y="1302"/>
                    <a:pt x="356" y="1302"/>
                  </a:cubicBezTo>
                  <a:cubicBezTo>
                    <a:pt x="366" y="1304"/>
                    <a:pt x="376" y="1298"/>
                    <a:pt x="379" y="1288"/>
                  </a:cubicBezTo>
                  <a:cubicBezTo>
                    <a:pt x="385" y="1272"/>
                    <a:pt x="385" y="1272"/>
                    <a:pt x="385" y="1272"/>
                  </a:cubicBezTo>
                  <a:cubicBezTo>
                    <a:pt x="387" y="1264"/>
                    <a:pt x="386" y="1256"/>
                    <a:pt x="380" y="1251"/>
                  </a:cubicBezTo>
                  <a:cubicBezTo>
                    <a:pt x="365" y="1235"/>
                    <a:pt x="333" y="1202"/>
                    <a:pt x="325" y="1198"/>
                  </a:cubicBezTo>
                  <a:close/>
                  <a:moveTo>
                    <a:pt x="267" y="1119"/>
                  </a:moveTo>
                  <a:cubicBezTo>
                    <a:pt x="246" y="1112"/>
                    <a:pt x="246" y="1112"/>
                    <a:pt x="246" y="1112"/>
                  </a:cubicBezTo>
                  <a:cubicBezTo>
                    <a:pt x="244" y="1111"/>
                    <a:pt x="241" y="1109"/>
                    <a:pt x="239" y="1108"/>
                  </a:cubicBezTo>
                  <a:cubicBezTo>
                    <a:pt x="183" y="1059"/>
                    <a:pt x="183" y="1059"/>
                    <a:pt x="183" y="1059"/>
                  </a:cubicBezTo>
                  <a:cubicBezTo>
                    <a:pt x="179" y="1056"/>
                    <a:pt x="177" y="1052"/>
                    <a:pt x="176" y="1047"/>
                  </a:cubicBezTo>
                  <a:cubicBezTo>
                    <a:pt x="161" y="963"/>
                    <a:pt x="161" y="963"/>
                    <a:pt x="161" y="963"/>
                  </a:cubicBezTo>
                  <a:cubicBezTo>
                    <a:pt x="159" y="953"/>
                    <a:pt x="150" y="945"/>
                    <a:pt x="140" y="945"/>
                  </a:cubicBezTo>
                  <a:cubicBezTo>
                    <a:pt x="98" y="945"/>
                    <a:pt x="98" y="945"/>
                    <a:pt x="98" y="945"/>
                  </a:cubicBezTo>
                  <a:cubicBezTo>
                    <a:pt x="91" y="945"/>
                    <a:pt x="84" y="942"/>
                    <a:pt x="80" y="936"/>
                  </a:cubicBezTo>
                  <a:cubicBezTo>
                    <a:pt x="39" y="873"/>
                    <a:pt x="39" y="873"/>
                    <a:pt x="39" y="873"/>
                  </a:cubicBezTo>
                  <a:cubicBezTo>
                    <a:pt x="32" y="860"/>
                    <a:pt x="14" y="860"/>
                    <a:pt x="5" y="871"/>
                  </a:cubicBezTo>
                  <a:cubicBezTo>
                    <a:pt x="5" y="872"/>
                    <a:pt x="5" y="872"/>
                    <a:pt x="5" y="872"/>
                  </a:cubicBezTo>
                  <a:cubicBezTo>
                    <a:pt x="0" y="878"/>
                    <a:pt x="0" y="886"/>
                    <a:pt x="3" y="894"/>
                  </a:cubicBezTo>
                  <a:cubicBezTo>
                    <a:pt x="29" y="943"/>
                    <a:pt x="29" y="943"/>
                    <a:pt x="29" y="943"/>
                  </a:cubicBezTo>
                  <a:cubicBezTo>
                    <a:pt x="32" y="948"/>
                    <a:pt x="32" y="955"/>
                    <a:pt x="30" y="961"/>
                  </a:cubicBezTo>
                  <a:cubicBezTo>
                    <a:pt x="24" y="974"/>
                    <a:pt x="14" y="997"/>
                    <a:pt x="11" y="997"/>
                  </a:cubicBezTo>
                  <a:cubicBezTo>
                    <a:pt x="7" y="997"/>
                    <a:pt x="34" y="1053"/>
                    <a:pt x="44" y="1074"/>
                  </a:cubicBezTo>
                  <a:cubicBezTo>
                    <a:pt x="46" y="1079"/>
                    <a:pt x="50" y="1083"/>
                    <a:pt x="55" y="1084"/>
                  </a:cubicBezTo>
                  <a:cubicBezTo>
                    <a:pt x="97" y="1100"/>
                    <a:pt x="97" y="1100"/>
                    <a:pt x="97" y="1100"/>
                  </a:cubicBezTo>
                  <a:cubicBezTo>
                    <a:pt x="101" y="1102"/>
                    <a:pt x="105" y="1105"/>
                    <a:pt x="107" y="1108"/>
                  </a:cubicBezTo>
                  <a:cubicBezTo>
                    <a:pt x="150" y="1175"/>
                    <a:pt x="150" y="1175"/>
                    <a:pt x="150" y="1175"/>
                  </a:cubicBezTo>
                  <a:cubicBezTo>
                    <a:pt x="151" y="1176"/>
                    <a:pt x="152" y="1177"/>
                    <a:pt x="153" y="1178"/>
                  </a:cubicBezTo>
                  <a:cubicBezTo>
                    <a:pt x="188" y="1212"/>
                    <a:pt x="188" y="1212"/>
                    <a:pt x="188" y="1212"/>
                  </a:cubicBezTo>
                  <a:cubicBezTo>
                    <a:pt x="195" y="1219"/>
                    <a:pt x="206" y="1220"/>
                    <a:pt x="214" y="1215"/>
                  </a:cubicBezTo>
                  <a:cubicBezTo>
                    <a:pt x="240" y="1198"/>
                    <a:pt x="240" y="1198"/>
                    <a:pt x="240" y="1198"/>
                  </a:cubicBezTo>
                  <a:cubicBezTo>
                    <a:pt x="243" y="1197"/>
                    <a:pt x="245" y="1195"/>
                    <a:pt x="246" y="1193"/>
                  </a:cubicBezTo>
                  <a:cubicBezTo>
                    <a:pt x="277" y="1151"/>
                    <a:pt x="277" y="1151"/>
                    <a:pt x="277" y="1151"/>
                  </a:cubicBezTo>
                  <a:cubicBezTo>
                    <a:pt x="285" y="1140"/>
                    <a:pt x="280" y="1124"/>
                    <a:pt x="267" y="1119"/>
                  </a:cubicBezTo>
                  <a:close/>
                  <a:moveTo>
                    <a:pt x="588" y="941"/>
                  </a:moveTo>
                  <a:cubicBezTo>
                    <a:pt x="581" y="961"/>
                    <a:pt x="581" y="961"/>
                    <a:pt x="581" y="961"/>
                  </a:cubicBezTo>
                  <a:cubicBezTo>
                    <a:pt x="581" y="961"/>
                    <a:pt x="584" y="952"/>
                    <a:pt x="588" y="941"/>
                  </a:cubicBezTo>
                  <a:close/>
                  <a:moveTo>
                    <a:pt x="597" y="770"/>
                  </a:moveTo>
                  <a:cubicBezTo>
                    <a:pt x="570" y="770"/>
                    <a:pt x="570" y="770"/>
                    <a:pt x="570" y="770"/>
                  </a:cubicBezTo>
                  <a:cubicBezTo>
                    <a:pt x="561" y="770"/>
                    <a:pt x="552" y="777"/>
                    <a:pt x="550" y="786"/>
                  </a:cubicBezTo>
                  <a:cubicBezTo>
                    <a:pt x="540" y="830"/>
                    <a:pt x="540" y="830"/>
                    <a:pt x="540" y="830"/>
                  </a:cubicBezTo>
                  <a:cubicBezTo>
                    <a:pt x="539" y="835"/>
                    <a:pt x="539" y="839"/>
                    <a:pt x="541" y="843"/>
                  </a:cubicBezTo>
                  <a:cubicBezTo>
                    <a:pt x="547" y="857"/>
                    <a:pt x="562" y="886"/>
                    <a:pt x="581" y="894"/>
                  </a:cubicBezTo>
                  <a:cubicBezTo>
                    <a:pt x="596" y="901"/>
                    <a:pt x="592" y="924"/>
                    <a:pt x="588" y="941"/>
                  </a:cubicBezTo>
                  <a:cubicBezTo>
                    <a:pt x="597" y="915"/>
                    <a:pt x="597" y="915"/>
                    <a:pt x="597" y="915"/>
                  </a:cubicBezTo>
                  <a:cubicBezTo>
                    <a:pt x="597" y="913"/>
                    <a:pt x="598" y="912"/>
                    <a:pt x="599" y="910"/>
                  </a:cubicBezTo>
                  <a:cubicBezTo>
                    <a:pt x="606" y="900"/>
                    <a:pt x="635" y="854"/>
                    <a:pt x="635" y="840"/>
                  </a:cubicBezTo>
                  <a:cubicBezTo>
                    <a:pt x="635" y="823"/>
                    <a:pt x="600" y="770"/>
                    <a:pt x="597" y="77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425;p84">
              <a:extLst>
                <a:ext uri="{FF2B5EF4-FFF2-40B4-BE49-F238E27FC236}">
                  <a16:creationId xmlns:a16="http://schemas.microsoft.com/office/drawing/2014/main" id="{3EDE2A9A-507F-BCB3-CB9B-00EC0BF18BC3}"/>
                </a:ext>
              </a:extLst>
            </p:cNvPr>
            <p:cNvSpPr/>
            <p:nvPr/>
          </p:nvSpPr>
          <p:spPr>
            <a:xfrm>
              <a:off x="10399713" y="70342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5" h="3" extrusionOk="0">
                  <a:moveTo>
                    <a:pt x="0" y="3"/>
                  </a:moveTo>
                  <a:cubicBezTo>
                    <a:pt x="2" y="2"/>
                    <a:pt x="4" y="1"/>
                    <a:pt x="5" y="0"/>
                  </a:cubicBezTo>
                  <a:cubicBezTo>
                    <a:pt x="4" y="1"/>
                    <a:pt x="2" y="2"/>
                    <a:pt x="0" y="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426;p84">
              <a:extLst>
                <a:ext uri="{FF2B5EF4-FFF2-40B4-BE49-F238E27FC236}">
                  <a16:creationId xmlns:a16="http://schemas.microsoft.com/office/drawing/2014/main" id="{0755CEE8-81F7-548C-7504-25DDF1E7DB0E}"/>
                </a:ext>
              </a:extLst>
            </p:cNvPr>
            <p:cNvSpPr/>
            <p:nvPr/>
          </p:nvSpPr>
          <p:spPr>
            <a:xfrm>
              <a:off x="10436226" y="6891338"/>
              <a:ext cx="11113" cy="3175"/>
            </a:xfrm>
            <a:custGeom>
              <a:avLst/>
              <a:gdLst/>
              <a:ahLst/>
              <a:cxnLst/>
              <a:rect l="0" t="0" r="0" b="0"/>
              <a:pathLst>
                <a:path w="19" h="4" extrusionOk="0">
                  <a:moveTo>
                    <a:pt x="0" y="4"/>
                  </a:moveTo>
                  <a:cubicBezTo>
                    <a:pt x="7" y="3"/>
                    <a:pt x="13" y="2"/>
                    <a:pt x="19" y="0"/>
                  </a:cubicBezTo>
                  <a:cubicBezTo>
                    <a:pt x="13" y="2"/>
                    <a:pt x="7" y="3"/>
                    <a:pt x="0" y="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27;p84">
              <a:extLst>
                <a:ext uri="{FF2B5EF4-FFF2-40B4-BE49-F238E27FC236}">
                  <a16:creationId xmlns:a16="http://schemas.microsoft.com/office/drawing/2014/main" id="{16538A10-B825-5665-63F3-778E4B8D685F}"/>
                </a:ext>
              </a:extLst>
            </p:cNvPr>
            <p:cNvSpPr/>
            <p:nvPr/>
          </p:nvSpPr>
          <p:spPr>
            <a:xfrm>
              <a:off x="9110663" y="6548438"/>
              <a:ext cx="1679575" cy="2209800"/>
            </a:xfrm>
            <a:custGeom>
              <a:avLst/>
              <a:gdLst/>
              <a:ahLst/>
              <a:cxnLst/>
              <a:rect l="0" t="0" r="0" b="0"/>
              <a:pathLst>
                <a:path w="2637" h="3471" extrusionOk="0">
                  <a:moveTo>
                    <a:pt x="2422" y="3449"/>
                  </a:moveTo>
                  <a:cubicBezTo>
                    <a:pt x="2418" y="3436"/>
                    <a:pt x="2425" y="3421"/>
                    <a:pt x="2438" y="3416"/>
                  </a:cubicBezTo>
                  <a:cubicBezTo>
                    <a:pt x="2485" y="3398"/>
                    <a:pt x="2485" y="3398"/>
                    <a:pt x="2485" y="3398"/>
                  </a:cubicBezTo>
                  <a:cubicBezTo>
                    <a:pt x="2487" y="3394"/>
                    <a:pt x="2487" y="3394"/>
                    <a:pt x="2487" y="3394"/>
                  </a:cubicBezTo>
                  <a:cubicBezTo>
                    <a:pt x="2499" y="3366"/>
                    <a:pt x="2533" y="3353"/>
                    <a:pt x="2560" y="3367"/>
                  </a:cubicBezTo>
                  <a:cubicBezTo>
                    <a:pt x="2565" y="3369"/>
                    <a:pt x="2565" y="3369"/>
                    <a:pt x="2565" y="3369"/>
                  </a:cubicBezTo>
                  <a:cubicBezTo>
                    <a:pt x="2578" y="3364"/>
                    <a:pt x="2586" y="3350"/>
                    <a:pt x="2582" y="3336"/>
                  </a:cubicBezTo>
                  <a:cubicBezTo>
                    <a:pt x="2562" y="3259"/>
                    <a:pt x="2562" y="3259"/>
                    <a:pt x="2562" y="3259"/>
                  </a:cubicBezTo>
                  <a:cubicBezTo>
                    <a:pt x="2560" y="3252"/>
                    <a:pt x="2555" y="3246"/>
                    <a:pt x="2549" y="3243"/>
                  </a:cubicBezTo>
                  <a:cubicBezTo>
                    <a:pt x="2512" y="3221"/>
                    <a:pt x="2512" y="3221"/>
                    <a:pt x="2512" y="3221"/>
                  </a:cubicBezTo>
                  <a:cubicBezTo>
                    <a:pt x="2501" y="3214"/>
                    <a:pt x="2495" y="3200"/>
                    <a:pt x="2500" y="3188"/>
                  </a:cubicBezTo>
                  <a:cubicBezTo>
                    <a:pt x="2516" y="3143"/>
                    <a:pt x="2516" y="3143"/>
                    <a:pt x="2516" y="3143"/>
                  </a:cubicBezTo>
                  <a:cubicBezTo>
                    <a:pt x="2520" y="3132"/>
                    <a:pt x="2530" y="3125"/>
                    <a:pt x="2542" y="3125"/>
                  </a:cubicBezTo>
                  <a:cubicBezTo>
                    <a:pt x="2542" y="3125"/>
                    <a:pt x="2542" y="3125"/>
                    <a:pt x="2542" y="3125"/>
                  </a:cubicBezTo>
                  <a:cubicBezTo>
                    <a:pt x="2557" y="3125"/>
                    <a:pt x="2569" y="3113"/>
                    <a:pt x="2570" y="3099"/>
                  </a:cubicBezTo>
                  <a:cubicBezTo>
                    <a:pt x="2572" y="3049"/>
                    <a:pt x="2572" y="3049"/>
                    <a:pt x="2572" y="3049"/>
                  </a:cubicBezTo>
                  <a:cubicBezTo>
                    <a:pt x="2573" y="3046"/>
                    <a:pt x="2573" y="3043"/>
                    <a:pt x="2575" y="3040"/>
                  </a:cubicBezTo>
                  <a:cubicBezTo>
                    <a:pt x="2582" y="3022"/>
                    <a:pt x="2582" y="3022"/>
                    <a:pt x="2582" y="3022"/>
                  </a:cubicBezTo>
                  <a:cubicBezTo>
                    <a:pt x="2586" y="3013"/>
                    <a:pt x="2595" y="3007"/>
                    <a:pt x="2605" y="3006"/>
                  </a:cubicBezTo>
                  <a:cubicBezTo>
                    <a:pt x="2636" y="3003"/>
                    <a:pt x="2636" y="3003"/>
                    <a:pt x="2636" y="3003"/>
                  </a:cubicBezTo>
                  <a:cubicBezTo>
                    <a:pt x="2636" y="3003"/>
                    <a:pt x="2637" y="3003"/>
                    <a:pt x="2637" y="3002"/>
                  </a:cubicBezTo>
                  <a:cubicBezTo>
                    <a:pt x="2637" y="3002"/>
                    <a:pt x="2637" y="3002"/>
                    <a:pt x="2637" y="3002"/>
                  </a:cubicBezTo>
                  <a:cubicBezTo>
                    <a:pt x="2633" y="2999"/>
                    <a:pt x="2631" y="2994"/>
                    <a:pt x="2630" y="2989"/>
                  </a:cubicBezTo>
                  <a:cubicBezTo>
                    <a:pt x="2626" y="2950"/>
                    <a:pt x="2626" y="2950"/>
                    <a:pt x="2626" y="2950"/>
                  </a:cubicBezTo>
                  <a:cubicBezTo>
                    <a:pt x="2624" y="2938"/>
                    <a:pt x="2614" y="2929"/>
                    <a:pt x="2603" y="2929"/>
                  </a:cubicBezTo>
                  <a:cubicBezTo>
                    <a:pt x="2557" y="2929"/>
                    <a:pt x="2557" y="2929"/>
                    <a:pt x="2557" y="2929"/>
                  </a:cubicBezTo>
                  <a:cubicBezTo>
                    <a:pt x="2550" y="2929"/>
                    <a:pt x="2544" y="2927"/>
                    <a:pt x="2540" y="2922"/>
                  </a:cubicBezTo>
                  <a:cubicBezTo>
                    <a:pt x="2453" y="2830"/>
                    <a:pt x="2453" y="2830"/>
                    <a:pt x="2453" y="2830"/>
                  </a:cubicBezTo>
                  <a:cubicBezTo>
                    <a:pt x="2450" y="2826"/>
                    <a:pt x="2448" y="2822"/>
                    <a:pt x="2447" y="2818"/>
                  </a:cubicBezTo>
                  <a:cubicBezTo>
                    <a:pt x="2418" y="2668"/>
                    <a:pt x="2418" y="2668"/>
                    <a:pt x="2418" y="2668"/>
                  </a:cubicBezTo>
                  <a:cubicBezTo>
                    <a:pt x="2418" y="2666"/>
                    <a:pt x="2417" y="2663"/>
                    <a:pt x="2416" y="2661"/>
                  </a:cubicBezTo>
                  <a:cubicBezTo>
                    <a:pt x="2341" y="2518"/>
                    <a:pt x="2341" y="2518"/>
                    <a:pt x="2341" y="2518"/>
                  </a:cubicBezTo>
                  <a:cubicBezTo>
                    <a:pt x="2340" y="2516"/>
                    <a:pt x="2339" y="2513"/>
                    <a:pt x="2339" y="2511"/>
                  </a:cubicBezTo>
                  <a:cubicBezTo>
                    <a:pt x="2290" y="2232"/>
                    <a:pt x="2290" y="2232"/>
                    <a:pt x="2290" y="2232"/>
                  </a:cubicBezTo>
                  <a:cubicBezTo>
                    <a:pt x="2290" y="2231"/>
                    <a:pt x="2290" y="2230"/>
                    <a:pt x="2289" y="2229"/>
                  </a:cubicBezTo>
                  <a:cubicBezTo>
                    <a:pt x="2264" y="2149"/>
                    <a:pt x="2264" y="2149"/>
                    <a:pt x="2264" y="2149"/>
                  </a:cubicBezTo>
                  <a:cubicBezTo>
                    <a:pt x="2263" y="2145"/>
                    <a:pt x="2261" y="2142"/>
                    <a:pt x="2258" y="2139"/>
                  </a:cubicBezTo>
                  <a:cubicBezTo>
                    <a:pt x="2119" y="2013"/>
                    <a:pt x="2119" y="2013"/>
                    <a:pt x="2119" y="2013"/>
                  </a:cubicBezTo>
                  <a:cubicBezTo>
                    <a:pt x="2111" y="2005"/>
                    <a:pt x="2098" y="2005"/>
                    <a:pt x="2089" y="2012"/>
                  </a:cubicBezTo>
                  <a:cubicBezTo>
                    <a:pt x="2028" y="2060"/>
                    <a:pt x="2028" y="2060"/>
                    <a:pt x="2028" y="2060"/>
                  </a:cubicBezTo>
                  <a:cubicBezTo>
                    <a:pt x="2025" y="2063"/>
                    <a:pt x="2021" y="2064"/>
                    <a:pt x="2018" y="2065"/>
                  </a:cubicBezTo>
                  <a:cubicBezTo>
                    <a:pt x="1963" y="2076"/>
                    <a:pt x="1963" y="2076"/>
                    <a:pt x="1963" y="2076"/>
                  </a:cubicBezTo>
                  <a:cubicBezTo>
                    <a:pt x="1955" y="2077"/>
                    <a:pt x="1947" y="2075"/>
                    <a:pt x="1942" y="2069"/>
                  </a:cubicBezTo>
                  <a:cubicBezTo>
                    <a:pt x="1904" y="2030"/>
                    <a:pt x="1904" y="2030"/>
                    <a:pt x="1904" y="2030"/>
                  </a:cubicBezTo>
                  <a:cubicBezTo>
                    <a:pt x="1901" y="2027"/>
                    <a:pt x="1899" y="2024"/>
                    <a:pt x="1898" y="2021"/>
                  </a:cubicBezTo>
                  <a:cubicBezTo>
                    <a:pt x="1852" y="1860"/>
                    <a:pt x="1852" y="1860"/>
                    <a:pt x="1852" y="1860"/>
                  </a:cubicBezTo>
                  <a:cubicBezTo>
                    <a:pt x="1851" y="1857"/>
                    <a:pt x="1849" y="1853"/>
                    <a:pt x="1846" y="1850"/>
                  </a:cubicBezTo>
                  <a:cubicBezTo>
                    <a:pt x="1708" y="1713"/>
                    <a:pt x="1708" y="1713"/>
                    <a:pt x="1708" y="1713"/>
                  </a:cubicBezTo>
                  <a:cubicBezTo>
                    <a:pt x="1706" y="1711"/>
                    <a:pt x="1705" y="1710"/>
                    <a:pt x="1704" y="1708"/>
                  </a:cubicBezTo>
                  <a:cubicBezTo>
                    <a:pt x="1569" y="1475"/>
                    <a:pt x="1569" y="1475"/>
                    <a:pt x="1569" y="1475"/>
                  </a:cubicBezTo>
                  <a:cubicBezTo>
                    <a:pt x="1567" y="1472"/>
                    <a:pt x="1566" y="1468"/>
                    <a:pt x="1566" y="1464"/>
                  </a:cubicBezTo>
                  <a:cubicBezTo>
                    <a:pt x="1557" y="1299"/>
                    <a:pt x="1557" y="1299"/>
                    <a:pt x="1557" y="1299"/>
                  </a:cubicBezTo>
                  <a:cubicBezTo>
                    <a:pt x="1557" y="1296"/>
                    <a:pt x="1557" y="1293"/>
                    <a:pt x="1558" y="1291"/>
                  </a:cubicBezTo>
                  <a:cubicBezTo>
                    <a:pt x="1576" y="1227"/>
                    <a:pt x="1576" y="1227"/>
                    <a:pt x="1576" y="1227"/>
                  </a:cubicBezTo>
                  <a:cubicBezTo>
                    <a:pt x="1576" y="1226"/>
                    <a:pt x="1577" y="1225"/>
                    <a:pt x="1577" y="1223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93" y="1090"/>
                    <a:pt x="1593" y="1090"/>
                    <a:pt x="1593" y="1090"/>
                  </a:cubicBezTo>
                  <a:cubicBezTo>
                    <a:pt x="1543" y="952"/>
                    <a:pt x="1543" y="952"/>
                    <a:pt x="1543" y="952"/>
                  </a:cubicBezTo>
                  <a:cubicBezTo>
                    <a:pt x="1542" y="949"/>
                    <a:pt x="1541" y="946"/>
                    <a:pt x="1538" y="944"/>
                  </a:cubicBezTo>
                  <a:cubicBezTo>
                    <a:pt x="1473" y="872"/>
                    <a:pt x="1473" y="872"/>
                    <a:pt x="1473" y="872"/>
                  </a:cubicBezTo>
                  <a:cubicBezTo>
                    <a:pt x="1471" y="870"/>
                    <a:pt x="1469" y="867"/>
                    <a:pt x="1468" y="863"/>
                  </a:cubicBezTo>
                  <a:cubicBezTo>
                    <a:pt x="1422" y="720"/>
                    <a:pt x="1422" y="720"/>
                    <a:pt x="1422" y="720"/>
                  </a:cubicBezTo>
                  <a:cubicBezTo>
                    <a:pt x="1420" y="712"/>
                    <a:pt x="1413" y="706"/>
                    <a:pt x="1405" y="704"/>
                  </a:cubicBezTo>
                  <a:cubicBezTo>
                    <a:pt x="1170" y="646"/>
                    <a:pt x="1170" y="646"/>
                    <a:pt x="1170" y="646"/>
                  </a:cubicBezTo>
                  <a:cubicBezTo>
                    <a:pt x="1160" y="644"/>
                    <a:pt x="1152" y="635"/>
                    <a:pt x="1152" y="625"/>
                  </a:cubicBezTo>
                  <a:cubicBezTo>
                    <a:pt x="1133" y="334"/>
                    <a:pt x="1133" y="334"/>
                    <a:pt x="1133" y="334"/>
                  </a:cubicBezTo>
                  <a:cubicBezTo>
                    <a:pt x="1132" y="329"/>
                    <a:pt x="1131" y="325"/>
                    <a:pt x="1128" y="321"/>
                  </a:cubicBezTo>
                  <a:cubicBezTo>
                    <a:pt x="1044" y="208"/>
                    <a:pt x="1044" y="208"/>
                    <a:pt x="1044" y="208"/>
                  </a:cubicBezTo>
                  <a:cubicBezTo>
                    <a:pt x="1042" y="205"/>
                    <a:pt x="1041" y="202"/>
                    <a:pt x="1040" y="198"/>
                  </a:cubicBezTo>
                  <a:cubicBezTo>
                    <a:pt x="1019" y="101"/>
                    <a:pt x="1019" y="101"/>
                    <a:pt x="1019" y="101"/>
                  </a:cubicBezTo>
                  <a:cubicBezTo>
                    <a:pt x="1017" y="92"/>
                    <a:pt x="1009" y="84"/>
                    <a:pt x="999" y="83"/>
                  </a:cubicBezTo>
                  <a:cubicBezTo>
                    <a:pt x="914" y="71"/>
                    <a:pt x="914" y="71"/>
                    <a:pt x="914" y="71"/>
                  </a:cubicBezTo>
                  <a:cubicBezTo>
                    <a:pt x="907" y="70"/>
                    <a:pt x="900" y="66"/>
                    <a:pt x="897" y="60"/>
                  </a:cubicBezTo>
                  <a:cubicBezTo>
                    <a:pt x="867" y="13"/>
                    <a:pt x="867" y="13"/>
                    <a:pt x="867" y="13"/>
                  </a:cubicBezTo>
                  <a:cubicBezTo>
                    <a:pt x="862" y="4"/>
                    <a:pt x="851" y="0"/>
                    <a:pt x="841" y="2"/>
                  </a:cubicBezTo>
                  <a:cubicBezTo>
                    <a:pt x="815" y="9"/>
                    <a:pt x="815" y="9"/>
                    <a:pt x="815" y="9"/>
                  </a:cubicBezTo>
                  <a:cubicBezTo>
                    <a:pt x="813" y="9"/>
                    <a:pt x="811" y="10"/>
                    <a:pt x="808" y="12"/>
                  </a:cubicBezTo>
                  <a:cubicBezTo>
                    <a:pt x="763" y="42"/>
                    <a:pt x="763" y="42"/>
                    <a:pt x="763" y="42"/>
                  </a:cubicBezTo>
                  <a:cubicBezTo>
                    <a:pt x="752" y="49"/>
                    <a:pt x="752" y="49"/>
                    <a:pt x="752" y="49"/>
                  </a:cubicBezTo>
                  <a:cubicBezTo>
                    <a:pt x="718" y="164"/>
                    <a:pt x="718" y="164"/>
                    <a:pt x="718" y="164"/>
                  </a:cubicBezTo>
                  <a:cubicBezTo>
                    <a:pt x="718" y="166"/>
                    <a:pt x="716" y="168"/>
                    <a:pt x="714" y="170"/>
                  </a:cubicBezTo>
                  <a:cubicBezTo>
                    <a:pt x="673" y="204"/>
                    <a:pt x="673" y="204"/>
                    <a:pt x="673" y="204"/>
                  </a:cubicBezTo>
                  <a:cubicBezTo>
                    <a:pt x="324" y="482"/>
                    <a:pt x="324" y="482"/>
                    <a:pt x="324" y="482"/>
                  </a:cubicBezTo>
                  <a:cubicBezTo>
                    <a:pt x="322" y="483"/>
                    <a:pt x="320" y="484"/>
                    <a:pt x="319" y="484"/>
                  </a:cubicBezTo>
                  <a:cubicBezTo>
                    <a:pt x="236" y="502"/>
                    <a:pt x="236" y="502"/>
                    <a:pt x="236" y="502"/>
                  </a:cubicBezTo>
                  <a:cubicBezTo>
                    <a:pt x="232" y="503"/>
                    <a:pt x="228" y="501"/>
                    <a:pt x="225" y="498"/>
                  </a:cubicBezTo>
                  <a:cubicBezTo>
                    <a:pt x="220" y="508"/>
                    <a:pt x="220" y="508"/>
                    <a:pt x="220" y="508"/>
                  </a:cubicBezTo>
                  <a:cubicBezTo>
                    <a:pt x="217" y="515"/>
                    <a:pt x="219" y="524"/>
                    <a:pt x="226" y="529"/>
                  </a:cubicBezTo>
                  <a:cubicBezTo>
                    <a:pt x="255" y="547"/>
                    <a:pt x="255" y="547"/>
                    <a:pt x="255" y="547"/>
                  </a:cubicBezTo>
                  <a:cubicBezTo>
                    <a:pt x="258" y="549"/>
                    <a:pt x="261" y="550"/>
                    <a:pt x="264" y="550"/>
                  </a:cubicBezTo>
                  <a:cubicBezTo>
                    <a:pt x="291" y="550"/>
                    <a:pt x="291" y="550"/>
                    <a:pt x="291" y="550"/>
                  </a:cubicBezTo>
                  <a:cubicBezTo>
                    <a:pt x="300" y="550"/>
                    <a:pt x="307" y="557"/>
                    <a:pt x="307" y="566"/>
                  </a:cubicBezTo>
                  <a:cubicBezTo>
                    <a:pt x="307" y="636"/>
                    <a:pt x="307" y="636"/>
                    <a:pt x="307" y="636"/>
                  </a:cubicBezTo>
                  <a:cubicBezTo>
                    <a:pt x="307" y="639"/>
                    <a:pt x="307" y="641"/>
                    <a:pt x="308" y="643"/>
                  </a:cubicBezTo>
                  <a:cubicBezTo>
                    <a:pt x="314" y="655"/>
                    <a:pt x="314" y="655"/>
                    <a:pt x="314" y="655"/>
                  </a:cubicBezTo>
                  <a:cubicBezTo>
                    <a:pt x="320" y="669"/>
                    <a:pt x="306" y="683"/>
                    <a:pt x="293" y="677"/>
                  </a:cubicBezTo>
                  <a:cubicBezTo>
                    <a:pt x="278" y="671"/>
                    <a:pt x="278" y="671"/>
                    <a:pt x="278" y="671"/>
                  </a:cubicBezTo>
                  <a:cubicBezTo>
                    <a:pt x="274" y="670"/>
                    <a:pt x="272" y="667"/>
                    <a:pt x="270" y="664"/>
                  </a:cubicBezTo>
                  <a:cubicBezTo>
                    <a:pt x="242" y="610"/>
                    <a:pt x="242" y="610"/>
                    <a:pt x="242" y="610"/>
                  </a:cubicBezTo>
                  <a:cubicBezTo>
                    <a:pt x="241" y="609"/>
                    <a:pt x="240" y="608"/>
                    <a:pt x="239" y="607"/>
                  </a:cubicBezTo>
                  <a:cubicBezTo>
                    <a:pt x="226" y="592"/>
                    <a:pt x="226" y="592"/>
                    <a:pt x="226" y="592"/>
                  </a:cubicBezTo>
                  <a:cubicBezTo>
                    <a:pt x="220" y="585"/>
                    <a:pt x="209" y="585"/>
                    <a:pt x="202" y="592"/>
                  </a:cubicBezTo>
                  <a:cubicBezTo>
                    <a:pt x="166" y="630"/>
                    <a:pt x="166" y="630"/>
                    <a:pt x="166" y="630"/>
                  </a:cubicBezTo>
                  <a:cubicBezTo>
                    <a:pt x="165" y="631"/>
                    <a:pt x="164" y="633"/>
                    <a:pt x="163" y="635"/>
                  </a:cubicBezTo>
                  <a:cubicBezTo>
                    <a:pt x="144" y="677"/>
                    <a:pt x="144" y="677"/>
                    <a:pt x="144" y="677"/>
                  </a:cubicBezTo>
                  <a:cubicBezTo>
                    <a:pt x="143" y="679"/>
                    <a:pt x="142" y="681"/>
                    <a:pt x="140" y="682"/>
                  </a:cubicBezTo>
                  <a:cubicBezTo>
                    <a:pt x="132" y="689"/>
                    <a:pt x="107" y="712"/>
                    <a:pt x="98" y="714"/>
                  </a:cubicBezTo>
                  <a:cubicBezTo>
                    <a:pt x="90" y="716"/>
                    <a:pt x="65" y="729"/>
                    <a:pt x="53" y="735"/>
                  </a:cubicBezTo>
                  <a:cubicBezTo>
                    <a:pt x="49" y="737"/>
                    <a:pt x="47" y="740"/>
                    <a:pt x="45" y="744"/>
                  </a:cubicBezTo>
                  <a:cubicBezTo>
                    <a:pt x="29" y="794"/>
                    <a:pt x="29" y="794"/>
                    <a:pt x="29" y="794"/>
                  </a:cubicBezTo>
                  <a:cubicBezTo>
                    <a:pt x="29" y="807"/>
                    <a:pt x="29" y="807"/>
                    <a:pt x="29" y="807"/>
                  </a:cubicBezTo>
                  <a:cubicBezTo>
                    <a:pt x="60" y="823"/>
                    <a:pt x="60" y="823"/>
                    <a:pt x="60" y="823"/>
                  </a:cubicBezTo>
                  <a:cubicBezTo>
                    <a:pt x="68" y="826"/>
                    <a:pt x="71" y="835"/>
                    <a:pt x="68" y="843"/>
                  </a:cubicBezTo>
                  <a:cubicBezTo>
                    <a:pt x="62" y="859"/>
                    <a:pt x="50" y="883"/>
                    <a:pt x="45" y="892"/>
                  </a:cubicBezTo>
                  <a:cubicBezTo>
                    <a:pt x="43" y="895"/>
                    <a:pt x="41" y="898"/>
                    <a:pt x="38" y="899"/>
                  </a:cubicBezTo>
                  <a:cubicBezTo>
                    <a:pt x="18" y="909"/>
                    <a:pt x="18" y="909"/>
                    <a:pt x="18" y="909"/>
                  </a:cubicBezTo>
                  <a:cubicBezTo>
                    <a:pt x="7" y="914"/>
                    <a:pt x="6" y="929"/>
                    <a:pt x="16" y="937"/>
                  </a:cubicBezTo>
                  <a:cubicBezTo>
                    <a:pt x="22" y="941"/>
                    <a:pt x="22" y="941"/>
                    <a:pt x="22" y="941"/>
                  </a:cubicBezTo>
                  <a:cubicBezTo>
                    <a:pt x="29" y="946"/>
                    <a:pt x="31" y="955"/>
                    <a:pt x="27" y="963"/>
                  </a:cubicBezTo>
                  <a:cubicBezTo>
                    <a:pt x="5" y="1001"/>
                    <a:pt x="5" y="1001"/>
                    <a:pt x="5" y="1001"/>
                  </a:cubicBezTo>
                  <a:cubicBezTo>
                    <a:pt x="0" y="1010"/>
                    <a:pt x="4" y="1021"/>
                    <a:pt x="14" y="1024"/>
                  </a:cubicBezTo>
                  <a:cubicBezTo>
                    <a:pt x="30" y="1030"/>
                    <a:pt x="51" y="1037"/>
                    <a:pt x="61" y="1045"/>
                  </a:cubicBezTo>
                  <a:cubicBezTo>
                    <a:pt x="77" y="1058"/>
                    <a:pt x="198" y="1119"/>
                    <a:pt x="212" y="1122"/>
                  </a:cubicBezTo>
                  <a:cubicBezTo>
                    <a:pt x="225" y="1125"/>
                    <a:pt x="294" y="1117"/>
                    <a:pt x="344" y="1162"/>
                  </a:cubicBezTo>
                  <a:cubicBezTo>
                    <a:pt x="372" y="1187"/>
                    <a:pt x="407" y="1210"/>
                    <a:pt x="433" y="1226"/>
                  </a:cubicBezTo>
                  <a:cubicBezTo>
                    <a:pt x="445" y="1233"/>
                    <a:pt x="461" y="1221"/>
                    <a:pt x="457" y="1207"/>
                  </a:cubicBezTo>
                  <a:cubicBezTo>
                    <a:pt x="443" y="1158"/>
                    <a:pt x="443" y="1158"/>
                    <a:pt x="443" y="1158"/>
                  </a:cubicBezTo>
                  <a:cubicBezTo>
                    <a:pt x="442" y="1157"/>
                    <a:pt x="442" y="1156"/>
                    <a:pt x="442" y="1155"/>
                  </a:cubicBezTo>
                  <a:cubicBezTo>
                    <a:pt x="441" y="1139"/>
                    <a:pt x="441" y="1139"/>
                    <a:pt x="441" y="1139"/>
                  </a:cubicBezTo>
                  <a:cubicBezTo>
                    <a:pt x="440" y="1127"/>
                    <a:pt x="452" y="1118"/>
                    <a:pt x="463" y="1122"/>
                  </a:cubicBezTo>
                  <a:cubicBezTo>
                    <a:pt x="479" y="1128"/>
                    <a:pt x="497" y="1136"/>
                    <a:pt x="500" y="1141"/>
                  </a:cubicBezTo>
                  <a:cubicBezTo>
                    <a:pt x="505" y="1147"/>
                    <a:pt x="502" y="1190"/>
                    <a:pt x="501" y="1205"/>
                  </a:cubicBezTo>
                  <a:cubicBezTo>
                    <a:pt x="500" y="1208"/>
                    <a:pt x="501" y="1211"/>
                    <a:pt x="503" y="1214"/>
                  </a:cubicBezTo>
                  <a:cubicBezTo>
                    <a:pt x="544" y="1287"/>
                    <a:pt x="544" y="1287"/>
                    <a:pt x="544" y="1287"/>
                  </a:cubicBezTo>
                  <a:cubicBezTo>
                    <a:pt x="547" y="1292"/>
                    <a:pt x="551" y="1295"/>
                    <a:pt x="556" y="1295"/>
                  </a:cubicBezTo>
                  <a:cubicBezTo>
                    <a:pt x="573" y="1298"/>
                    <a:pt x="614" y="1306"/>
                    <a:pt x="625" y="1310"/>
                  </a:cubicBezTo>
                  <a:cubicBezTo>
                    <a:pt x="637" y="1315"/>
                    <a:pt x="691" y="1340"/>
                    <a:pt x="700" y="1344"/>
                  </a:cubicBezTo>
                  <a:cubicBezTo>
                    <a:pt x="701" y="1344"/>
                    <a:pt x="702" y="1345"/>
                    <a:pt x="703" y="1345"/>
                  </a:cubicBezTo>
                  <a:cubicBezTo>
                    <a:pt x="763" y="1359"/>
                    <a:pt x="763" y="1359"/>
                    <a:pt x="763" y="1359"/>
                  </a:cubicBezTo>
                  <a:cubicBezTo>
                    <a:pt x="766" y="1360"/>
                    <a:pt x="769" y="1362"/>
                    <a:pt x="771" y="1364"/>
                  </a:cubicBezTo>
                  <a:cubicBezTo>
                    <a:pt x="833" y="1431"/>
                    <a:pt x="833" y="1431"/>
                    <a:pt x="833" y="1431"/>
                  </a:cubicBezTo>
                  <a:cubicBezTo>
                    <a:pt x="835" y="1433"/>
                    <a:pt x="837" y="1436"/>
                    <a:pt x="837" y="1440"/>
                  </a:cubicBezTo>
                  <a:cubicBezTo>
                    <a:pt x="839" y="1460"/>
                    <a:pt x="848" y="1534"/>
                    <a:pt x="850" y="1543"/>
                  </a:cubicBezTo>
                  <a:cubicBezTo>
                    <a:pt x="852" y="1553"/>
                    <a:pt x="945" y="1708"/>
                    <a:pt x="955" y="1725"/>
                  </a:cubicBezTo>
                  <a:cubicBezTo>
                    <a:pt x="956" y="1725"/>
                    <a:pt x="956" y="1726"/>
                    <a:pt x="957" y="1727"/>
                  </a:cubicBezTo>
                  <a:cubicBezTo>
                    <a:pt x="1137" y="1926"/>
                    <a:pt x="1137" y="1926"/>
                    <a:pt x="1137" y="1926"/>
                  </a:cubicBezTo>
                  <a:cubicBezTo>
                    <a:pt x="1138" y="1927"/>
                    <a:pt x="1139" y="1928"/>
                    <a:pt x="1140" y="1929"/>
                  </a:cubicBezTo>
                  <a:cubicBezTo>
                    <a:pt x="1176" y="2000"/>
                    <a:pt x="1176" y="2000"/>
                    <a:pt x="1176" y="2000"/>
                  </a:cubicBezTo>
                  <a:cubicBezTo>
                    <a:pt x="1178" y="2003"/>
                    <a:pt x="1180" y="2005"/>
                    <a:pt x="1182" y="2006"/>
                  </a:cubicBezTo>
                  <a:cubicBezTo>
                    <a:pt x="1196" y="2015"/>
                    <a:pt x="1196" y="2015"/>
                    <a:pt x="1196" y="2015"/>
                  </a:cubicBezTo>
                  <a:cubicBezTo>
                    <a:pt x="1205" y="2021"/>
                    <a:pt x="1218" y="2016"/>
                    <a:pt x="1221" y="2005"/>
                  </a:cubicBezTo>
                  <a:cubicBezTo>
                    <a:pt x="1228" y="1974"/>
                    <a:pt x="1228" y="1974"/>
                    <a:pt x="1228" y="1974"/>
                  </a:cubicBezTo>
                  <a:cubicBezTo>
                    <a:pt x="1228" y="1973"/>
                    <a:pt x="1229" y="1972"/>
                    <a:pt x="1229" y="1970"/>
                  </a:cubicBezTo>
                  <a:cubicBezTo>
                    <a:pt x="1229" y="1896"/>
                    <a:pt x="1229" y="1896"/>
                    <a:pt x="1229" y="1896"/>
                  </a:cubicBezTo>
                  <a:cubicBezTo>
                    <a:pt x="1229" y="1889"/>
                    <a:pt x="1233" y="1883"/>
                    <a:pt x="1240" y="1881"/>
                  </a:cubicBezTo>
                  <a:cubicBezTo>
                    <a:pt x="1252" y="1877"/>
                    <a:pt x="1270" y="1872"/>
                    <a:pt x="1274" y="1877"/>
                  </a:cubicBezTo>
                  <a:cubicBezTo>
                    <a:pt x="1279" y="1885"/>
                    <a:pt x="1327" y="1972"/>
                    <a:pt x="1327" y="1993"/>
                  </a:cubicBezTo>
                  <a:cubicBezTo>
                    <a:pt x="1327" y="2015"/>
                    <a:pt x="1329" y="2062"/>
                    <a:pt x="1327" y="2075"/>
                  </a:cubicBezTo>
                  <a:cubicBezTo>
                    <a:pt x="1324" y="2087"/>
                    <a:pt x="1373" y="2118"/>
                    <a:pt x="1387" y="2126"/>
                  </a:cubicBezTo>
                  <a:cubicBezTo>
                    <a:pt x="1389" y="2128"/>
                    <a:pt x="1391" y="2128"/>
                    <a:pt x="1394" y="2129"/>
                  </a:cubicBezTo>
                  <a:cubicBezTo>
                    <a:pt x="1403" y="2129"/>
                    <a:pt x="1425" y="2131"/>
                    <a:pt x="1443" y="2142"/>
                  </a:cubicBezTo>
                  <a:cubicBezTo>
                    <a:pt x="1467" y="2155"/>
                    <a:pt x="1531" y="2237"/>
                    <a:pt x="1533" y="2248"/>
                  </a:cubicBezTo>
                  <a:cubicBezTo>
                    <a:pt x="1535" y="2257"/>
                    <a:pt x="1553" y="2309"/>
                    <a:pt x="1558" y="2323"/>
                  </a:cubicBezTo>
                  <a:cubicBezTo>
                    <a:pt x="1559" y="2326"/>
                    <a:pt x="1561" y="2328"/>
                    <a:pt x="1563" y="2330"/>
                  </a:cubicBezTo>
                  <a:cubicBezTo>
                    <a:pt x="1629" y="2392"/>
                    <a:pt x="1629" y="2392"/>
                    <a:pt x="1629" y="2392"/>
                  </a:cubicBezTo>
                  <a:cubicBezTo>
                    <a:pt x="1631" y="2393"/>
                    <a:pt x="1632" y="2394"/>
                    <a:pt x="1632" y="2395"/>
                  </a:cubicBezTo>
                  <a:cubicBezTo>
                    <a:pt x="1797" y="2680"/>
                    <a:pt x="1797" y="2680"/>
                    <a:pt x="1797" y="2680"/>
                  </a:cubicBezTo>
                  <a:cubicBezTo>
                    <a:pt x="1798" y="2681"/>
                    <a:pt x="1799" y="2683"/>
                    <a:pt x="1800" y="2684"/>
                  </a:cubicBezTo>
                  <a:cubicBezTo>
                    <a:pt x="1907" y="2775"/>
                    <a:pt x="1907" y="2775"/>
                    <a:pt x="1907" y="2775"/>
                  </a:cubicBezTo>
                  <a:cubicBezTo>
                    <a:pt x="1909" y="2777"/>
                    <a:pt x="1910" y="2778"/>
                    <a:pt x="1912" y="2778"/>
                  </a:cubicBezTo>
                  <a:cubicBezTo>
                    <a:pt x="1923" y="2783"/>
                    <a:pt x="1968" y="2800"/>
                    <a:pt x="1970" y="2812"/>
                  </a:cubicBezTo>
                  <a:cubicBezTo>
                    <a:pt x="1972" y="2823"/>
                    <a:pt x="1971" y="2865"/>
                    <a:pt x="1970" y="2879"/>
                  </a:cubicBezTo>
                  <a:cubicBezTo>
                    <a:pt x="1970" y="2882"/>
                    <a:pt x="1971" y="2885"/>
                    <a:pt x="1972" y="2887"/>
                  </a:cubicBezTo>
                  <a:cubicBezTo>
                    <a:pt x="2017" y="2975"/>
                    <a:pt x="2017" y="2975"/>
                    <a:pt x="2017" y="2975"/>
                  </a:cubicBezTo>
                  <a:cubicBezTo>
                    <a:pt x="2019" y="2979"/>
                    <a:pt x="2023" y="2982"/>
                    <a:pt x="2028" y="2983"/>
                  </a:cubicBezTo>
                  <a:cubicBezTo>
                    <a:pt x="2104" y="3004"/>
                    <a:pt x="2104" y="3004"/>
                    <a:pt x="2104" y="3004"/>
                  </a:cubicBezTo>
                  <a:cubicBezTo>
                    <a:pt x="2107" y="3005"/>
                    <a:pt x="2109" y="3006"/>
                    <a:pt x="2111" y="3008"/>
                  </a:cubicBezTo>
                  <a:cubicBezTo>
                    <a:pt x="2180" y="3070"/>
                    <a:pt x="2180" y="3070"/>
                    <a:pt x="2180" y="3070"/>
                  </a:cubicBezTo>
                  <a:cubicBezTo>
                    <a:pt x="2182" y="3071"/>
                    <a:pt x="2182" y="3072"/>
                    <a:pt x="2183" y="3073"/>
                  </a:cubicBezTo>
                  <a:cubicBezTo>
                    <a:pt x="2262" y="3193"/>
                    <a:pt x="2262" y="3193"/>
                    <a:pt x="2262" y="3193"/>
                  </a:cubicBezTo>
                  <a:cubicBezTo>
                    <a:pt x="2346" y="3338"/>
                    <a:pt x="2346" y="3338"/>
                    <a:pt x="2346" y="3338"/>
                  </a:cubicBezTo>
                  <a:cubicBezTo>
                    <a:pt x="2346" y="3338"/>
                    <a:pt x="2346" y="3339"/>
                    <a:pt x="2347" y="3340"/>
                  </a:cubicBezTo>
                  <a:cubicBezTo>
                    <a:pt x="2382" y="3435"/>
                    <a:pt x="2382" y="3435"/>
                    <a:pt x="2382" y="3435"/>
                  </a:cubicBezTo>
                  <a:cubicBezTo>
                    <a:pt x="2383" y="3438"/>
                    <a:pt x="2385" y="3440"/>
                    <a:pt x="2387" y="3442"/>
                  </a:cubicBezTo>
                  <a:cubicBezTo>
                    <a:pt x="2418" y="3468"/>
                    <a:pt x="2418" y="3468"/>
                    <a:pt x="2418" y="3468"/>
                  </a:cubicBezTo>
                  <a:cubicBezTo>
                    <a:pt x="2421" y="3470"/>
                    <a:pt x="2425" y="3471"/>
                    <a:pt x="2428" y="3471"/>
                  </a:cubicBezTo>
                  <a:lnTo>
                    <a:pt x="2422" y="3449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428;p84">
              <a:extLst>
                <a:ext uri="{FF2B5EF4-FFF2-40B4-BE49-F238E27FC236}">
                  <a16:creationId xmlns:a16="http://schemas.microsoft.com/office/drawing/2014/main" id="{5852350D-2607-2505-66CB-C7E78F8F26AA}"/>
                </a:ext>
              </a:extLst>
            </p:cNvPr>
            <p:cNvSpPr/>
            <p:nvPr/>
          </p:nvSpPr>
          <p:spPr>
            <a:xfrm>
              <a:off x="10394951" y="6913563"/>
              <a:ext cx="4763" cy="7938"/>
            </a:xfrm>
            <a:custGeom>
              <a:avLst/>
              <a:gdLst/>
              <a:ahLst/>
              <a:cxnLst/>
              <a:rect l="0" t="0" r="0" b="0"/>
              <a:pathLst>
                <a:path w="6" h="13" extrusionOk="0">
                  <a:moveTo>
                    <a:pt x="6" y="13"/>
                  </a:moveTo>
                  <a:cubicBezTo>
                    <a:pt x="3" y="9"/>
                    <a:pt x="1" y="4"/>
                    <a:pt x="0" y="0"/>
                  </a:cubicBezTo>
                  <a:cubicBezTo>
                    <a:pt x="1" y="4"/>
                    <a:pt x="3" y="9"/>
                    <a:pt x="6" y="1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429;p84">
              <a:extLst>
                <a:ext uri="{FF2B5EF4-FFF2-40B4-BE49-F238E27FC236}">
                  <a16:creationId xmlns:a16="http://schemas.microsoft.com/office/drawing/2014/main" id="{857BD025-B936-FC02-E665-B9F3E702B047}"/>
                </a:ext>
              </a:extLst>
            </p:cNvPr>
            <p:cNvSpPr/>
            <p:nvPr/>
          </p:nvSpPr>
          <p:spPr>
            <a:xfrm>
              <a:off x="10498138" y="67976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3" extrusionOk="0">
                  <a:moveTo>
                    <a:pt x="0" y="3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430;p84">
              <a:extLst>
                <a:ext uri="{FF2B5EF4-FFF2-40B4-BE49-F238E27FC236}">
                  <a16:creationId xmlns:a16="http://schemas.microsoft.com/office/drawing/2014/main" id="{B00BA9F9-5CA7-AFD8-0301-B308E4653360}"/>
                </a:ext>
              </a:extLst>
            </p:cNvPr>
            <p:cNvSpPr/>
            <p:nvPr/>
          </p:nvSpPr>
          <p:spPr>
            <a:xfrm>
              <a:off x="9582151" y="6575425"/>
              <a:ext cx="11113" cy="1588"/>
            </a:xfrm>
            <a:custGeom>
              <a:avLst/>
              <a:gdLst/>
              <a:ahLst/>
              <a:cxnLst/>
              <a:rect l="0" t="0" r="0" b="0"/>
              <a:pathLst>
                <a:path w="18" h="3" extrusionOk="0">
                  <a:moveTo>
                    <a:pt x="18" y="1"/>
                  </a:moveTo>
                  <a:cubicBezTo>
                    <a:pt x="13" y="3"/>
                    <a:pt x="6" y="3"/>
                    <a:pt x="0" y="0"/>
                  </a:cubicBezTo>
                  <a:cubicBezTo>
                    <a:pt x="6" y="3"/>
                    <a:pt x="13" y="3"/>
                    <a:pt x="18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431;p84">
              <a:extLst>
                <a:ext uri="{FF2B5EF4-FFF2-40B4-BE49-F238E27FC236}">
                  <a16:creationId xmlns:a16="http://schemas.microsoft.com/office/drawing/2014/main" id="{85A7B1F3-E7DC-8FF5-AEDE-11917A2119E9}"/>
                </a:ext>
              </a:extLst>
            </p:cNvPr>
            <p:cNvSpPr/>
            <p:nvPr/>
          </p:nvSpPr>
          <p:spPr>
            <a:xfrm>
              <a:off x="10347326" y="7053263"/>
              <a:ext cx="14288" cy="103188"/>
            </a:xfrm>
            <a:custGeom>
              <a:avLst/>
              <a:gdLst/>
              <a:ahLst/>
              <a:cxnLst/>
              <a:rect l="0" t="0" r="0" b="0"/>
              <a:pathLst>
                <a:path w="23" h="163" extrusionOk="0">
                  <a:moveTo>
                    <a:pt x="9" y="20"/>
                  </a:moveTo>
                  <a:cubicBezTo>
                    <a:pt x="10" y="11"/>
                    <a:pt x="15" y="4"/>
                    <a:pt x="23" y="0"/>
                  </a:cubicBezTo>
                  <a:cubicBezTo>
                    <a:pt x="15" y="4"/>
                    <a:pt x="10" y="11"/>
                    <a:pt x="9" y="2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3"/>
                    <a:pt x="0" y="163"/>
                  </a:cubicBezTo>
                  <a:cubicBezTo>
                    <a:pt x="0" y="163"/>
                    <a:pt x="0" y="162"/>
                    <a:pt x="0" y="162"/>
                  </a:cubicBezTo>
                  <a:lnTo>
                    <a:pt x="9" y="20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432;p84">
              <a:extLst>
                <a:ext uri="{FF2B5EF4-FFF2-40B4-BE49-F238E27FC236}">
                  <a16:creationId xmlns:a16="http://schemas.microsoft.com/office/drawing/2014/main" id="{72540BD0-0D93-F46A-3119-0A41AD87E8C3}"/>
                </a:ext>
              </a:extLst>
            </p:cNvPr>
            <p:cNvSpPr/>
            <p:nvPr/>
          </p:nvSpPr>
          <p:spPr>
            <a:xfrm>
              <a:off x="10491788" y="6823075"/>
              <a:ext cx="1588" cy="9525"/>
            </a:xfrm>
            <a:custGeom>
              <a:avLst/>
              <a:gdLst/>
              <a:ahLst/>
              <a:cxnLst/>
              <a:rect l="0" t="0" r="0" b="0"/>
              <a:pathLst>
                <a:path w="1" h="15" extrusionOk="0">
                  <a:moveTo>
                    <a:pt x="0" y="15"/>
                  </a:moveTo>
                  <a:cubicBezTo>
                    <a:pt x="0" y="10"/>
                    <a:pt x="0" y="5"/>
                    <a:pt x="1" y="0"/>
                  </a:cubicBezTo>
                  <a:cubicBezTo>
                    <a:pt x="0" y="5"/>
                    <a:pt x="0" y="10"/>
                    <a:pt x="0" y="1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433;p84">
              <a:extLst>
                <a:ext uri="{FF2B5EF4-FFF2-40B4-BE49-F238E27FC236}">
                  <a16:creationId xmlns:a16="http://schemas.microsoft.com/office/drawing/2014/main" id="{880F92CE-F14C-85D0-6023-F8F903596DC0}"/>
                </a:ext>
              </a:extLst>
            </p:cNvPr>
            <p:cNvSpPr/>
            <p:nvPr/>
          </p:nvSpPr>
          <p:spPr>
            <a:xfrm>
              <a:off x="10795001" y="84613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434;p84">
              <a:extLst>
                <a:ext uri="{FF2B5EF4-FFF2-40B4-BE49-F238E27FC236}">
                  <a16:creationId xmlns:a16="http://schemas.microsoft.com/office/drawing/2014/main" id="{60AB51D0-3981-C280-BA4E-FE363A1C0DA4}"/>
                </a:ext>
              </a:extLst>
            </p:cNvPr>
            <p:cNvSpPr/>
            <p:nvPr/>
          </p:nvSpPr>
          <p:spPr>
            <a:xfrm>
              <a:off x="10496551" y="680243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2" h="5" extrusionOk="0">
                  <a:moveTo>
                    <a:pt x="0" y="5"/>
                  </a:moveTo>
                  <a:cubicBezTo>
                    <a:pt x="1" y="3"/>
                    <a:pt x="1" y="1"/>
                    <a:pt x="2" y="0"/>
                  </a:cubicBezTo>
                  <a:cubicBezTo>
                    <a:pt x="1" y="1"/>
                    <a:pt x="1" y="3"/>
                    <a:pt x="0" y="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435;p84">
              <a:extLst>
                <a:ext uri="{FF2B5EF4-FFF2-40B4-BE49-F238E27FC236}">
                  <a16:creationId xmlns:a16="http://schemas.microsoft.com/office/drawing/2014/main" id="{835B4E2F-7D55-F17E-F92B-F2F4E44496A3}"/>
                </a:ext>
              </a:extLst>
            </p:cNvPr>
            <p:cNvSpPr/>
            <p:nvPr/>
          </p:nvSpPr>
          <p:spPr>
            <a:xfrm>
              <a:off x="10796588" y="8462963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1" h="120000" extrusionOk="0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436;p84">
              <a:extLst>
                <a:ext uri="{FF2B5EF4-FFF2-40B4-BE49-F238E27FC236}">
                  <a16:creationId xmlns:a16="http://schemas.microsoft.com/office/drawing/2014/main" id="{64771367-5A6C-ABF8-414F-CE289709FE85}"/>
                </a:ext>
              </a:extLst>
            </p:cNvPr>
            <p:cNvSpPr/>
            <p:nvPr/>
          </p:nvSpPr>
          <p:spPr>
            <a:xfrm>
              <a:off x="10493376" y="6815138"/>
              <a:ext cx="1588" cy="4763"/>
            </a:xfrm>
            <a:custGeom>
              <a:avLst/>
              <a:gdLst/>
              <a:ahLst/>
              <a:cxnLst/>
              <a:rect l="0" t="0" r="0" b="0"/>
              <a:pathLst>
                <a:path w="1" h="8" extrusionOk="0">
                  <a:moveTo>
                    <a:pt x="0" y="8"/>
                  </a:moveTo>
                  <a:cubicBezTo>
                    <a:pt x="0" y="6"/>
                    <a:pt x="0" y="3"/>
                    <a:pt x="1" y="0"/>
                  </a:cubicBezTo>
                  <a:cubicBezTo>
                    <a:pt x="0" y="3"/>
                    <a:pt x="0" y="6"/>
                    <a:pt x="0" y="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437;p84">
              <a:extLst>
                <a:ext uri="{FF2B5EF4-FFF2-40B4-BE49-F238E27FC236}">
                  <a16:creationId xmlns:a16="http://schemas.microsoft.com/office/drawing/2014/main" id="{74A2382A-8491-7034-AB3A-0C99C888FD43}"/>
                </a:ext>
              </a:extLst>
            </p:cNvPr>
            <p:cNvSpPr/>
            <p:nvPr/>
          </p:nvSpPr>
          <p:spPr>
            <a:xfrm>
              <a:off x="10494963" y="6808788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1" h="6" extrusionOk="0">
                  <a:moveTo>
                    <a:pt x="0" y="6"/>
                  </a:moveTo>
                  <a:cubicBezTo>
                    <a:pt x="0" y="4"/>
                    <a:pt x="1" y="2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438;p84">
              <a:extLst>
                <a:ext uri="{FF2B5EF4-FFF2-40B4-BE49-F238E27FC236}">
                  <a16:creationId xmlns:a16="http://schemas.microsoft.com/office/drawing/2014/main" id="{6F5BEFB3-B10C-0AB7-C8D8-A49265FC9E21}"/>
                </a:ext>
              </a:extLst>
            </p:cNvPr>
            <p:cNvSpPr/>
            <p:nvPr/>
          </p:nvSpPr>
          <p:spPr>
            <a:xfrm>
              <a:off x="12080876" y="9731375"/>
              <a:ext cx="52388" cy="4763"/>
            </a:xfrm>
            <a:custGeom>
              <a:avLst/>
              <a:gdLst/>
              <a:ahLst/>
              <a:cxnLst/>
              <a:rect l="0" t="0" r="0" b="0"/>
              <a:pathLst>
                <a:path w="81" h="7" extrusionOk="0">
                  <a:moveTo>
                    <a:pt x="75" y="1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7" y="1"/>
                    <a:pt x="79" y="0"/>
                    <a:pt x="81" y="0"/>
                  </a:cubicBezTo>
                  <a:cubicBezTo>
                    <a:pt x="79" y="0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439;p84">
              <a:extLst>
                <a:ext uri="{FF2B5EF4-FFF2-40B4-BE49-F238E27FC236}">
                  <a16:creationId xmlns:a16="http://schemas.microsoft.com/office/drawing/2014/main" id="{59375B1B-8ED0-5340-63DE-B9E4F37C9814}"/>
                </a:ext>
              </a:extLst>
            </p:cNvPr>
            <p:cNvSpPr/>
            <p:nvPr/>
          </p:nvSpPr>
          <p:spPr>
            <a:xfrm>
              <a:off x="12166601" y="9021763"/>
              <a:ext cx="989013" cy="895350"/>
            </a:xfrm>
            <a:custGeom>
              <a:avLst/>
              <a:gdLst/>
              <a:ahLst/>
              <a:cxnLst/>
              <a:rect l="0" t="0" r="0" b="0"/>
              <a:pathLst>
                <a:path w="1552" h="1407" extrusionOk="0">
                  <a:moveTo>
                    <a:pt x="1548" y="412"/>
                  </a:moveTo>
                  <a:cubicBezTo>
                    <a:pt x="1527" y="344"/>
                    <a:pt x="1527" y="344"/>
                    <a:pt x="1527" y="344"/>
                  </a:cubicBezTo>
                  <a:cubicBezTo>
                    <a:pt x="1526" y="340"/>
                    <a:pt x="1524" y="337"/>
                    <a:pt x="1521" y="334"/>
                  </a:cubicBezTo>
                  <a:cubicBezTo>
                    <a:pt x="1471" y="284"/>
                    <a:pt x="1471" y="284"/>
                    <a:pt x="1471" y="284"/>
                  </a:cubicBezTo>
                  <a:cubicBezTo>
                    <a:pt x="1469" y="282"/>
                    <a:pt x="1467" y="280"/>
                    <a:pt x="1464" y="279"/>
                  </a:cubicBezTo>
                  <a:cubicBezTo>
                    <a:pt x="1261" y="188"/>
                    <a:pt x="1261" y="188"/>
                    <a:pt x="1261" y="188"/>
                  </a:cubicBezTo>
                  <a:cubicBezTo>
                    <a:pt x="1260" y="188"/>
                    <a:pt x="1259" y="187"/>
                    <a:pt x="1259" y="187"/>
                  </a:cubicBezTo>
                  <a:cubicBezTo>
                    <a:pt x="1151" y="152"/>
                    <a:pt x="1151" y="152"/>
                    <a:pt x="1151" y="152"/>
                  </a:cubicBezTo>
                  <a:cubicBezTo>
                    <a:pt x="1145" y="150"/>
                    <a:pt x="1139" y="151"/>
                    <a:pt x="1134" y="153"/>
                  </a:cubicBezTo>
                  <a:cubicBezTo>
                    <a:pt x="1082" y="176"/>
                    <a:pt x="1082" y="176"/>
                    <a:pt x="1082" y="176"/>
                  </a:cubicBezTo>
                  <a:cubicBezTo>
                    <a:pt x="1082" y="176"/>
                    <a:pt x="1082" y="177"/>
                    <a:pt x="1081" y="177"/>
                  </a:cubicBezTo>
                  <a:cubicBezTo>
                    <a:pt x="969" y="235"/>
                    <a:pt x="969" y="235"/>
                    <a:pt x="969" y="235"/>
                  </a:cubicBezTo>
                  <a:cubicBezTo>
                    <a:pt x="961" y="240"/>
                    <a:pt x="951" y="239"/>
                    <a:pt x="944" y="233"/>
                  </a:cubicBezTo>
                  <a:cubicBezTo>
                    <a:pt x="753" y="90"/>
                    <a:pt x="753" y="90"/>
                    <a:pt x="753" y="90"/>
                  </a:cubicBezTo>
                  <a:cubicBezTo>
                    <a:pt x="749" y="88"/>
                    <a:pt x="745" y="86"/>
                    <a:pt x="741" y="86"/>
                  </a:cubicBezTo>
                  <a:cubicBezTo>
                    <a:pt x="599" y="73"/>
                    <a:pt x="599" y="73"/>
                    <a:pt x="599" y="73"/>
                  </a:cubicBezTo>
                  <a:cubicBezTo>
                    <a:pt x="596" y="73"/>
                    <a:pt x="592" y="72"/>
                    <a:pt x="590" y="70"/>
                  </a:cubicBezTo>
                  <a:cubicBezTo>
                    <a:pt x="510" y="25"/>
                    <a:pt x="510" y="25"/>
                    <a:pt x="510" y="25"/>
                  </a:cubicBezTo>
                  <a:cubicBezTo>
                    <a:pt x="508" y="24"/>
                    <a:pt x="505" y="23"/>
                    <a:pt x="502" y="22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67" y="0"/>
                    <a:pt x="366" y="0"/>
                    <a:pt x="366" y="0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31" y="38"/>
                    <a:pt x="329" y="46"/>
                    <a:pt x="332" y="53"/>
                  </a:cubicBezTo>
                  <a:cubicBezTo>
                    <a:pt x="363" y="130"/>
                    <a:pt x="363" y="130"/>
                    <a:pt x="363" y="130"/>
                  </a:cubicBezTo>
                  <a:cubicBezTo>
                    <a:pt x="365" y="136"/>
                    <a:pt x="364" y="143"/>
                    <a:pt x="361" y="148"/>
                  </a:cubicBezTo>
                  <a:cubicBezTo>
                    <a:pt x="312" y="217"/>
                    <a:pt x="312" y="217"/>
                    <a:pt x="312" y="217"/>
                  </a:cubicBezTo>
                  <a:cubicBezTo>
                    <a:pt x="309" y="222"/>
                    <a:pt x="308" y="228"/>
                    <a:pt x="309" y="233"/>
                  </a:cubicBezTo>
                  <a:cubicBezTo>
                    <a:pt x="350" y="385"/>
                    <a:pt x="350" y="385"/>
                    <a:pt x="350" y="385"/>
                  </a:cubicBezTo>
                  <a:cubicBezTo>
                    <a:pt x="352" y="392"/>
                    <a:pt x="349" y="400"/>
                    <a:pt x="343" y="405"/>
                  </a:cubicBezTo>
                  <a:cubicBezTo>
                    <a:pt x="153" y="558"/>
                    <a:pt x="153" y="558"/>
                    <a:pt x="153" y="558"/>
                  </a:cubicBezTo>
                  <a:cubicBezTo>
                    <a:pt x="152" y="559"/>
                    <a:pt x="150" y="560"/>
                    <a:pt x="149" y="562"/>
                  </a:cubicBezTo>
                  <a:cubicBezTo>
                    <a:pt x="6" y="755"/>
                    <a:pt x="6" y="755"/>
                    <a:pt x="6" y="755"/>
                  </a:cubicBezTo>
                  <a:cubicBezTo>
                    <a:pt x="2" y="760"/>
                    <a:pt x="1" y="767"/>
                    <a:pt x="4" y="774"/>
                  </a:cubicBezTo>
                  <a:cubicBezTo>
                    <a:pt x="67" y="930"/>
                    <a:pt x="67" y="930"/>
                    <a:pt x="67" y="930"/>
                  </a:cubicBezTo>
                  <a:cubicBezTo>
                    <a:pt x="69" y="937"/>
                    <a:pt x="68" y="944"/>
                    <a:pt x="64" y="949"/>
                  </a:cubicBezTo>
                  <a:cubicBezTo>
                    <a:pt x="3" y="1032"/>
                    <a:pt x="3" y="1032"/>
                    <a:pt x="3" y="1032"/>
                  </a:cubicBezTo>
                  <a:cubicBezTo>
                    <a:pt x="1" y="1035"/>
                    <a:pt x="0" y="1039"/>
                    <a:pt x="0" y="1043"/>
                  </a:cubicBezTo>
                  <a:cubicBezTo>
                    <a:pt x="0" y="1087"/>
                    <a:pt x="0" y="1087"/>
                    <a:pt x="0" y="1087"/>
                  </a:cubicBezTo>
                  <a:cubicBezTo>
                    <a:pt x="26" y="1073"/>
                    <a:pt x="26" y="1073"/>
                    <a:pt x="26" y="1073"/>
                  </a:cubicBezTo>
                  <a:cubicBezTo>
                    <a:pt x="39" y="1065"/>
                    <a:pt x="55" y="1070"/>
                    <a:pt x="63" y="1083"/>
                  </a:cubicBezTo>
                  <a:cubicBezTo>
                    <a:pt x="113" y="1169"/>
                    <a:pt x="113" y="1169"/>
                    <a:pt x="113" y="1169"/>
                  </a:cubicBezTo>
                  <a:cubicBezTo>
                    <a:pt x="116" y="1175"/>
                    <a:pt x="120" y="1179"/>
                    <a:pt x="126" y="1181"/>
                  </a:cubicBezTo>
                  <a:cubicBezTo>
                    <a:pt x="219" y="1219"/>
                    <a:pt x="219" y="1219"/>
                    <a:pt x="219" y="1219"/>
                  </a:cubicBezTo>
                  <a:cubicBezTo>
                    <a:pt x="227" y="1222"/>
                    <a:pt x="236" y="1221"/>
                    <a:pt x="244" y="1216"/>
                  </a:cubicBezTo>
                  <a:cubicBezTo>
                    <a:pt x="305" y="1178"/>
                    <a:pt x="305" y="1178"/>
                    <a:pt x="305" y="1178"/>
                  </a:cubicBezTo>
                  <a:cubicBezTo>
                    <a:pt x="306" y="1178"/>
                    <a:pt x="306" y="1177"/>
                    <a:pt x="307" y="1176"/>
                  </a:cubicBezTo>
                  <a:cubicBezTo>
                    <a:pt x="382" y="1117"/>
                    <a:pt x="382" y="1117"/>
                    <a:pt x="382" y="1117"/>
                  </a:cubicBezTo>
                  <a:cubicBezTo>
                    <a:pt x="397" y="1105"/>
                    <a:pt x="420" y="1112"/>
                    <a:pt x="425" y="1131"/>
                  </a:cubicBezTo>
                  <a:cubicBezTo>
                    <a:pt x="453" y="1238"/>
                    <a:pt x="453" y="1238"/>
                    <a:pt x="453" y="1238"/>
                  </a:cubicBezTo>
                  <a:cubicBezTo>
                    <a:pt x="454" y="1241"/>
                    <a:pt x="455" y="1244"/>
                    <a:pt x="457" y="1246"/>
                  </a:cubicBezTo>
                  <a:cubicBezTo>
                    <a:pt x="515" y="1334"/>
                    <a:pt x="515" y="1334"/>
                    <a:pt x="515" y="1334"/>
                  </a:cubicBezTo>
                  <a:cubicBezTo>
                    <a:pt x="523" y="1345"/>
                    <a:pt x="538" y="1349"/>
                    <a:pt x="551" y="1343"/>
                  </a:cubicBezTo>
                  <a:cubicBezTo>
                    <a:pt x="611" y="1313"/>
                    <a:pt x="611" y="1313"/>
                    <a:pt x="611" y="1313"/>
                  </a:cubicBezTo>
                  <a:cubicBezTo>
                    <a:pt x="614" y="1311"/>
                    <a:pt x="617" y="1310"/>
                    <a:pt x="621" y="1310"/>
                  </a:cubicBezTo>
                  <a:cubicBezTo>
                    <a:pt x="714" y="1302"/>
                    <a:pt x="714" y="1302"/>
                    <a:pt x="714" y="1302"/>
                  </a:cubicBezTo>
                  <a:cubicBezTo>
                    <a:pt x="722" y="1302"/>
                    <a:pt x="730" y="1304"/>
                    <a:pt x="736" y="1310"/>
                  </a:cubicBezTo>
                  <a:cubicBezTo>
                    <a:pt x="793" y="1367"/>
                    <a:pt x="793" y="1367"/>
                    <a:pt x="793" y="1367"/>
                  </a:cubicBezTo>
                  <a:cubicBezTo>
                    <a:pt x="802" y="1375"/>
                    <a:pt x="815" y="1377"/>
                    <a:pt x="825" y="1372"/>
                  </a:cubicBezTo>
                  <a:cubicBezTo>
                    <a:pt x="876" y="1344"/>
                    <a:pt x="876" y="1344"/>
                    <a:pt x="876" y="1344"/>
                  </a:cubicBezTo>
                  <a:cubicBezTo>
                    <a:pt x="884" y="1341"/>
                    <a:pt x="892" y="1340"/>
                    <a:pt x="900" y="1343"/>
                  </a:cubicBezTo>
                  <a:cubicBezTo>
                    <a:pt x="1041" y="1404"/>
                    <a:pt x="1041" y="1404"/>
                    <a:pt x="1041" y="1404"/>
                  </a:cubicBezTo>
                  <a:cubicBezTo>
                    <a:pt x="1050" y="1407"/>
                    <a:pt x="1060" y="1406"/>
                    <a:pt x="1067" y="1401"/>
                  </a:cubicBezTo>
                  <a:cubicBezTo>
                    <a:pt x="1122" y="1365"/>
                    <a:pt x="1122" y="1365"/>
                    <a:pt x="1122" y="1365"/>
                  </a:cubicBezTo>
                  <a:cubicBezTo>
                    <a:pt x="1127" y="1362"/>
                    <a:pt x="1130" y="1357"/>
                    <a:pt x="1132" y="1352"/>
                  </a:cubicBezTo>
                  <a:cubicBezTo>
                    <a:pt x="1171" y="1257"/>
                    <a:pt x="1171" y="1257"/>
                    <a:pt x="1171" y="1257"/>
                  </a:cubicBezTo>
                  <a:cubicBezTo>
                    <a:pt x="1176" y="1245"/>
                    <a:pt x="1187" y="1239"/>
                    <a:pt x="1199" y="1240"/>
                  </a:cubicBezTo>
                  <a:cubicBezTo>
                    <a:pt x="1199" y="1240"/>
                    <a:pt x="1199" y="1240"/>
                    <a:pt x="1199" y="1239"/>
                  </a:cubicBezTo>
                  <a:cubicBezTo>
                    <a:pt x="1201" y="1211"/>
                    <a:pt x="1201" y="1211"/>
                    <a:pt x="1201" y="1211"/>
                  </a:cubicBezTo>
                  <a:cubicBezTo>
                    <a:pt x="1202" y="1203"/>
                    <a:pt x="1198" y="1196"/>
                    <a:pt x="1192" y="1191"/>
                  </a:cubicBezTo>
                  <a:cubicBezTo>
                    <a:pt x="1132" y="1144"/>
                    <a:pt x="1132" y="1144"/>
                    <a:pt x="1132" y="1144"/>
                  </a:cubicBezTo>
                  <a:cubicBezTo>
                    <a:pt x="1131" y="1144"/>
                    <a:pt x="1131" y="1144"/>
                    <a:pt x="1130" y="1143"/>
                  </a:cubicBezTo>
                  <a:cubicBezTo>
                    <a:pt x="1106" y="1128"/>
                    <a:pt x="1106" y="1128"/>
                    <a:pt x="1106" y="1128"/>
                  </a:cubicBezTo>
                  <a:cubicBezTo>
                    <a:pt x="1091" y="1119"/>
                    <a:pt x="1091" y="1097"/>
                    <a:pt x="1106" y="1088"/>
                  </a:cubicBezTo>
                  <a:cubicBezTo>
                    <a:pt x="1106" y="1088"/>
                    <a:pt x="1106" y="1088"/>
                    <a:pt x="1106" y="1088"/>
                  </a:cubicBezTo>
                  <a:cubicBezTo>
                    <a:pt x="1113" y="1083"/>
                    <a:pt x="1117" y="1076"/>
                    <a:pt x="1117" y="1068"/>
                  </a:cubicBezTo>
                  <a:cubicBezTo>
                    <a:pt x="1117" y="1043"/>
                    <a:pt x="1117" y="1043"/>
                    <a:pt x="1117" y="1043"/>
                  </a:cubicBezTo>
                  <a:cubicBezTo>
                    <a:pt x="1117" y="1037"/>
                    <a:pt x="1115" y="1032"/>
                    <a:pt x="1111" y="1027"/>
                  </a:cubicBezTo>
                  <a:cubicBezTo>
                    <a:pt x="1086" y="1001"/>
                    <a:pt x="1086" y="1001"/>
                    <a:pt x="1086" y="1001"/>
                  </a:cubicBezTo>
                  <a:cubicBezTo>
                    <a:pt x="1085" y="999"/>
                    <a:pt x="1084" y="998"/>
                    <a:pt x="1083" y="996"/>
                  </a:cubicBezTo>
                  <a:cubicBezTo>
                    <a:pt x="1040" y="917"/>
                    <a:pt x="1040" y="917"/>
                    <a:pt x="1040" y="917"/>
                  </a:cubicBezTo>
                  <a:cubicBezTo>
                    <a:pt x="1038" y="915"/>
                    <a:pt x="1038" y="912"/>
                    <a:pt x="1037" y="910"/>
                  </a:cubicBezTo>
                  <a:cubicBezTo>
                    <a:pt x="1020" y="824"/>
                    <a:pt x="1020" y="824"/>
                    <a:pt x="1020" y="824"/>
                  </a:cubicBezTo>
                  <a:cubicBezTo>
                    <a:pt x="1019" y="818"/>
                    <a:pt x="1020" y="812"/>
                    <a:pt x="1023" y="807"/>
                  </a:cubicBezTo>
                  <a:cubicBezTo>
                    <a:pt x="1051" y="761"/>
                    <a:pt x="1051" y="761"/>
                    <a:pt x="1051" y="761"/>
                  </a:cubicBezTo>
                  <a:cubicBezTo>
                    <a:pt x="1051" y="760"/>
                    <a:pt x="1052" y="760"/>
                    <a:pt x="1052" y="759"/>
                  </a:cubicBezTo>
                  <a:cubicBezTo>
                    <a:pt x="1102" y="691"/>
                    <a:pt x="1102" y="691"/>
                    <a:pt x="1102" y="691"/>
                  </a:cubicBezTo>
                  <a:cubicBezTo>
                    <a:pt x="1106" y="684"/>
                    <a:pt x="1114" y="681"/>
                    <a:pt x="1121" y="681"/>
                  </a:cubicBezTo>
                  <a:cubicBezTo>
                    <a:pt x="1206" y="681"/>
                    <a:pt x="1206" y="681"/>
                    <a:pt x="1206" y="681"/>
                  </a:cubicBezTo>
                  <a:cubicBezTo>
                    <a:pt x="1207" y="681"/>
                    <a:pt x="1208" y="681"/>
                    <a:pt x="1210" y="681"/>
                  </a:cubicBezTo>
                  <a:cubicBezTo>
                    <a:pt x="1302" y="696"/>
                    <a:pt x="1302" y="696"/>
                    <a:pt x="1302" y="696"/>
                  </a:cubicBezTo>
                  <a:cubicBezTo>
                    <a:pt x="1315" y="698"/>
                    <a:pt x="1327" y="689"/>
                    <a:pt x="1329" y="676"/>
                  </a:cubicBezTo>
                  <a:cubicBezTo>
                    <a:pt x="1336" y="636"/>
                    <a:pt x="1336" y="636"/>
                    <a:pt x="1336" y="636"/>
                  </a:cubicBezTo>
                  <a:cubicBezTo>
                    <a:pt x="1336" y="635"/>
                    <a:pt x="1337" y="634"/>
                    <a:pt x="1337" y="633"/>
                  </a:cubicBezTo>
                  <a:cubicBezTo>
                    <a:pt x="1364" y="542"/>
                    <a:pt x="1364" y="542"/>
                    <a:pt x="1364" y="542"/>
                  </a:cubicBezTo>
                  <a:cubicBezTo>
                    <a:pt x="1364" y="541"/>
                    <a:pt x="1364" y="541"/>
                    <a:pt x="1364" y="540"/>
                  </a:cubicBezTo>
                  <a:cubicBezTo>
                    <a:pt x="1384" y="485"/>
                    <a:pt x="1384" y="485"/>
                    <a:pt x="1384" y="485"/>
                  </a:cubicBezTo>
                  <a:cubicBezTo>
                    <a:pt x="1387" y="477"/>
                    <a:pt x="1394" y="471"/>
                    <a:pt x="1402" y="470"/>
                  </a:cubicBezTo>
                  <a:cubicBezTo>
                    <a:pt x="1530" y="442"/>
                    <a:pt x="1530" y="442"/>
                    <a:pt x="1530" y="442"/>
                  </a:cubicBezTo>
                  <a:cubicBezTo>
                    <a:pt x="1544" y="439"/>
                    <a:pt x="1552" y="425"/>
                    <a:pt x="1548" y="41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40;p84">
              <a:extLst>
                <a:ext uri="{FF2B5EF4-FFF2-40B4-BE49-F238E27FC236}">
                  <a16:creationId xmlns:a16="http://schemas.microsoft.com/office/drawing/2014/main" id="{D45E99A7-A714-77C0-1711-48D19F462006}"/>
                </a:ext>
              </a:extLst>
            </p:cNvPr>
            <p:cNvSpPr/>
            <p:nvPr/>
          </p:nvSpPr>
          <p:spPr>
            <a:xfrm>
              <a:off x="12914313" y="9815513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2" extrusionOk="0">
                  <a:moveTo>
                    <a:pt x="0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1" y="1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441;p84">
              <a:extLst>
                <a:ext uri="{FF2B5EF4-FFF2-40B4-BE49-F238E27FC236}">
                  <a16:creationId xmlns:a16="http://schemas.microsoft.com/office/drawing/2014/main" id="{C0EA1111-442E-D492-A9A2-10F082B7814E}"/>
                </a:ext>
              </a:extLst>
            </p:cNvPr>
            <p:cNvSpPr/>
            <p:nvPr/>
          </p:nvSpPr>
          <p:spPr>
            <a:xfrm>
              <a:off x="12919076" y="9812338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3" h="2" extrusionOk="0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442;p84">
              <a:extLst>
                <a:ext uri="{FF2B5EF4-FFF2-40B4-BE49-F238E27FC236}">
                  <a16:creationId xmlns:a16="http://schemas.microsoft.com/office/drawing/2014/main" id="{8B75CAA7-4C76-0490-3FB5-80E1F4FB20A9}"/>
                </a:ext>
              </a:extLst>
            </p:cNvPr>
            <p:cNvSpPr/>
            <p:nvPr/>
          </p:nvSpPr>
          <p:spPr>
            <a:xfrm>
              <a:off x="12923838" y="9812338"/>
              <a:ext cx="1588" cy="0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443;p84">
              <a:extLst>
                <a:ext uri="{FF2B5EF4-FFF2-40B4-BE49-F238E27FC236}">
                  <a16:creationId xmlns:a16="http://schemas.microsoft.com/office/drawing/2014/main" id="{4331AA2C-D846-2B9D-6A36-B44727AE47B1}"/>
                </a:ext>
              </a:extLst>
            </p:cNvPr>
            <p:cNvSpPr/>
            <p:nvPr/>
          </p:nvSpPr>
          <p:spPr>
            <a:xfrm>
              <a:off x="12815888" y="9107488"/>
              <a:ext cx="627063" cy="774700"/>
            </a:xfrm>
            <a:custGeom>
              <a:avLst/>
              <a:gdLst/>
              <a:ahLst/>
              <a:cxnLst/>
              <a:rect l="0" t="0" r="0" b="0"/>
              <a:pathLst>
                <a:path w="985" h="1217" extrusionOk="0">
                  <a:moveTo>
                    <a:pt x="983" y="253"/>
                  </a:moveTo>
                  <a:cubicBezTo>
                    <a:pt x="892" y="21"/>
                    <a:pt x="892" y="21"/>
                    <a:pt x="892" y="21"/>
                  </a:cubicBezTo>
                  <a:cubicBezTo>
                    <a:pt x="886" y="5"/>
                    <a:pt x="866" y="0"/>
                    <a:pt x="853" y="12"/>
                  </a:cubicBezTo>
                  <a:cubicBezTo>
                    <a:pt x="829" y="35"/>
                    <a:pt x="829" y="35"/>
                    <a:pt x="829" y="35"/>
                  </a:cubicBezTo>
                  <a:cubicBezTo>
                    <a:pt x="828" y="37"/>
                    <a:pt x="827" y="37"/>
                    <a:pt x="825" y="38"/>
                  </a:cubicBezTo>
                  <a:cubicBezTo>
                    <a:pt x="786" y="63"/>
                    <a:pt x="786" y="63"/>
                    <a:pt x="786" y="63"/>
                  </a:cubicBezTo>
                  <a:cubicBezTo>
                    <a:pt x="779" y="67"/>
                    <a:pt x="775" y="75"/>
                    <a:pt x="775" y="82"/>
                  </a:cubicBezTo>
                  <a:cubicBezTo>
                    <a:pt x="773" y="116"/>
                    <a:pt x="773" y="116"/>
                    <a:pt x="773" y="116"/>
                  </a:cubicBezTo>
                  <a:cubicBezTo>
                    <a:pt x="773" y="126"/>
                    <a:pt x="766" y="135"/>
                    <a:pt x="756" y="138"/>
                  </a:cubicBezTo>
                  <a:cubicBezTo>
                    <a:pt x="678" y="160"/>
                    <a:pt x="678" y="160"/>
                    <a:pt x="678" y="160"/>
                  </a:cubicBezTo>
                  <a:cubicBezTo>
                    <a:pt x="670" y="162"/>
                    <a:pt x="662" y="160"/>
                    <a:pt x="656" y="155"/>
                  </a:cubicBezTo>
                  <a:cubicBezTo>
                    <a:pt x="580" y="89"/>
                    <a:pt x="580" y="89"/>
                    <a:pt x="580" y="89"/>
                  </a:cubicBezTo>
                  <a:cubicBezTo>
                    <a:pt x="569" y="79"/>
                    <a:pt x="552" y="82"/>
                    <a:pt x="544" y="95"/>
                  </a:cubicBezTo>
                  <a:cubicBezTo>
                    <a:pt x="531" y="118"/>
                    <a:pt x="531" y="118"/>
                    <a:pt x="531" y="118"/>
                  </a:cubicBezTo>
                  <a:cubicBezTo>
                    <a:pt x="530" y="119"/>
                    <a:pt x="530" y="120"/>
                    <a:pt x="530" y="121"/>
                  </a:cubicBezTo>
                  <a:cubicBezTo>
                    <a:pt x="498" y="195"/>
                    <a:pt x="498" y="195"/>
                    <a:pt x="498" y="195"/>
                  </a:cubicBezTo>
                  <a:cubicBezTo>
                    <a:pt x="502" y="200"/>
                    <a:pt x="502" y="200"/>
                    <a:pt x="502" y="200"/>
                  </a:cubicBezTo>
                  <a:cubicBezTo>
                    <a:pt x="505" y="203"/>
                    <a:pt x="507" y="206"/>
                    <a:pt x="508" y="210"/>
                  </a:cubicBezTo>
                  <a:cubicBezTo>
                    <a:pt x="529" y="278"/>
                    <a:pt x="529" y="278"/>
                    <a:pt x="529" y="278"/>
                  </a:cubicBezTo>
                  <a:cubicBezTo>
                    <a:pt x="533" y="291"/>
                    <a:pt x="525" y="305"/>
                    <a:pt x="511" y="308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75" y="337"/>
                    <a:pt x="368" y="343"/>
                    <a:pt x="365" y="351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45" y="407"/>
                    <a:pt x="345" y="407"/>
                    <a:pt x="345" y="408"/>
                  </a:cubicBezTo>
                  <a:cubicBezTo>
                    <a:pt x="318" y="499"/>
                    <a:pt x="318" y="499"/>
                    <a:pt x="318" y="499"/>
                  </a:cubicBezTo>
                  <a:cubicBezTo>
                    <a:pt x="318" y="500"/>
                    <a:pt x="317" y="501"/>
                    <a:pt x="317" y="502"/>
                  </a:cubicBezTo>
                  <a:cubicBezTo>
                    <a:pt x="310" y="542"/>
                    <a:pt x="310" y="542"/>
                    <a:pt x="310" y="542"/>
                  </a:cubicBezTo>
                  <a:cubicBezTo>
                    <a:pt x="308" y="555"/>
                    <a:pt x="296" y="564"/>
                    <a:pt x="283" y="562"/>
                  </a:cubicBezTo>
                  <a:cubicBezTo>
                    <a:pt x="191" y="547"/>
                    <a:pt x="191" y="547"/>
                    <a:pt x="191" y="547"/>
                  </a:cubicBezTo>
                  <a:cubicBezTo>
                    <a:pt x="189" y="547"/>
                    <a:pt x="188" y="547"/>
                    <a:pt x="187" y="547"/>
                  </a:cubicBezTo>
                  <a:cubicBezTo>
                    <a:pt x="102" y="547"/>
                    <a:pt x="102" y="547"/>
                    <a:pt x="102" y="547"/>
                  </a:cubicBezTo>
                  <a:cubicBezTo>
                    <a:pt x="95" y="547"/>
                    <a:pt x="87" y="550"/>
                    <a:pt x="83" y="557"/>
                  </a:cubicBezTo>
                  <a:cubicBezTo>
                    <a:pt x="33" y="625"/>
                    <a:pt x="33" y="625"/>
                    <a:pt x="33" y="625"/>
                  </a:cubicBezTo>
                  <a:cubicBezTo>
                    <a:pt x="33" y="626"/>
                    <a:pt x="32" y="626"/>
                    <a:pt x="32" y="627"/>
                  </a:cubicBezTo>
                  <a:cubicBezTo>
                    <a:pt x="4" y="673"/>
                    <a:pt x="4" y="673"/>
                    <a:pt x="4" y="673"/>
                  </a:cubicBezTo>
                  <a:cubicBezTo>
                    <a:pt x="1" y="678"/>
                    <a:pt x="0" y="684"/>
                    <a:pt x="1" y="690"/>
                  </a:cubicBezTo>
                  <a:cubicBezTo>
                    <a:pt x="18" y="776"/>
                    <a:pt x="18" y="776"/>
                    <a:pt x="18" y="776"/>
                  </a:cubicBezTo>
                  <a:cubicBezTo>
                    <a:pt x="19" y="778"/>
                    <a:pt x="19" y="781"/>
                    <a:pt x="21" y="783"/>
                  </a:cubicBezTo>
                  <a:cubicBezTo>
                    <a:pt x="64" y="862"/>
                    <a:pt x="64" y="862"/>
                    <a:pt x="64" y="862"/>
                  </a:cubicBezTo>
                  <a:cubicBezTo>
                    <a:pt x="65" y="864"/>
                    <a:pt x="66" y="865"/>
                    <a:pt x="67" y="867"/>
                  </a:cubicBezTo>
                  <a:cubicBezTo>
                    <a:pt x="92" y="893"/>
                    <a:pt x="92" y="893"/>
                    <a:pt x="92" y="893"/>
                  </a:cubicBezTo>
                  <a:cubicBezTo>
                    <a:pt x="96" y="898"/>
                    <a:pt x="98" y="903"/>
                    <a:pt x="98" y="909"/>
                  </a:cubicBezTo>
                  <a:cubicBezTo>
                    <a:pt x="98" y="934"/>
                    <a:pt x="98" y="934"/>
                    <a:pt x="98" y="934"/>
                  </a:cubicBezTo>
                  <a:cubicBezTo>
                    <a:pt x="98" y="942"/>
                    <a:pt x="94" y="949"/>
                    <a:pt x="87" y="954"/>
                  </a:cubicBezTo>
                  <a:cubicBezTo>
                    <a:pt x="87" y="954"/>
                    <a:pt x="87" y="954"/>
                    <a:pt x="87" y="954"/>
                  </a:cubicBezTo>
                  <a:cubicBezTo>
                    <a:pt x="72" y="963"/>
                    <a:pt x="72" y="985"/>
                    <a:pt x="87" y="994"/>
                  </a:cubicBezTo>
                  <a:cubicBezTo>
                    <a:pt x="111" y="1009"/>
                    <a:pt x="111" y="1009"/>
                    <a:pt x="111" y="1009"/>
                  </a:cubicBezTo>
                  <a:cubicBezTo>
                    <a:pt x="112" y="1010"/>
                    <a:pt x="112" y="1010"/>
                    <a:pt x="113" y="1010"/>
                  </a:cubicBezTo>
                  <a:cubicBezTo>
                    <a:pt x="173" y="1057"/>
                    <a:pt x="173" y="1057"/>
                    <a:pt x="173" y="1057"/>
                  </a:cubicBezTo>
                  <a:cubicBezTo>
                    <a:pt x="179" y="1062"/>
                    <a:pt x="183" y="1069"/>
                    <a:pt x="182" y="1077"/>
                  </a:cubicBezTo>
                  <a:cubicBezTo>
                    <a:pt x="180" y="1105"/>
                    <a:pt x="180" y="1105"/>
                    <a:pt x="180" y="1105"/>
                  </a:cubicBezTo>
                  <a:cubicBezTo>
                    <a:pt x="180" y="1106"/>
                    <a:pt x="180" y="1106"/>
                    <a:pt x="180" y="1106"/>
                  </a:cubicBezTo>
                  <a:cubicBezTo>
                    <a:pt x="187" y="1107"/>
                    <a:pt x="193" y="1110"/>
                    <a:pt x="198" y="1116"/>
                  </a:cubicBezTo>
                  <a:cubicBezTo>
                    <a:pt x="281" y="1217"/>
                    <a:pt x="281" y="1217"/>
                    <a:pt x="281" y="1217"/>
                  </a:cubicBezTo>
                  <a:cubicBezTo>
                    <a:pt x="331" y="1177"/>
                    <a:pt x="331" y="1177"/>
                    <a:pt x="331" y="1177"/>
                  </a:cubicBezTo>
                  <a:cubicBezTo>
                    <a:pt x="332" y="1177"/>
                    <a:pt x="332" y="1177"/>
                    <a:pt x="333" y="1176"/>
                  </a:cubicBezTo>
                  <a:cubicBezTo>
                    <a:pt x="397" y="1118"/>
                    <a:pt x="397" y="1118"/>
                    <a:pt x="397" y="1118"/>
                  </a:cubicBezTo>
                  <a:cubicBezTo>
                    <a:pt x="402" y="1114"/>
                    <a:pt x="405" y="1107"/>
                    <a:pt x="405" y="1100"/>
                  </a:cubicBezTo>
                  <a:cubicBezTo>
                    <a:pt x="405" y="1028"/>
                    <a:pt x="405" y="1028"/>
                    <a:pt x="405" y="1028"/>
                  </a:cubicBezTo>
                  <a:cubicBezTo>
                    <a:pt x="405" y="1015"/>
                    <a:pt x="416" y="1004"/>
                    <a:pt x="429" y="1004"/>
                  </a:cubicBezTo>
                  <a:cubicBezTo>
                    <a:pt x="466" y="1004"/>
                    <a:pt x="466" y="1004"/>
                    <a:pt x="466" y="1004"/>
                  </a:cubicBezTo>
                  <a:cubicBezTo>
                    <a:pt x="479" y="1004"/>
                    <a:pt x="490" y="994"/>
                    <a:pt x="490" y="980"/>
                  </a:cubicBezTo>
                  <a:cubicBezTo>
                    <a:pt x="490" y="865"/>
                    <a:pt x="490" y="865"/>
                    <a:pt x="490" y="865"/>
                  </a:cubicBezTo>
                  <a:cubicBezTo>
                    <a:pt x="490" y="855"/>
                    <a:pt x="496" y="846"/>
                    <a:pt x="506" y="842"/>
                  </a:cubicBezTo>
                  <a:cubicBezTo>
                    <a:pt x="671" y="781"/>
                    <a:pt x="671" y="781"/>
                    <a:pt x="671" y="781"/>
                  </a:cubicBezTo>
                  <a:cubicBezTo>
                    <a:pt x="678" y="778"/>
                    <a:pt x="683" y="773"/>
                    <a:pt x="685" y="766"/>
                  </a:cubicBezTo>
                  <a:cubicBezTo>
                    <a:pt x="717" y="662"/>
                    <a:pt x="717" y="662"/>
                    <a:pt x="717" y="662"/>
                  </a:cubicBezTo>
                  <a:cubicBezTo>
                    <a:pt x="717" y="660"/>
                    <a:pt x="718" y="658"/>
                    <a:pt x="718" y="656"/>
                  </a:cubicBezTo>
                  <a:cubicBezTo>
                    <a:pt x="718" y="569"/>
                    <a:pt x="718" y="569"/>
                    <a:pt x="718" y="569"/>
                  </a:cubicBezTo>
                  <a:cubicBezTo>
                    <a:pt x="718" y="565"/>
                    <a:pt x="732" y="546"/>
                    <a:pt x="740" y="534"/>
                  </a:cubicBezTo>
                  <a:cubicBezTo>
                    <a:pt x="745" y="528"/>
                    <a:pt x="752" y="525"/>
                    <a:pt x="759" y="525"/>
                  </a:cubicBezTo>
                  <a:cubicBezTo>
                    <a:pt x="759" y="525"/>
                    <a:pt x="759" y="525"/>
                    <a:pt x="759" y="525"/>
                  </a:cubicBezTo>
                  <a:cubicBezTo>
                    <a:pt x="773" y="525"/>
                    <a:pt x="783" y="514"/>
                    <a:pt x="783" y="501"/>
                  </a:cubicBezTo>
                  <a:cubicBezTo>
                    <a:pt x="783" y="437"/>
                    <a:pt x="783" y="437"/>
                    <a:pt x="783" y="437"/>
                  </a:cubicBezTo>
                  <a:cubicBezTo>
                    <a:pt x="783" y="437"/>
                    <a:pt x="783" y="393"/>
                    <a:pt x="797" y="391"/>
                  </a:cubicBezTo>
                  <a:cubicBezTo>
                    <a:pt x="810" y="388"/>
                    <a:pt x="861" y="390"/>
                    <a:pt x="868" y="390"/>
                  </a:cubicBezTo>
                  <a:cubicBezTo>
                    <a:pt x="868" y="391"/>
                    <a:pt x="869" y="391"/>
                    <a:pt x="869" y="391"/>
                  </a:cubicBezTo>
                  <a:cubicBezTo>
                    <a:pt x="909" y="390"/>
                    <a:pt x="909" y="390"/>
                    <a:pt x="909" y="390"/>
                  </a:cubicBezTo>
                  <a:cubicBezTo>
                    <a:pt x="918" y="389"/>
                    <a:pt x="926" y="385"/>
                    <a:pt x="930" y="377"/>
                  </a:cubicBezTo>
                  <a:cubicBezTo>
                    <a:pt x="964" y="315"/>
                    <a:pt x="964" y="315"/>
                    <a:pt x="964" y="315"/>
                  </a:cubicBezTo>
                  <a:cubicBezTo>
                    <a:pt x="964" y="314"/>
                    <a:pt x="964" y="313"/>
                    <a:pt x="965" y="313"/>
                  </a:cubicBezTo>
                  <a:cubicBezTo>
                    <a:pt x="982" y="271"/>
                    <a:pt x="982" y="271"/>
                    <a:pt x="982" y="271"/>
                  </a:cubicBezTo>
                  <a:cubicBezTo>
                    <a:pt x="985" y="265"/>
                    <a:pt x="985" y="259"/>
                    <a:pt x="983" y="25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444;p84">
              <a:extLst>
                <a:ext uri="{FF2B5EF4-FFF2-40B4-BE49-F238E27FC236}">
                  <a16:creationId xmlns:a16="http://schemas.microsoft.com/office/drawing/2014/main" id="{DE88C8D8-8684-6E02-5BBD-6D731CE52205}"/>
                </a:ext>
              </a:extLst>
            </p:cNvPr>
            <p:cNvSpPr/>
            <p:nvPr/>
          </p:nvSpPr>
          <p:spPr>
            <a:xfrm>
              <a:off x="11841163" y="8745538"/>
              <a:ext cx="420688" cy="368300"/>
            </a:xfrm>
            <a:custGeom>
              <a:avLst/>
              <a:gdLst/>
              <a:ahLst/>
              <a:cxnLst/>
              <a:rect l="0" t="0" r="0" b="0"/>
              <a:pathLst>
                <a:path w="661" h="578" extrusionOk="0">
                  <a:moveTo>
                    <a:pt x="50" y="510"/>
                  </a:moveTo>
                  <a:cubicBezTo>
                    <a:pt x="51" y="511"/>
                    <a:pt x="52" y="512"/>
                    <a:pt x="52" y="513"/>
                  </a:cubicBezTo>
                  <a:cubicBezTo>
                    <a:pt x="80" y="539"/>
                    <a:pt x="80" y="539"/>
                    <a:pt x="80" y="539"/>
                  </a:cubicBezTo>
                  <a:cubicBezTo>
                    <a:pt x="81" y="538"/>
                    <a:pt x="82" y="538"/>
                    <a:pt x="82" y="538"/>
                  </a:cubicBezTo>
                  <a:cubicBezTo>
                    <a:pt x="160" y="514"/>
                    <a:pt x="160" y="514"/>
                    <a:pt x="160" y="514"/>
                  </a:cubicBezTo>
                  <a:cubicBezTo>
                    <a:pt x="163" y="513"/>
                    <a:pt x="167" y="512"/>
                    <a:pt x="171" y="513"/>
                  </a:cubicBezTo>
                  <a:cubicBezTo>
                    <a:pt x="400" y="576"/>
                    <a:pt x="400" y="576"/>
                    <a:pt x="400" y="576"/>
                  </a:cubicBezTo>
                  <a:cubicBezTo>
                    <a:pt x="405" y="578"/>
                    <a:pt x="411" y="577"/>
                    <a:pt x="416" y="573"/>
                  </a:cubicBezTo>
                  <a:cubicBezTo>
                    <a:pt x="521" y="501"/>
                    <a:pt x="521" y="501"/>
                    <a:pt x="521" y="501"/>
                  </a:cubicBezTo>
                  <a:cubicBezTo>
                    <a:pt x="525" y="498"/>
                    <a:pt x="528" y="493"/>
                    <a:pt x="529" y="488"/>
                  </a:cubicBezTo>
                  <a:cubicBezTo>
                    <a:pt x="535" y="443"/>
                    <a:pt x="535" y="443"/>
                    <a:pt x="535" y="443"/>
                  </a:cubicBezTo>
                  <a:cubicBezTo>
                    <a:pt x="536" y="436"/>
                    <a:pt x="541" y="430"/>
                    <a:pt x="548" y="428"/>
                  </a:cubicBezTo>
                  <a:cubicBezTo>
                    <a:pt x="602" y="408"/>
                    <a:pt x="602" y="408"/>
                    <a:pt x="602" y="408"/>
                  </a:cubicBezTo>
                  <a:cubicBezTo>
                    <a:pt x="606" y="407"/>
                    <a:pt x="609" y="405"/>
                    <a:pt x="611" y="402"/>
                  </a:cubicBezTo>
                  <a:cubicBezTo>
                    <a:pt x="661" y="334"/>
                    <a:pt x="661" y="334"/>
                    <a:pt x="661" y="334"/>
                  </a:cubicBezTo>
                  <a:cubicBezTo>
                    <a:pt x="660" y="333"/>
                    <a:pt x="659" y="332"/>
                    <a:pt x="657" y="331"/>
                  </a:cubicBezTo>
                  <a:cubicBezTo>
                    <a:pt x="598" y="282"/>
                    <a:pt x="598" y="282"/>
                    <a:pt x="598" y="282"/>
                  </a:cubicBezTo>
                  <a:cubicBezTo>
                    <a:pt x="595" y="280"/>
                    <a:pt x="593" y="276"/>
                    <a:pt x="593" y="273"/>
                  </a:cubicBezTo>
                  <a:cubicBezTo>
                    <a:pt x="574" y="178"/>
                    <a:pt x="574" y="178"/>
                    <a:pt x="574" y="178"/>
                  </a:cubicBezTo>
                  <a:cubicBezTo>
                    <a:pt x="573" y="171"/>
                    <a:pt x="567" y="166"/>
                    <a:pt x="560" y="165"/>
                  </a:cubicBezTo>
                  <a:cubicBezTo>
                    <a:pt x="544" y="164"/>
                    <a:pt x="515" y="160"/>
                    <a:pt x="512" y="158"/>
                  </a:cubicBezTo>
                  <a:cubicBezTo>
                    <a:pt x="507" y="156"/>
                    <a:pt x="486" y="136"/>
                    <a:pt x="482" y="132"/>
                  </a:cubicBezTo>
                  <a:cubicBezTo>
                    <a:pt x="482" y="131"/>
                    <a:pt x="481" y="131"/>
                    <a:pt x="481" y="130"/>
                  </a:cubicBezTo>
                  <a:cubicBezTo>
                    <a:pt x="445" y="82"/>
                    <a:pt x="445" y="82"/>
                    <a:pt x="445" y="82"/>
                  </a:cubicBezTo>
                  <a:cubicBezTo>
                    <a:pt x="442" y="78"/>
                    <a:pt x="438" y="76"/>
                    <a:pt x="433" y="76"/>
                  </a:cubicBezTo>
                  <a:cubicBezTo>
                    <a:pt x="420" y="75"/>
                    <a:pt x="394" y="73"/>
                    <a:pt x="378" y="71"/>
                  </a:cubicBezTo>
                  <a:cubicBezTo>
                    <a:pt x="362" y="69"/>
                    <a:pt x="371" y="38"/>
                    <a:pt x="376" y="25"/>
                  </a:cubicBezTo>
                  <a:cubicBezTo>
                    <a:pt x="377" y="21"/>
                    <a:pt x="377" y="17"/>
                    <a:pt x="376" y="13"/>
                  </a:cubicBezTo>
                  <a:cubicBezTo>
                    <a:pt x="371" y="1"/>
                    <a:pt x="354" y="0"/>
                    <a:pt x="347" y="11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2" y="38"/>
                    <a:pt x="329" y="40"/>
                    <a:pt x="326" y="41"/>
                  </a:cubicBezTo>
                  <a:cubicBezTo>
                    <a:pt x="287" y="57"/>
                    <a:pt x="287" y="57"/>
                    <a:pt x="287" y="57"/>
                  </a:cubicBezTo>
                  <a:cubicBezTo>
                    <a:pt x="287" y="57"/>
                    <a:pt x="158" y="115"/>
                    <a:pt x="153" y="119"/>
                  </a:cubicBezTo>
                  <a:cubicBezTo>
                    <a:pt x="148" y="123"/>
                    <a:pt x="151" y="140"/>
                    <a:pt x="152" y="147"/>
                  </a:cubicBezTo>
                  <a:cubicBezTo>
                    <a:pt x="152" y="149"/>
                    <a:pt x="152" y="151"/>
                    <a:pt x="152" y="153"/>
                  </a:cubicBezTo>
                  <a:cubicBezTo>
                    <a:pt x="120" y="297"/>
                    <a:pt x="120" y="297"/>
                    <a:pt x="120" y="297"/>
                  </a:cubicBezTo>
                  <a:cubicBezTo>
                    <a:pt x="118" y="304"/>
                    <a:pt x="112" y="309"/>
                    <a:pt x="104" y="309"/>
                  </a:cubicBezTo>
                  <a:cubicBezTo>
                    <a:pt x="47" y="309"/>
                    <a:pt x="47" y="309"/>
                    <a:pt x="47" y="309"/>
                  </a:cubicBezTo>
                  <a:cubicBezTo>
                    <a:pt x="40" y="309"/>
                    <a:pt x="33" y="314"/>
                    <a:pt x="31" y="321"/>
                  </a:cubicBezTo>
                  <a:cubicBezTo>
                    <a:pt x="1" y="427"/>
                    <a:pt x="1" y="427"/>
                    <a:pt x="1" y="427"/>
                  </a:cubicBezTo>
                  <a:cubicBezTo>
                    <a:pt x="0" y="431"/>
                    <a:pt x="1" y="436"/>
                    <a:pt x="3" y="440"/>
                  </a:cubicBezTo>
                  <a:lnTo>
                    <a:pt x="50" y="510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445;p84">
              <a:extLst>
                <a:ext uri="{FF2B5EF4-FFF2-40B4-BE49-F238E27FC236}">
                  <a16:creationId xmlns:a16="http://schemas.microsoft.com/office/drawing/2014/main" id="{DE666D48-620E-57E0-E073-754352BBB4AD}"/>
                </a:ext>
              </a:extLst>
            </p:cNvPr>
            <p:cNvSpPr/>
            <p:nvPr/>
          </p:nvSpPr>
          <p:spPr>
            <a:xfrm>
              <a:off x="11226801" y="8766175"/>
              <a:ext cx="1588" cy="1588"/>
            </a:xfrm>
            <a:custGeom>
              <a:avLst/>
              <a:gdLst/>
              <a:ahLst/>
              <a:cxnLst/>
              <a:rect l="0" t="0" r="0" b="0"/>
              <a:pathLst>
                <a:path w="2" h="1" extrusionOk="0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446;p84">
              <a:extLst>
                <a:ext uri="{FF2B5EF4-FFF2-40B4-BE49-F238E27FC236}">
                  <a16:creationId xmlns:a16="http://schemas.microsoft.com/office/drawing/2014/main" id="{B9410BE0-4F30-043E-0F07-0C273EE4CCB2}"/>
                </a:ext>
              </a:extLst>
            </p:cNvPr>
            <p:cNvSpPr/>
            <p:nvPr/>
          </p:nvSpPr>
          <p:spPr>
            <a:xfrm>
              <a:off x="11222038" y="8759825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3" h="7" extrusionOk="0">
                  <a:moveTo>
                    <a:pt x="3" y="7"/>
                  </a:moveTo>
                  <a:cubicBezTo>
                    <a:pt x="2" y="5"/>
                    <a:pt x="0" y="2"/>
                    <a:pt x="0" y="0"/>
                  </a:cubicBezTo>
                  <a:cubicBezTo>
                    <a:pt x="0" y="2"/>
                    <a:pt x="2" y="5"/>
                    <a:pt x="3" y="7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447;p84">
              <a:extLst>
                <a:ext uri="{FF2B5EF4-FFF2-40B4-BE49-F238E27FC236}">
                  <a16:creationId xmlns:a16="http://schemas.microsoft.com/office/drawing/2014/main" id="{AC4C3206-3E9E-8AA2-CCB6-13EA2FB7C317}"/>
                </a:ext>
              </a:extLst>
            </p:cNvPr>
            <p:cNvSpPr/>
            <p:nvPr/>
          </p:nvSpPr>
          <p:spPr>
            <a:xfrm>
              <a:off x="11231563" y="87693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448;p84">
              <a:extLst>
                <a:ext uri="{FF2B5EF4-FFF2-40B4-BE49-F238E27FC236}">
                  <a16:creationId xmlns:a16="http://schemas.microsoft.com/office/drawing/2014/main" id="{81E0AEC3-2A97-9F08-45C2-159C1B6CCDD4}"/>
                </a:ext>
              </a:extLst>
            </p:cNvPr>
            <p:cNvSpPr/>
            <p:nvPr/>
          </p:nvSpPr>
          <p:spPr>
            <a:xfrm>
              <a:off x="11161713" y="8758238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8" h="1" extrusionOk="0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3" y="0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449;p84">
              <a:extLst>
                <a:ext uri="{FF2B5EF4-FFF2-40B4-BE49-F238E27FC236}">
                  <a16:creationId xmlns:a16="http://schemas.microsoft.com/office/drawing/2014/main" id="{83C477D1-E7FA-1D94-BC77-2E5EA8D44AB4}"/>
                </a:ext>
              </a:extLst>
            </p:cNvPr>
            <p:cNvSpPr/>
            <p:nvPr/>
          </p:nvSpPr>
          <p:spPr>
            <a:xfrm>
              <a:off x="11204576" y="8828088"/>
              <a:ext cx="20638" cy="69850"/>
            </a:xfrm>
            <a:custGeom>
              <a:avLst/>
              <a:gdLst/>
              <a:ahLst/>
              <a:cxnLst/>
              <a:rect l="0" t="0" r="0" b="0"/>
              <a:pathLst>
                <a:path w="13" h="44" extrusionOk="0">
                  <a:moveTo>
                    <a:pt x="0" y="44"/>
                  </a:moveTo>
                  <a:lnTo>
                    <a:pt x="13" y="0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450;p84">
              <a:extLst>
                <a:ext uri="{FF2B5EF4-FFF2-40B4-BE49-F238E27FC236}">
                  <a16:creationId xmlns:a16="http://schemas.microsoft.com/office/drawing/2014/main" id="{87D81050-F686-7A83-604C-FCD1F34039BF}"/>
                </a:ext>
              </a:extLst>
            </p:cNvPr>
            <p:cNvSpPr/>
            <p:nvPr/>
          </p:nvSpPr>
          <p:spPr>
            <a:xfrm>
              <a:off x="11166476" y="8755063"/>
              <a:ext cx="14288" cy="3175"/>
            </a:xfrm>
            <a:custGeom>
              <a:avLst/>
              <a:gdLst/>
              <a:ahLst/>
              <a:cxnLst/>
              <a:rect l="0" t="0" r="0" b="0"/>
              <a:pathLst>
                <a:path w="24" h="6" extrusionOk="0">
                  <a:moveTo>
                    <a:pt x="0" y="6"/>
                  </a:moveTo>
                  <a:cubicBezTo>
                    <a:pt x="2" y="5"/>
                    <a:pt x="3" y="5"/>
                    <a:pt x="4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0" y="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451;p84">
              <a:extLst>
                <a:ext uri="{FF2B5EF4-FFF2-40B4-BE49-F238E27FC236}">
                  <a16:creationId xmlns:a16="http://schemas.microsoft.com/office/drawing/2014/main" id="{2969AD6D-5959-6B9C-0F0D-9EC0C3D803E4}"/>
                </a:ext>
              </a:extLst>
            </p:cNvPr>
            <p:cNvSpPr/>
            <p:nvPr/>
          </p:nvSpPr>
          <p:spPr>
            <a:xfrm>
              <a:off x="11215688" y="8750300"/>
              <a:ext cx="6350" cy="7938"/>
            </a:xfrm>
            <a:custGeom>
              <a:avLst/>
              <a:gdLst/>
              <a:ahLst/>
              <a:cxnLst/>
              <a:rect l="0" t="0" r="0" b="0"/>
              <a:pathLst>
                <a:path w="10" h="13" extrusionOk="0">
                  <a:moveTo>
                    <a:pt x="0" y="0"/>
                  </a:moveTo>
                  <a:cubicBezTo>
                    <a:pt x="5" y="3"/>
                    <a:pt x="8" y="8"/>
                    <a:pt x="10" y="13"/>
                  </a:cubicBezTo>
                  <a:cubicBezTo>
                    <a:pt x="8" y="8"/>
                    <a:pt x="5" y="3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452;p84">
              <a:extLst>
                <a:ext uri="{FF2B5EF4-FFF2-40B4-BE49-F238E27FC236}">
                  <a16:creationId xmlns:a16="http://schemas.microsoft.com/office/drawing/2014/main" id="{AAA7365E-9AC0-FE5D-15C5-DB45249A59E4}"/>
                </a:ext>
              </a:extLst>
            </p:cNvPr>
            <p:cNvSpPr/>
            <p:nvPr/>
          </p:nvSpPr>
          <p:spPr>
            <a:xfrm>
              <a:off x="12682538" y="774065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453;p84">
              <a:extLst>
                <a:ext uri="{FF2B5EF4-FFF2-40B4-BE49-F238E27FC236}">
                  <a16:creationId xmlns:a16="http://schemas.microsoft.com/office/drawing/2014/main" id="{59221DAF-B9E0-3D93-8320-3BE6CEEA1099}"/>
                </a:ext>
              </a:extLst>
            </p:cNvPr>
            <p:cNvSpPr/>
            <p:nvPr/>
          </p:nvSpPr>
          <p:spPr>
            <a:xfrm>
              <a:off x="11707813" y="7621588"/>
              <a:ext cx="3175" cy="4763"/>
            </a:xfrm>
            <a:custGeom>
              <a:avLst/>
              <a:gdLst/>
              <a:ahLst/>
              <a:cxnLst/>
              <a:rect l="0" t="0" r="0" b="0"/>
              <a:pathLst>
                <a:path w="6" h="6" extrusionOk="0">
                  <a:moveTo>
                    <a:pt x="6" y="6"/>
                  </a:moveTo>
                  <a:cubicBezTo>
                    <a:pt x="4" y="5"/>
                    <a:pt x="2" y="2"/>
                    <a:pt x="0" y="0"/>
                  </a:cubicBezTo>
                  <a:cubicBezTo>
                    <a:pt x="2" y="2"/>
                    <a:pt x="4" y="5"/>
                    <a:pt x="6" y="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454;p84">
              <a:extLst>
                <a:ext uri="{FF2B5EF4-FFF2-40B4-BE49-F238E27FC236}">
                  <a16:creationId xmlns:a16="http://schemas.microsoft.com/office/drawing/2014/main" id="{794D22BD-CFED-605C-21DA-DC41506E5FD9}"/>
                </a:ext>
              </a:extLst>
            </p:cNvPr>
            <p:cNvSpPr/>
            <p:nvPr/>
          </p:nvSpPr>
          <p:spPr>
            <a:xfrm>
              <a:off x="11225213" y="7488238"/>
              <a:ext cx="1473200" cy="1898650"/>
            </a:xfrm>
            <a:custGeom>
              <a:avLst/>
              <a:gdLst/>
              <a:ahLst/>
              <a:cxnLst/>
              <a:rect l="0" t="0" r="0" b="0"/>
              <a:pathLst>
                <a:path w="2312" h="2982" extrusionOk="0">
                  <a:moveTo>
                    <a:pt x="2312" y="444"/>
                  </a:moveTo>
                  <a:cubicBezTo>
                    <a:pt x="2286" y="399"/>
                    <a:pt x="2286" y="399"/>
                    <a:pt x="2286" y="399"/>
                  </a:cubicBezTo>
                  <a:cubicBezTo>
                    <a:pt x="2282" y="403"/>
                    <a:pt x="2276" y="405"/>
                    <a:pt x="2270" y="405"/>
                  </a:cubicBezTo>
                  <a:cubicBezTo>
                    <a:pt x="2193" y="405"/>
                    <a:pt x="2193" y="405"/>
                    <a:pt x="2193" y="405"/>
                  </a:cubicBezTo>
                  <a:cubicBezTo>
                    <a:pt x="2187" y="405"/>
                    <a:pt x="2181" y="402"/>
                    <a:pt x="2176" y="398"/>
                  </a:cubicBezTo>
                  <a:cubicBezTo>
                    <a:pt x="2037" y="258"/>
                    <a:pt x="2037" y="258"/>
                    <a:pt x="2037" y="258"/>
                  </a:cubicBezTo>
                  <a:cubicBezTo>
                    <a:pt x="2033" y="254"/>
                    <a:pt x="2027" y="252"/>
                    <a:pt x="2021" y="251"/>
                  </a:cubicBezTo>
                  <a:cubicBezTo>
                    <a:pt x="1949" y="247"/>
                    <a:pt x="1949" y="247"/>
                    <a:pt x="1949" y="247"/>
                  </a:cubicBezTo>
                  <a:cubicBezTo>
                    <a:pt x="1943" y="247"/>
                    <a:pt x="1938" y="248"/>
                    <a:pt x="1934" y="251"/>
                  </a:cubicBezTo>
                  <a:cubicBezTo>
                    <a:pt x="1913" y="266"/>
                    <a:pt x="1913" y="266"/>
                    <a:pt x="1913" y="266"/>
                  </a:cubicBezTo>
                  <a:cubicBezTo>
                    <a:pt x="1909" y="268"/>
                    <a:pt x="1905" y="269"/>
                    <a:pt x="1901" y="270"/>
                  </a:cubicBezTo>
                  <a:cubicBezTo>
                    <a:pt x="1820" y="276"/>
                    <a:pt x="1820" y="276"/>
                    <a:pt x="1820" y="276"/>
                  </a:cubicBezTo>
                  <a:cubicBezTo>
                    <a:pt x="1809" y="277"/>
                    <a:pt x="1798" y="270"/>
                    <a:pt x="1795" y="258"/>
                  </a:cubicBezTo>
                  <a:cubicBezTo>
                    <a:pt x="1786" y="226"/>
                    <a:pt x="1786" y="226"/>
                    <a:pt x="1786" y="226"/>
                  </a:cubicBezTo>
                  <a:cubicBezTo>
                    <a:pt x="1784" y="219"/>
                    <a:pt x="1779" y="213"/>
                    <a:pt x="1772" y="210"/>
                  </a:cubicBezTo>
                  <a:cubicBezTo>
                    <a:pt x="1701" y="180"/>
                    <a:pt x="1701" y="180"/>
                    <a:pt x="1701" y="180"/>
                  </a:cubicBezTo>
                  <a:cubicBezTo>
                    <a:pt x="1696" y="178"/>
                    <a:pt x="1692" y="175"/>
                    <a:pt x="1689" y="171"/>
                  </a:cubicBezTo>
                  <a:cubicBezTo>
                    <a:pt x="1650" y="106"/>
                    <a:pt x="1650" y="106"/>
                    <a:pt x="1650" y="106"/>
                  </a:cubicBezTo>
                  <a:cubicBezTo>
                    <a:pt x="1647" y="102"/>
                    <a:pt x="1642" y="98"/>
                    <a:pt x="1637" y="96"/>
                  </a:cubicBezTo>
                  <a:cubicBezTo>
                    <a:pt x="1363" y="1"/>
                    <a:pt x="1363" y="1"/>
                    <a:pt x="1363" y="1"/>
                  </a:cubicBezTo>
                  <a:cubicBezTo>
                    <a:pt x="1360" y="0"/>
                    <a:pt x="1357" y="0"/>
                    <a:pt x="1354" y="0"/>
                  </a:cubicBezTo>
                  <a:cubicBezTo>
                    <a:pt x="1123" y="13"/>
                    <a:pt x="1123" y="13"/>
                    <a:pt x="1123" y="13"/>
                  </a:cubicBezTo>
                  <a:cubicBezTo>
                    <a:pt x="1111" y="14"/>
                    <a:pt x="1101" y="24"/>
                    <a:pt x="1101" y="37"/>
                  </a:cubicBezTo>
                  <a:cubicBezTo>
                    <a:pt x="1101" y="59"/>
                    <a:pt x="1101" y="59"/>
                    <a:pt x="1101" y="59"/>
                  </a:cubicBezTo>
                  <a:cubicBezTo>
                    <a:pt x="1101" y="60"/>
                    <a:pt x="1101" y="60"/>
                    <a:pt x="1101" y="61"/>
                  </a:cubicBezTo>
                  <a:cubicBezTo>
                    <a:pt x="993" y="200"/>
                    <a:pt x="993" y="200"/>
                    <a:pt x="993" y="200"/>
                  </a:cubicBezTo>
                  <a:cubicBezTo>
                    <a:pt x="1101" y="61"/>
                    <a:pt x="1101" y="61"/>
                    <a:pt x="1101" y="61"/>
                  </a:cubicBezTo>
                  <a:cubicBezTo>
                    <a:pt x="1195" y="235"/>
                    <a:pt x="1195" y="235"/>
                    <a:pt x="1195" y="235"/>
                  </a:cubicBezTo>
                  <a:cubicBezTo>
                    <a:pt x="1197" y="238"/>
                    <a:pt x="1198" y="242"/>
                    <a:pt x="1198" y="246"/>
                  </a:cubicBezTo>
                  <a:cubicBezTo>
                    <a:pt x="1198" y="490"/>
                    <a:pt x="1198" y="490"/>
                    <a:pt x="1198" y="490"/>
                  </a:cubicBezTo>
                  <a:cubicBezTo>
                    <a:pt x="1198" y="502"/>
                    <a:pt x="1189" y="512"/>
                    <a:pt x="1177" y="513"/>
                  </a:cubicBezTo>
                  <a:cubicBezTo>
                    <a:pt x="1030" y="523"/>
                    <a:pt x="1030" y="523"/>
                    <a:pt x="1030" y="523"/>
                  </a:cubicBezTo>
                  <a:cubicBezTo>
                    <a:pt x="1028" y="523"/>
                    <a:pt x="1027" y="523"/>
                    <a:pt x="1026" y="523"/>
                  </a:cubicBezTo>
                  <a:cubicBezTo>
                    <a:pt x="712" y="496"/>
                    <a:pt x="712" y="496"/>
                    <a:pt x="712" y="496"/>
                  </a:cubicBezTo>
                  <a:cubicBezTo>
                    <a:pt x="707" y="495"/>
                    <a:pt x="702" y="497"/>
                    <a:pt x="698" y="499"/>
                  </a:cubicBezTo>
                  <a:cubicBezTo>
                    <a:pt x="501" y="624"/>
                    <a:pt x="501" y="624"/>
                    <a:pt x="501" y="624"/>
                  </a:cubicBezTo>
                  <a:cubicBezTo>
                    <a:pt x="495" y="628"/>
                    <a:pt x="491" y="635"/>
                    <a:pt x="490" y="642"/>
                  </a:cubicBezTo>
                  <a:cubicBezTo>
                    <a:pt x="486" y="696"/>
                    <a:pt x="486" y="696"/>
                    <a:pt x="486" y="696"/>
                  </a:cubicBezTo>
                  <a:cubicBezTo>
                    <a:pt x="485" y="705"/>
                    <a:pt x="479" y="712"/>
                    <a:pt x="471" y="715"/>
                  </a:cubicBezTo>
                  <a:cubicBezTo>
                    <a:pt x="347" y="766"/>
                    <a:pt x="347" y="766"/>
                    <a:pt x="347" y="766"/>
                  </a:cubicBezTo>
                  <a:cubicBezTo>
                    <a:pt x="339" y="769"/>
                    <a:pt x="333" y="777"/>
                    <a:pt x="333" y="785"/>
                  </a:cubicBezTo>
                  <a:cubicBezTo>
                    <a:pt x="320" y="988"/>
                    <a:pt x="320" y="988"/>
                    <a:pt x="320" y="988"/>
                  </a:cubicBezTo>
                  <a:cubicBezTo>
                    <a:pt x="320" y="991"/>
                    <a:pt x="320" y="993"/>
                    <a:pt x="321" y="996"/>
                  </a:cubicBezTo>
                  <a:cubicBezTo>
                    <a:pt x="344" y="1065"/>
                    <a:pt x="344" y="1065"/>
                    <a:pt x="344" y="1065"/>
                  </a:cubicBezTo>
                  <a:cubicBezTo>
                    <a:pt x="348" y="1077"/>
                    <a:pt x="342" y="1090"/>
                    <a:pt x="330" y="1094"/>
                  </a:cubicBezTo>
                  <a:cubicBezTo>
                    <a:pt x="302" y="1104"/>
                    <a:pt x="302" y="1104"/>
                    <a:pt x="302" y="1104"/>
                  </a:cubicBezTo>
                  <a:cubicBezTo>
                    <a:pt x="299" y="1105"/>
                    <a:pt x="297" y="1106"/>
                    <a:pt x="294" y="1108"/>
                  </a:cubicBezTo>
                  <a:cubicBezTo>
                    <a:pt x="181" y="1205"/>
                    <a:pt x="181" y="1205"/>
                    <a:pt x="181" y="1205"/>
                  </a:cubicBezTo>
                  <a:cubicBezTo>
                    <a:pt x="176" y="1209"/>
                    <a:pt x="173" y="1215"/>
                    <a:pt x="173" y="1221"/>
                  </a:cubicBezTo>
                  <a:cubicBezTo>
                    <a:pt x="162" y="1414"/>
                    <a:pt x="162" y="1414"/>
                    <a:pt x="162" y="1414"/>
                  </a:cubicBezTo>
                  <a:cubicBezTo>
                    <a:pt x="162" y="1419"/>
                    <a:pt x="159" y="1424"/>
                    <a:pt x="155" y="1428"/>
                  </a:cubicBezTo>
                  <a:cubicBezTo>
                    <a:pt x="100" y="1485"/>
                    <a:pt x="100" y="1485"/>
                    <a:pt x="100" y="1485"/>
                  </a:cubicBezTo>
                  <a:cubicBezTo>
                    <a:pt x="96" y="1489"/>
                    <a:pt x="93" y="1494"/>
                    <a:pt x="93" y="1499"/>
                  </a:cubicBezTo>
                  <a:cubicBezTo>
                    <a:pt x="55" y="1939"/>
                    <a:pt x="55" y="1939"/>
                    <a:pt x="55" y="1939"/>
                  </a:cubicBezTo>
                  <a:cubicBezTo>
                    <a:pt x="54" y="1941"/>
                    <a:pt x="54" y="1942"/>
                    <a:pt x="54" y="1943"/>
                  </a:cubicBezTo>
                  <a:cubicBezTo>
                    <a:pt x="39" y="1997"/>
                    <a:pt x="39" y="1997"/>
                    <a:pt x="39" y="1997"/>
                  </a:cubicBezTo>
                  <a:cubicBezTo>
                    <a:pt x="36" y="2009"/>
                    <a:pt x="26" y="2015"/>
                    <a:pt x="16" y="2014"/>
                  </a:cubicBezTo>
                  <a:cubicBezTo>
                    <a:pt x="0" y="2092"/>
                    <a:pt x="0" y="2092"/>
                    <a:pt x="0" y="2092"/>
                  </a:cubicBezTo>
                  <a:cubicBezTo>
                    <a:pt x="0" y="2095"/>
                    <a:pt x="0" y="2097"/>
                    <a:pt x="0" y="2099"/>
                  </a:cubicBezTo>
                  <a:cubicBezTo>
                    <a:pt x="2" y="2095"/>
                    <a:pt x="6" y="2092"/>
                    <a:pt x="10" y="2091"/>
                  </a:cubicBezTo>
                  <a:cubicBezTo>
                    <a:pt x="117" y="2051"/>
                    <a:pt x="117" y="2051"/>
                    <a:pt x="117" y="2051"/>
                  </a:cubicBezTo>
                  <a:cubicBezTo>
                    <a:pt x="117" y="2051"/>
                    <a:pt x="118" y="2051"/>
                    <a:pt x="118" y="2051"/>
                  </a:cubicBezTo>
                  <a:cubicBezTo>
                    <a:pt x="245" y="2018"/>
                    <a:pt x="245" y="2018"/>
                    <a:pt x="245" y="2018"/>
                  </a:cubicBezTo>
                  <a:cubicBezTo>
                    <a:pt x="252" y="2016"/>
                    <a:pt x="258" y="2009"/>
                    <a:pt x="259" y="2001"/>
                  </a:cubicBezTo>
                  <a:cubicBezTo>
                    <a:pt x="267" y="1935"/>
                    <a:pt x="267" y="1935"/>
                    <a:pt x="267" y="1935"/>
                  </a:cubicBezTo>
                  <a:cubicBezTo>
                    <a:pt x="268" y="1926"/>
                    <a:pt x="264" y="1919"/>
                    <a:pt x="256" y="1915"/>
                  </a:cubicBezTo>
                  <a:cubicBezTo>
                    <a:pt x="219" y="1897"/>
                    <a:pt x="219" y="1897"/>
                    <a:pt x="219" y="1897"/>
                  </a:cubicBezTo>
                  <a:cubicBezTo>
                    <a:pt x="211" y="1893"/>
                    <a:pt x="206" y="1884"/>
                    <a:pt x="208" y="1875"/>
                  </a:cubicBezTo>
                  <a:cubicBezTo>
                    <a:pt x="236" y="1763"/>
                    <a:pt x="236" y="1763"/>
                    <a:pt x="236" y="1763"/>
                  </a:cubicBezTo>
                  <a:cubicBezTo>
                    <a:pt x="239" y="1751"/>
                    <a:pt x="252" y="1745"/>
                    <a:pt x="263" y="1750"/>
                  </a:cubicBezTo>
                  <a:cubicBezTo>
                    <a:pt x="352" y="1796"/>
                    <a:pt x="352" y="1796"/>
                    <a:pt x="352" y="1796"/>
                  </a:cubicBezTo>
                  <a:cubicBezTo>
                    <a:pt x="362" y="1801"/>
                    <a:pt x="365" y="1814"/>
                    <a:pt x="359" y="1824"/>
                  </a:cubicBezTo>
                  <a:cubicBezTo>
                    <a:pt x="317" y="1886"/>
                    <a:pt x="317" y="1886"/>
                    <a:pt x="317" y="1886"/>
                  </a:cubicBezTo>
                  <a:cubicBezTo>
                    <a:pt x="312" y="1894"/>
                    <a:pt x="313" y="1905"/>
                    <a:pt x="320" y="1911"/>
                  </a:cubicBezTo>
                  <a:cubicBezTo>
                    <a:pt x="333" y="1923"/>
                    <a:pt x="333" y="1923"/>
                    <a:pt x="333" y="1923"/>
                  </a:cubicBezTo>
                  <a:cubicBezTo>
                    <a:pt x="339" y="1929"/>
                    <a:pt x="341" y="1937"/>
                    <a:pt x="338" y="1944"/>
                  </a:cubicBezTo>
                  <a:cubicBezTo>
                    <a:pt x="310" y="2022"/>
                    <a:pt x="310" y="2022"/>
                    <a:pt x="310" y="2022"/>
                  </a:cubicBezTo>
                  <a:cubicBezTo>
                    <a:pt x="309" y="2026"/>
                    <a:pt x="309" y="2030"/>
                    <a:pt x="310" y="2034"/>
                  </a:cubicBezTo>
                  <a:cubicBezTo>
                    <a:pt x="313" y="2047"/>
                    <a:pt x="313" y="2047"/>
                    <a:pt x="313" y="2047"/>
                  </a:cubicBezTo>
                  <a:cubicBezTo>
                    <a:pt x="319" y="2066"/>
                    <a:pt x="347" y="2065"/>
                    <a:pt x="351" y="2045"/>
                  </a:cubicBezTo>
                  <a:cubicBezTo>
                    <a:pt x="381" y="1888"/>
                    <a:pt x="381" y="1888"/>
                    <a:pt x="381" y="1888"/>
                  </a:cubicBezTo>
                  <a:cubicBezTo>
                    <a:pt x="384" y="1875"/>
                    <a:pt x="397" y="1869"/>
                    <a:pt x="408" y="1874"/>
                  </a:cubicBezTo>
                  <a:cubicBezTo>
                    <a:pt x="449" y="1894"/>
                    <a:pt x="449" y="1894"/>
                    <a:pt x="449" y="1894"/>
                  </a:cubicBezTo>
                  <a:cubicBezTo>
                    <a:pt x="456" y="1897"/>
                    <a:pt x="461" y="1906"/>
                    <a:pt x="459" y="1914"/>
                  </a:cubicBezTo>
                  <a:cubicBezTo>
                    <a:pt x="417" y="2177"/>
                    <a:pt x="417" y="2177"/>
                    <a:pt x="417" y="2177"/>
                  </a:cubicBezTo>
                  <a:cubicBezTo>
                    <a:pt x="416" y="2182"/>
                    <a:pt x="417" y="2186"/>
                    <a:pt x="420" y="2190"/>
                  </a:cubicBezTo>
                  <a:cubicBezTo>
                    <a:pt x="442" y="2224"/>
                    <a:pt x="442" y="2224"/>
                    <a:pt x="442" y="2224"/>
                  </a:cubicBezTo>
                  <a:cubicBezTo>
                    <a:pt x="447" y="2231"/>
                    <a:pt x="456" y="2235"/>
                    <a:pt x="465" y="2231"/>
                  </a:cubicBezTo>
                  <a:cubicBezTo>
                    <a:pt x="537" y="2203"/>
                    <a:pt x="537" y="2203"/>
                    <a:pt x="537" y="2203"/>
                  </a:cubicBezTo>
                  <a:cubicBezTo>
                    <a:pt x="542" y="2201"/>
                    <a:pt x="545" y="2198"/>
                    <a:pt x="547" y="2193"/>
                  </a:cubicBezTo>
                  <a:cubicBezTo>
                    <a:pt x="610" y="2064"/>
                    <a:pt x="610" y="2064"/>
                    <a:pt x="610" y="2064"/>
                  </a:cubicBezTo>
                  <a:cubicBezTo>
                    <a:pt x="612" y="2060"/>
                    <a:pt x="612" y="2056"/>
                    <a:pt x="611" y="2052"/>
                  </a:cubicBezTo>
                  <a:cubicBezTo>
                    <a:pt x="600" y="2001"/>
                    <a:pt x="600" y="2001"/>
                    <a:pt x="600" y="2001"/>
                  </a:cubicBezTo>
                  <a:cubicBezTo>
                    <a:pt x="600" y="1998"/>
                    <a:pt x="600" y="1994"/>
                    <a:pt x="601" y="1991"/>
                  </a:cubicBezTo>
                  <a:cubicBezTo>
                    <a:pt x="612" y="1954"/>
                    <a:pt x="612" y="1954"/>
                    <a:pt x="612" y="1954"/>
                  </a:cubicBezTo>
                  <a:cubicBezTo>
                    <a:pt x="616" y="1940"/>
                    <a:pt x="635" y="1936"/>
                    <a:pt x="645" y="1947"/>
                  </a:cubicBezTo>
                  <a:cubicBezTo>
                    <a:pt x="754" y="2072"/>
                    <a:pt x="754" y="2072"/>
                    <a:pt x="754" y="2072"/>
                  </a:cubicBezTo>
                  <a:cubicBezTo>
                    <a:pt x="756" y="2075"/>
                    <a:pt x="759" y="2077"/>
                    <a:pt x="762" y="2078"/>
                  </a:cubicBezTo>
                  <a:cubicBezTo>
                    <a:pt x="830" y="2100"/>
                    <a:pt x="830" y="2100"/>
                    <a:pt x="830" y="2100"/>
                  </a:cubicBezTo>
                  <a:cubicBezTo>
                    <a:pt x="841" y="2103"/>
                    <a:pt x="846" y="2115"/>
                    <a:pt x="842" y="2125"/>
                  </a:cubicBezTo>
                  <a:cubicBezTo>
                    <a:pt x="806" y="2228"/>
                    <a:pt x="806" y="2228"/>
                    <a:pt x="806" y="2228"/>
                  </a:cubicBezTo>
                  <a:cubicBezTo>
                    <a:pt x="775" y="2317"/>
                    <a:pt x="775" y="2317"/>
                    <a:pt x="775" y="2317"/>
                  </a:cubicBezTo>
                  <a:cubicBezTo>
                    <a:pt x="771" y="2326"/>
                    <a:pt x="761" y="2331"/>
                    <a:pt x="752" y="2329"/>
                  </a:cubicBezTo>
                  <a:cubicBezTo>
                    <a:pt x="691" y="2313"/>
                    <a:pt x="691" y="2313"/>
                    <a:pt x="691" y="2313"/>
                  </a:cubicBezTo>
                  <a:cubicBezTo>
                    <a:pt x="685" y="2311"/>
                    <a:pt x="679" y="2313"/>
                    <a:pt x="674" y="2316"/>
                  </a:cubicBezTo>
                  <a:cubicBezTo>
                    <a:pt x="522" y="2435"/>
                    <a:pt x="522" y="2435"/>
                    <a:pt x="522" y="2435"/>
                  </a:cubicBezTo>
                  <a:cubicBezTo>
                    <a:pt x="516" y="2440"/>
                    <a:pt x="513" y="2448"/>
                    <a:pt x="515" y="2456"/>
                  </a:cubicBezTo>
                  <a:cubicBezTo>
                    <a:pt x="523" y="2483"/>
                    <a:pt x="523" y="2483"/>
                    <a:pt x="523" y="2483"/>
                  </a:cubicBezTo>
                  <a:cubicBezTo>
                    <a:pt x="523" y="2484"/>
                    <a:pt x="524" y="2485"/>
                    <a:pt x="524" y="2486"/>
                  </a:cubicBezTo>
                  <a:cubicBezTo>
                    <a:pt x="534" y="2580"/>
                    <a:pt x="534" y="2580"/>
                    <a:pt x="534" y="2580"/>
                  </a:cubicBezTo>
                  <a:cubicBezTo>
                    <a:pt x="535" y="2585"/>
                    <a:pt x="533" y="2590"/>
                    <a:pt x="530" y="2594"/>
                  </a:cubicBezTo>
                  <a:cubicBezTo>
                    <a:pt x="514" y="2616"/>
                    <a:pt x="458" y="2688"/>
                    <a:pt x="448" y="2682"/>
                  </a:cubicBezTo>
                  <a:cubicBezTo>
                    <a:pt x="444" y="2679"/>
                    <a:pt x="437" y="2677"/>
                    <a:pt x="431" y="2674"/>
                  </a:cubicBezTo>
                  <a:cubicBezTo>
                    <a:pt x="419" y="2670"/>
                    <a:pt x="406" y="2678"/>
                    <a:pt x="405" y="2691"/>
                  </a:cubicBezTo>
                  <a:cubicBezTo>
                    <a:pt x="402" y="2729"/>
                    <a:pt x="402" y="2729"/>
                    <a:pt x="402" y="2729"/>
                  </a:cubicBezTo>
                  <a:cubicBezTo>
                    <a:pt x="402" y="2730"/>
                    <a:pt x="402" y="2730"/>
                    <a:pt x="402" y="2731"/>
                  </a:cubicBezTo>
                  <a:cubicBezTo>
                    <a:pt x="377" y="2848"/>
                    <a:pt x="377" y="2848"/>
                    <a:pt x="377" y="2848"/>
                  </a:cubicBezTo>
                  <a:cubicBezTo>
                    <a:pt x="374" y="2862"/>
                    <a:pt x="388" y="2874"/>
                    <a:pt x="401" y="2870"/>
                  </a:cubicBezTo>
                  <a:cubicBezTo>
                    <a:pt x="436" y="2861"/>
                    <a:pt x="436" y="2861"/>
                    <a:pt x="436" y="2861"/>
                  </a:cubicBezTo>
                  <a:cubicBezTo>
                    <a:pt x="440" y="2859"/>
                    <a:pt x="446" y="2860"/>
                    <a:pt x="450" y="2862"/>
                  </a:cubicBezTo>
                  <a:cubicBezTo>
                    <a:pt x="524" y="2903"/>
                    <a:pt x="524" y="2903"/>
                    <a:pt x="524" y="2903"/>
                  </a:cubicBezTo>
                  <a:cubicBezTo>
                    <a:pt x="525" y="2904"/>
                    <a:pt x="527" y="2905"/>
                    <a:pt x="528" y="2905"/>
                  </a:cubicBezTo>
                  <a:cubicBezTo>
                    <a:pt x="798" y="2979"/>
                    <a:pt x="798" y="2979"/>
                    <a:pt x="798" y="2979"/>
                  </a:cubicBezTo>
                  <a:cubicBezTo>
                    <a:pt x="809" y="2982"/>
                    <a:pt x="821" y="2974"/>
                    <a:pt x="822" y="2963"/>
                  </a:cubicBezTo>
                  <a:cubicBezTo>
                    <a:pt x="840" y="2825"/>
                    <a:pt x="840" y="2825"/>
                    <a:pt x="840" y="2825"/>
                  </a:cubicBezTo>
                  <a:cubicBezTo>
                    <a:pt x="842" y="2816"/>
                    <a:pt x="848" y="2809"/>
                    <a:pt x="857" y="2808"/>
                  </a:cubicBezTo>
                  <a:cubicBezTo>
                    <a:pt x="1059" y="2780"/>
                    <a:pt x="1059" y="2780"/>
                    <a:pt x="1059" y="2780"/>
                  </a:cubicBezTo>
                  <a:cubicBezTo>
                    <a:pt x="1065" y="2779"/>
                    <a:pt x="1071" y="2774"/>
                    <a:pt x="1074" y="2768"/>
                  </a:cubicBezTo>
                  <a:cubicBezTo>
                    <a:pt x="1119" y="2660"/>
                    <a:pt x="1119" y="2660"/>
                    <a:pt x="1119" y="2660"/>
                  </a:cubicBezTo>
                  <a:cubicBezTo>
                    <a:pt x="1123" y="2651"/>
                    <a:pt x="1119" y="2639"/>
                    <a:pt x="1110" y="2635"/>
                  </a:cubicBezTo>
                  <a:cubicBezTo>
                    <a:pt x="1046" y="2607"/>
                    <a:pt x="1046" y="2607"/>
                    <a:pt x="1046" y="2607"/>
                  </a:cubicBezTo>
                  <a:cubicBezTo>
                    <a:pt x="1039" y="2604"/>
                    <a:pt x="1035" y="2597"/>
                    <a:pt x="1035" y="2589"/>
                  </a:cubicBezTo>
                  <a:cubicBezTo>
                    <a:pt x="1035" y="2531"/>
                    <a:pt x="1035" y="2531"/>
                    <a:pt x="1035" y="2531"/>
                  </a:cubicBezTo>
                  <a:cubicBezTo>
                    <a:pt x="1035" y="2523"/>
                    <a:pt x="1039" y="2517"/>
                    <a:pt x="1046" y="2514"/>
                  </a:cubicBezTo>
                  <a:cubicBezTo>
                    <a:pt x="1018" y="2488"/>
                    <a:pt x="1018" y="2488"/>
                    <a:pt x="1018" y="2488"/>
                  </a:cubicBezTo>
                  <a:cubicBezTo>
                    <a:pt x="1018" y="2487"/>
                    <a:pt x="1017" y="2486"/>
                    <a:pt x="1016" y="2485"/>
                  </a:cubicBezTo>
                  <a:cubicBezTo>
                    <a:pt x="969" y="2415"/>
                    <a:pt x="969" y="2415"/>
                    <a:pt x="969" y="2415"/>
                  </a:cubicBezTo>
                  <a:cubicBezTo>
                    <a:pt x="967" y="2411"/>
                    <a:pt x="966" y="2406"/>
                    <a:pt x="967" y="2402"/>
                  </a:cubicBezTo>
                  <a:cubicBezTo>
                    <a:pt x="997" y="2296"/>
                    <a:pt x="997" y="2296"/>
                    <a:pt x="997" y="2296"/>
                  </a:cubicBezTo>
                  <a:cubicBezTo>
                    <a:pt x="999" y="2289"/>
                    <a:pt x="1006" y="2284"/>
                    <a:pt x="1013" y="2284"/>
                  </a:cubicBezTo>
                  <a:cubicBezTo>
                    <a:pt x="1070" y="2284"/>
                    <a:pt x="1070" y="2284"/>
                    <a:pt x="1070" y="2284"/>
                  </a:cubicBezTo>
                  <a:cubicBezTo>
                    <a:pt x="1078" y="2284"/>
                    <a:pt x="1084" y="2279"/>
                    <a:pt x="1086" y="2272"/>
                  </a:cubicBezTo>
                  <a:cubicBezTo>
                    <a:pt x="1118" y="2128"/>
                    <a:pt x="1118" y="2128"/>
                    <a:pt x="1118" y="2128"/>
                  </a:cubicBezTo>
                  <a:cubicBezTo>
                    <a:pt x="1118" y="2126"/>
                    <a:pt x="1118" y="2124"/>
                    <a:pt x="1118" y="2122"/>
                  </a:cubicBezTo>
                  <a:cubicBezTo>
                    <a:pt x="1117" y="2115"/>
                    <a:pt x="1114" y="2098"/>
                    <a:pt x="1119" y="2094"/>
                  </a:cubicBezTo>
                  <a:cubicBezTo>
                    <a:pt x="1124" y="2090"/>
                    <a:pt x="1253" y="2032"/>
                    <a:pt x="1253" y="2032"/>
                  </a:cubicBezTo>
                  <a:cubicBezTo>
                    <a:pt x="1292" y="2016"/>
                    <a:pt x="1292" y="2016"/>
                    <a:pt x="1292" y="2016"/>
                  </a:cubicBezTo>
                  <a:cubicBezTo>
                    <a:pt x="1295" y="2015"/>
                    <a:pt x="1298" y="2013"/>
                    <a:pt x="1299" y="2010"/>
                  </a:cubicBezTo>
                  <a:cubicBezTo>
                    <a:pt x="1313" y="1986"/>
                    <a:pt x="1313" y="1986"/>
                    <a:pt x="1313" y="1986"/>
                  </a:cubicBezTo>
                  <a:cubicBezTo>
                    <a:pt x="1320" y="1975"/>
                    <a:pt x="1337" y="1976"/>
                    <a:pt x="1342" y="1988"/>
                  </a:cubicBezTo>
                  <a:cubicBezTo>
                    <a:pt x="1343" y="1992"/>
                    <a:pt x="1343" y="1996"/>
                    <a:pt x="1342" y="2000"/>
                  </a:cubicBezTo>
                  <a:cubicBezTo>
                    <a:pt x="1337" y="2013"/>
                    <a:pt x="1328" y="2044"/>
                    <a:pt x="1344" y="2046"/>
                  </a:cubicBezTo>
                  <a:cubicBezTo>
                    <a:pt x="1360" y="2048"/>
                    <a:pt x="1386" y="2050"/>
                    <a:pt x="1399" y="2051"/>
                  </a:cubicBezTo>
                  <a:cubicBezTo>
                    <a:pt x="1404" y="2051"/>
                    <a:pt x="1408" y="2053"/>
                    <a:pt x="1411" y="2057"/>
                  </a:cubicBezTo>
                  <a:cubicBezTo>
                    <a:pt x="1447" y="2105"/>
                    <a:pt x="1447" y="2105"/>
                    <a:pt x="1447" y="2105"/>
                  </a:cubicBezTo>
                  <a:cubicBezTo>
                    <a:pt x="1447" y="2106"/>
                    <a:pt x="1448" y="2106"/>
                    <a:pt x="1448" y="2107"/>
                  </a:cubicBezTo>
                  <a:cubicBezTo>
                    <a:pt x="1452" y="2111"/>
                    <a:pt x="1473" y="2131"/>
                    <a:pt x="1478" y="2133"/>
                  </a:cubicBezTo>
                  <a:cubicBezTo>
                    <a:pt x="1481" y="2135"/>
                    <a:pt x="1510" y="2139"/>
                    <a:pt x="1526" y="2140"/>
                  </a:cubicBezTo>
                  <a:cubicBezTo>
                    <a:pt x="1533" y="2141"/>
                    <a:pt x="1539" y="2146"/>
                    <a:pt x="1540" y="2153"/>
                  </a:cubicBezTo>
                  <a:cubicBezTo>
                    <a:pt x="1559" y="2248"/>
                    <a:pt x="1559" y="2248"/>
                    <a:pt x="1559" y="2248"/>
                  </a:cubicBezTo>
                  <a:cubicBezTo>
                    <a:pt x="1559" y="2251"/>
                    <a:pt x="1561" y="2255"/>
                    <a:pt x="1564" y="2257"/>
                  </a:cubicBezTo>
                  <a:cubicBezTo>
                    <a:pt x="1623" y="2306"/>
                    <a:pt x="1623" y="2306"/>
                    <a:pt x="1623" y="2306"/>
                  </a:cubicBezTo>
                  <a:cubicBezTo>
                    <a:pt x="1625" y="2307"/>
                    <a:pt x="1626" y="2308"/>
                    <a:pt x="1627" y="2309"/>
                  </a:cubicBezTo>
                  <a:cubicBezTo>
                    <a:pt x="1627" y="2309"/>
                    <a:pt x="1627" y="2309"/>
                    <a:pt x="1627" y="2309"/>
                  </a:cubicBezTo>
                  <a:cubicBezTo>
                    <a:pt x="1632" y="2302"/>
                    <a:pt x="1642" y="2299"/>
                    <a:pt x="1650" y="2302"/>
                  </a:cubicBezTo>
                  <a:cubicBezTo>
                    <a:pt x="1837" y="2378"/>
                    <a:pt x="1837" y="2378"/>
                    <a:pt x="1837" y="2378"/>
                  </a:cubicBezTo>
                  <a:cubicBezTo>
                    <a:pt x="1841" y="2379"/>
                    <a:pt x="1843" y="2381"/>
                    <a:pt x="1845" y="2384"/>
                  </a:cubicBezTo>
                  <a:cubicBezTo>
                    <a:pt x="1848" y="2382"/>
                    <a:pt x="1848" y="2382"/>
                    <a:pt x="1848" y="2382"/>
                  </a:cubicBezTo>
                  <a:cubicBezTo>
                    <a:pt x="1849" y="2382"/>
                    <a:pt x="1850" y="2382"/>
                    <a:pt x="1850" y="2381"/>
                  </a:cubicBezTo>
                  <a:cubicBezTo>
                    <a:pt x="1897" y="2349"/>
                    <a:pt x="1897" y="2349"/>
                    <a:pt x="1897" y="2349"/>
                  </a:cubicBezTo>
                  <a:cubicBezTo>
                    <a:pt x="1899" y="2348"/>
                    <a:pt x="1900" y="2346"/>
                    <a:pt x="1902" y="2345"/>
                  </a:cubicBezTo>
                  <a:cubicBezTo>
                    <a:pt x="1965" y="2274"/>
                    <a:pt x="1965" y="2274"/>
                    <a:pt x="1965" y="2274"/>
                  </a:cubicBezTo>
                  <a:cubicBezTo>
                    <a:pt x="1970" y="2268"/>
                    <a:pt x="1973" y="2260"/>
                    <a:pt x="1972" y="2252"/>
                  </a:cubicBezTo>
                  <a:cubicBezTo>
                    <a:pt x="1945" y="2055"/>
                    <a:pt x="1945" y="2055"/>
                    <a:pt x="1945" y="2055"/>
                  </a:cubicBezTo>
                  <a:cubicBezTo>
                    <a:pt x="1944" y="2049"/>
                    <a:pt x="1945" y="2043"/>
                    <a:pt x="1948" y="2038"/>
                  </a:cubicBezTo>
                  <a:cubicBezTo>
                    <a:pt x="1971" y="1998"/>
                    <a:pt x="1971" y="1998"/>
                    <a:pt x="1971" y="1998"/>
                  </a:cubicBezTo>
                  <a:cubicBezTo>
                    <a:pt x="1973" y="1995"/>
                    <a:pt x="1974" y="1993"/>
                    <a:pt x="1976" y="1992"/>
                  </a:cubicBezTo>
                  <a:cubicBezTo>
                    <a:pt x="1992" y="1977"/>
                    <a:pt x="1992" y="1977"/>
                    <a:pt x="1992" y="1977"/>
                  </a:cubicBezTo>
                  <a:cubicBezTo>
                    <a:pt x="2001" y="1969"/>
                    <a:pt x="2003" y="1956"/>
                    <a:pt x="1998" y="1946"/>
                  </a:cubicBezTo>
                  <a:cubicBezTo>
                    <a:pt x="1972" y="1887"/>
                    <a:pt x="1972" y="1887"/>
                    <a:pt x="1972" y="1887"/>
                  </a:cubicBezTo>
                  <a:cubicBezTo>
                    <a:pt x="1968" y="1877"/>
                    <a:pt x="1958" y="1870"/>
                    <a:pt x="1947" y="1870"/>
                  </a:cubicBezTo>
                  <a:cubicBezTo>
                    <a:pt x="1834" y="1870"/>
                    <a:pt x="1834" y="1870"/>
                    <a:pt x="1834" y="1870"/>
                  </a:cubicBezTo>
                  <a:cubicBezTo>
                    <a:pt x="1829" y="1870"/>
                    <a:pt x="1823" y="1872"/>
                    <a:pt x="1818" y="1876"/>
                  </a:cubicBezTo>
                  <a:cubicBezTo>
                    <a:pt x="1738" y="1935"/>
                    <a:pt x="1738" y="1935"/>
                    <a:pt x="1738" y="1935"/>
                  </a:cubicBezTo>
                  <a:cubicBezTo>
                    <a:pt x="1734" y="1938"/>
                    <a:pt x="1730" y="1939"/>
                    <a:pt x="1725" y="1940"/>
                  </a:cubicBezTo>
                  <a:cubicBezTo>
                    <a:pt x="1674" y="1947"/>
                    <a:pt x="1674" y="1947"/>
                    <a:pt x="1674" y="1947"/>
                  </a:cubicBezTo>
                  <a:cubicBezTo>
                    <a:pt x="1664" y="1949"/>
                    <a:pt x="1654" y="1945"/>
                    <a:pt x="1648" y="1936"/>
                  </a:cubicBezTo>
                  <a:cubicBezTo>
                    <a:pt x="1627" y="1906"/>
                    <a:pt x="1627" y="1906"/>
                    <a:pt x="1627" y="1906"/>
                  </a:cubicBezTo>
                  <a:cubicBezTo>
                    <a:pt x="1550" y="1806"/>
                    <a:pt x="1550" y="1806"/>
                    <a:pt x="1550" y="1806"/>
                  </a:cubicBezTo>
                  <a:cubicBezTo>
                    <a:pt x="1549" y="1805"/>
                    <a:pt x="1548" y="1804"/>
                    <a:pt x="1547" y="1803"/>
                  </a:cubicBezTo>
                  <a:cubicBezTo>
                    <a:pt x="1430" y="1693"/>
                    <a:pt x="1430" y="1693"/>
                    <a:pt x="1430" y="1693"/>
                  </a:cubicBezTo>
                  <a:cubicBezTo>
                    <a:pt x="1427" y="1690"/>
                    <a:pt x="1424" y="1686"/>
                    <a:pt x="1423" y="1681"/>
                  </a:cubicBezTo>
                  <a:cubicBezTo>
                    <a:pt x="1387" y="1563"/>
                    <a:pt x="1387" y="1563"/>
                    <a:pt x="1387" y="1563"/>
                  </a:cubicBezTo>
                  <a:cubicBezTo>
                    <a:pt x="1385" y="1558"/>
                    <a:pt x="1385" y="1553"/>
                    <a:pt x="1387" y="1548"/>
                  </a:cubicBezTo>
                  <a:cubicBezTo>
                    <a:pt x="1400" y="1499"/>
                    <a:pt x="1400" y="1499"/>
                    <a:pt x="1400" y="1499"/>
                  </a:cubicBezTo>
                  <a:cubicBezTo>
                    <a:pt x="1402" y="1491"/>
                    <a:pt x="1401" y="1483"/>
                    <a:pt x="1396" y="1476"/>
                  </a:cubicBezTo>
                  <a:cubicBezTo>
                    <a:pt x="1354" y="1416"/>
                    <a:pt x="1354" y="1416"/>
                    <a:pt x="1354" y="1416"/>
                  </a:cubicBezTo>
                  <a:cubicBezTo>
                    <a:pt x="1348" y="1408"/>
                    <a:pt x="1348" y="1396"/>
                    <a:pt x="1353" y="1387"/>
                  </a:cubicBezTo>
                  <a:cubicBezTo>
                    <a:pt x="1395" y="1315"/>
                    <a:pt x="1395" y="1315"/>
                    <a:pt x="1395" y="1315"/>
                  </a:cubicBezTo>
                  <a:cubicBezTo>
                    <a:pt x="1400" y="1306"/>
                    <a:pt x="1410" y="1301"/>
                    <a:pt x="1420" y="1301"/>
                  </a:cubicBezTo>
                  <a:cubicBezTo>
                    <a:pt x="1442" y="1303"/>
                    <a:pt x="1478" y="1306"/>
                    <a:pt x="1478" y="1311"/>
                  </a:cubicBezTo>
                  <a:cubicBezTo>
                    <a:pt x="1477" y="1319"/>
                    <a:pt x="1591" y="1190"/>
                    <a:pt x="1620" y="1157"/>
                  </a:cubicBezTo>
                  <a:cubicBezTo>
                    <a:pt x="1624" y="1152"/>
                    <a:pt x="1630" y="1149"/>
                    <a:pt x="1637" y="1148"/>
                  </a:cubicBezTo>
                  <a:cubicBezTo>
                    <a:pt x="1708" y="1138"/>
                    <a:pt x="1708" y="1138"/>
                    <a:pt x="1708" y="1138"/>
                  </a:cubicBezTo>
                  <a:cubicBezTo>
                    <a:pt x="1716" y="1137"/>
                    <a:pt x="1724" y="1132"/>
                    <a:pt x="1728" y="1124"/>
                  </a:cubicBezTo>
                  <a:cubicBezTo>
                    <a:pt x="1784" y="1023"/>
                    <a:pt x="1784" y="1023"/>
                    <a:pt x="1784" y="1023"/>
                  </a:cubicBezTo>
                  <a:cubicBezTo>
                    <a:pt x="1786" y="1020"/>
                    <a:pt x="1788" y="1017"/>
                    <a:pt x="1791" y="1015"/>
                  </a:cubicBezTo>
                  <a:cubicBezTo>
                    <a:pt x="1954" y="883"/>
                    <a:pt x="1954" y="883"/>
                    <a:pt x="1954" y="883"/>
                  </a:cubicBezTo>
                  <a:cubicBezTo>
                    <a:pt x="1956" y="882"/>
                    <a:pt x="1958" y="880"/>
                    <a:pt x="1959" y="879"/>
                  </a:cubicBezTo>
                  <a:cubicBezTo>
                    <a:pt x="2037" y="777"/>
                    <a:pt x="2037" y="777"/>
                    <a:pt x="2037" y="777"/>
                  </a:cubicBezTo>
                  <a:cubicBezTo>
                    <a:pt x="2205" y="546"/>
                    <a:pt x="2205" y="546"/>
                    <a:pt x="2205" y="546"/>
                  </a:cubicBezTo>
                  <a:cubicBezTo>
                    <a:pt x="2206" y="545"/>
                    <a:pt x="2207" y="544"/>
                    <a:pt x="2208" y="543"/>
                  </a:cubicBezTo>
                  <a:cubicBezTo>
                    <a:pt x="2311" y="445"/>
                    <a:pt x="2311" y="445"/>
                    <a:pt x="2311" y="445"/>
                  </a:cubicBezTo>
                  <a:cubicBezTo>
                    <a:pt x="2311" y="445"/>
                    <a:pt x="2311" y="445"/>
                    <a:pt x="2312" y="444"/>
                  </a:cubicBezTo>
                  <a:cubicBezTo>
                    <a:pt x="2312" y="444"/>
                    <a:pt x="2312" y="444"/>
                    <a:pt x="2312" y="44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455;p84">
              <a:extLst>
                <a:ext uri="{FF2B5EF4-FFF2-40B4-BE49-F238E27FC236}">
                  <a16:creationId xmlns:a16="http://schemas.microsoft.com/office/drawing/2014/main" id="{5E064097-97E3-E946-A56B-4C73E2B00B6B}"/>
                </a:ext>
              </a:extLst>
            </p:cNvPr>
            <p:cNvSpPr/>
            <p:nvPr/>
          </p:nvSpPr>
          <p:spPr>
            <a:xfrm>
              <a:off x="12685713" y="77374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456;p84">
              <a:extLst>
                <a:ext uri="{FF2B5EF4-FFF2-40B4-BE49-F238E27FC236}">
                  <a16:creationId xmlns:a16="http://schemas.microsoft.com/office/drawing/2014/main" id="{E3EF0E00-DDCA-3DBF-1431-37C3ECF598EB}"/>
                </a:ext>
              </a:extLst>
            </p:cNvPr>
            <p:cNvSpPr/>
            <p:nvPr/>
          </p:nvSpPr>
          <p:spPr>
            <a:xfrm>
              <a:off x="11674476" y="7523163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9" extrusionOk="0">
                  <a:moveTo>
                    <a:pt x="0" y="0"/>
                  </a:moveTo>
                  <a:cubicBezTo>
                    <a:pt x="1" y="2"/>
                    <a:pt x="2" y="5"/>
                    <a:pt x="3" y="9"/>
                  </a:cubicBezTo>
                  <a:cubicBezTo>
                    <a:pt x="2" y="5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457;p84">
              <a:extLst>
                <a:ext uri="{FF2B5EF4-FFF2-40B4-BE49-F238E27FC236}">
                  <a16:creationId xmlns:a16="http://schemas.microsoft.com/office/drawing/2014/main" id="{665D20D9-068E-218E-62CA-813E2779A040}"/>
                </a:ext>
              </a:extLst>
            </p:cNvPr>
            <p:cNvSpPr/>
            <p:nvPr/>
          </p:nvSpPr>
          <p:spPr>
            <a:xfrm>
              <a:off x="12685713" y="77343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458;p84">
              <a:extLst>
                <a:ext uri="{FF2B5EF4-FFF2-40B4-BE49-F238E27FC236}">
                  <a16:creationId xmlns:a16="http://schemas.microsoft.com/office/drawing/2014/main" id="{7249AA0A-1F5F-581E-6467-C3E7D88A0ACA}"/>
                </a:ext>
              </a:extLst>
            </p:cNvPr>
            <p:cNvSpPr/>
            <p:nvPr/>
          </p:nvSpPr>
          <p:spPr>
            <a:xfrm>
              <a:off x="11622088" y="7483475"/>
              <a:ext cx="50800" cy="36513"/>
            </a:xfrm>
            <a:custGeom>
              <a:avLst/>
              <a:gdLst/>
              <a:ahLst/>
              <a:cxnLst/>
              <a:rect l="0" t="0" r="0" b="0"/>
              <a:pathLst>
                <a:path w="78" h="59" extrusionOk="0">
                  <a:moveTo>
                    <a:pt x="75" y="56"/>
                  </a:moveTo>
                  <a:cubicBezTo>
                    <a:pt x="76" y="57"/>
                    <a:pt x="77" y="58"/>
                    <a:pt x="78" y="59"/>
                  </a:cubicBezTo>
                  <a:cubicBezTo>
                    <a:pt x="77" y="58"/>
                    <a:pt x="76" y="57"/>
                    <a:pt x="75" y="5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5" y="56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459;p84">
              <a:extLst>
                <a:ext uri="{FF2B5EF4-FFF2-40B4-BE49-F238E27FC236}">
                  <a16:creationId xmlns:a16="http://schemas.microsoft.com/office/drawing/2014/main" id="{EE4A2B8A-4A1C-5BDD-B4DA-014C33906CF4}"/>
                </a:ext>
              </a:extLst>
            </p:cNvPr>
            <p:cNvSpPr/>
            <p:nvPr/>
          </p:nvSpPr>
          <p:spPr>
            <a:xfrm>
              <a:off x="13001626" y="836453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460;p84">
              <a:extLst>
                <a:ext uri="{FF2B5EF4-FFF2-40B4-BE49-F238E27FC236}">
                  <a16:creationId xmlns:a16="http://schemas.microsoft.com/office/drawing/2014/main" id="{F9F9A9A1-E38B-D0F8-E3D4-7945EA95BE79}"/>
                </a:ext>
              </a:extLst>
            </p:cNvPr>
            <p:cNvSpPr/>
            <p:nvPr/>
          </p:nvSpPr>
          <p:spPr>
            <a:xfrm>
              <a:off x="13003213" y="8312150"/>
              <a:ext cx="3175" cy="11113"/>
            </a:xfrm>
            <a:custGeom>
              <a:avLst/>
              <a:gdLst/>
              <a:ahLst/>
              <a:cxnLst/>
              <a:rect l="0" t="0" r="0" b="0"/>
              <a:pathLst>
                <a:path w="4" h="18" extrusionOk="0">
                  <a:moveTo>
                    <a:pt x="1" y="18"/>
                  </a:moveTo>
                  <a:cubicBezTo>
                    <a:pt x="0" y="12"/>
                    <a:pt x="1" y="6"/>
                    <a:pt x="4" y="0"/>
                  </a:cubicBezTo>
                  <a:cubicBezTo>
                    <a:pt x="1" y="6"/>
                    <a:pt x="0" y="12"/>
                    <a:pt x="1" y="1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461;p84">
              <a:extLst>
                <a:ext uri="{FF2B5EF4-FFF2-40B4-BE49-F238E27FC236}">
                  <a16:creationId xmlns:a16="http://schemas.microsoft.com/office/drawing/2014/main" id="{55DBE924-C9C7-3B4D-8850-4DF1D659AE19}"/>
                </a:ext>
              </a:extLst>
            </p:cNvPr>
            <p:cNvSpPr/>
            <p:nvPr/>
          </p:nvSpPr>
          <p:spPr>
            <a:xfrm>
              <a:off x="13006388" y="83550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2" extrusionOk="0">
                  <a:moveTo>
                    <a:pt x="0" y="2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462;p84">
              <a:extLst>
                <a:ext uri="{FF2B5EF4-FFF2-40B4-BE49-F238E27FC236}">
                  <a16:creationId xmlns:a16="http://schemas.microsoft.com/office/drawing/2014/main" id="{9D80CE3C-BB39-C204-F6BF-20F55E010AA1}"/>
                </a:ext>
              </a:extLst>
            </p:cNvPr>
            <p:cNvSpPr/>
            <p:nvPr/>
          </p:nvSpPr>
          <p:spPr>
            <a:xfrm>
              <a:off x="13130213" y="7754938"/>
              <a:ext cx="1588" cy="6350"/>
            </a:xfrm>
            <a:custGeom>
              <a:avLst/>
              <a:gdLst/>
              <a:ahLst/>
              <a:cxnLst/>
              <a:rect l="0" t="0" r="0" b="0"/>
              <a:pathLst>
                <a:path w="3" h="10" extrusionOk="0">
                  <a:moveTo>
                    <a:pt x="0" y="10"/>
                  </a:moveTo>
                  <a:cubicBezTo>
                    <a:pt x="0" y="7"/>
                    <a:pt x="1" y="3"/>
                    <a:pt x="3" y="0"/>
                  </a:cubicBezTo>
                  <a:cubicBezTo>
                    <a:pt x="1" y="3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463;p84">
              <a:extLst>
                <a:ext uri="{FF2B5EF4-FFF2-40B4-BE49-F238E27FC236}">
                  <a16:creationId xmlns:a16="http://schemas.microsoft.com/office/drawing/2014/main" id="{3BE7BD9C-7F90-D394-8BF6-8E9C0CFB8CD3}"/>
                </a:ext>
              </a:extLst>
            </p:cNvPr>
            <p:cNvSpPr/>
            <p:nvPr/>
          </p:nvSpPr>
          <p:spPr>
            <a:xfrm>
              <a:off x="13004801" y="835977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464;p84">
              <a:extLst>
                <a:ext uri="{FF2B5EF4-FFF2-40B4-BE49-F238E27FC236}">
                  <a16:creationId xmlns:a16="http://schemas.microsoft.com/office/drawing/2014/main" id="{E077E460-A82E-EB09-7752-43CA0931BBC2}"/>
                </a:ext>
              </a:extLst>
            </p:cNvPr>
            <p:cNvSpPr/>
            <p:nvPr/>
          </p:nvSpPr>
          <p:spPr>
            <a:xfrm>
              <a:off x="13146088" y="7783513"/>
              <a:ext cx="15875" cy="1588"/>
            </a:xfrm>
            <a:custGeom>
              <a:avLst/>
              <a:gdLst/>
              <a:ahLst/>
              <a:cxnLst/>
              <a:rect l="0" t="0" r="0" b="0"/>
              <a:pathLst>
                <a:path w="24" h="2" extrusionOk="0">
                  <a:moveTo>
                    <a:pt x="12" y="2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8" y="2"/>
                    <a:pt x="4" y="2"/>
                    <a:pt x="0" y="1"/>
                  </a:cubicBezTo>
                  <a:cubicBezTo>
                    <a:pt x="4" y="2"/>
                    <a:pt x="8" y="2"/>
                    <a:pt x="12" y="2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465;p84">
              <a:extLst>
                <a:ext uri="{FF2B5EF4-FFF2-40B4-BE49-F238E27FC236}">
                  <a16:creationId xmlns:a16="http://schemas.microsoft.com/office/drawing/2014/main" id="{1B8CDDF1-B02C-3301-2232-34C9326AD655}"/>
                </a:ext>
              </a:extLst>
            </p:cNvPr>
            <p:cNvSpPr/>
            <p:nvPr/>
          </p:nvSpPr>
          <p:spPr>
            <a:xfrm>
              <a:off x="12398376" y="9002713"/>
              <a:ext cx="0" cy="1588"/>
            </a:xfrm>
            <a:custGeom>
              <a:avLst/>
              <a:gdLst/>
              <a:ahLst/>
              <a:cxnLst/>
              <a:rect l="0" t="0" r="0" b="0"/>
              <a:pathLst>
                <a:path w="120000" h="1" extrusionOk="0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466;p84">
              <a:extLst>
                <a:ext uri="{FF2B5EF4-FFF2-40B4-BE49-F238E27FC236}">
                  <a16:creationId xmlns:a16="http://schemas.microsoft.com/office/drawing/2014/main" id="{3141CAB3-C0E8-3B4F-9F16-659C0103A2D9}"/>
                </a:ext>
              </a:extLst>
            </p:cNvPr>
            <p:cNvSpPr/>
            <p:nvPr/>
          </p:nvSpPr>
          <p:spPr>
            <a:xfrm>
              <a:off x="13622338" y="8736013"/>
              <a:ext cx="3175" cy="1588"/>
            </a:xfrm>
            <a:custGeom>
              <a:avLst/>
              <a:gdLst/>
              <a:ahLst/>
              <a:cxnLst/>
              <a:rect l="0" t="0" r="0" b="0"/>
              <a:pathLst>
                <a:path w="4" h="1" extrusionOk="0">
                  <a:moveTo>
                    <a:pt x="0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3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467;p84">
              <a:extLst>
                <a:ext uri="{FF2B5EF4-FFF2-40B4-BE49-F238E27FC236}">
                  <a16:creationId xmlns:a16="http://schemas.microsoft.com/office/drawing/2014/main" id="{063204E1-7D5E-7471-3E24-3C9F9B0D0643}"/>
                </a:ext>
              </a:extLst>
            </p:cNvPr>
            <p:cNvSpPr/>
            <p:nvPr/>
          </p:nvSpPr>
          <p:spPr>
            <a:xfrm>
              <a:off x="13242927" y="8047038"/>
              <a:ext cx="3175" cy="7938"/>
            </a:xfrm>
            <a:custGeom>
              <a:avLst/>
              <a:gdLst/>
              <a:ahLst/>
              <a:cxnLst/>
              <a:rect l="0" t="0" r="0" b="0"/>
              <a:pathLst>
                <a:path w="4" h="14" extrusionOk="0">
                  <a:moveTo>
                    <a:pt x="3" y="14"/>
                  </a:moveTo>
                  <a:cubicBezTo>
                    <a:pt x="4" y="9"/>
                    <a:pt x="2" y="4"/>
                    <a:pt x="0" y="0"/>
                  </a:cubicBezTo>
                  <a:cubicBezTo>
                    <a:pt x="2" y="4"/>
                    <a:pt x="4" y="9"/>
                    <a:pt x="3" y="14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468;p84">
              <a:extLst>
                <a:ext uri="{FF2B5EF4-FFF2-40B4-BE49-F238E27FC236}">
                  <a16:creationId xmlns:a16="http://schemas.microsoft.com/office/drawing/2014/main" id="{AA117703-7E0A-2413-31C6-2D6E0975F4F3}"/>
                </a:ext>
              </a:extLst>
            </p:cNvPr>
            <p:cNvSpPr/>
            <p:nvPr/>
          </p:nvSpPr>
          <p:spPr>
            <a:xfrm>
              <a:off x="12084051" y="7770813"/>
              <a:ext cx="1652588" cy="1549400"/>
            </a:xfrm>
            <a:custGeom>
              <a:avLst/>
              <a:gdLst/>
              <a:ahLst/>
              <a:cxnLst/>
              <a:rect l="0" t="0" r="0" b="0"/>
              <a:pathLst>
                <a:path w="2595" h="2435" extrusionOk="0">
                  <a:moveTo>
                    <a:pt x="2516" y="2276"/>
                  </a:moveTo>
                  <a:cubicBezTo>
                    <a:pt x="2497" y="2176"/>
                    <a:pt x="2497" y="2176"/>
                    <a:pt x="2497" y="2176"/>
                  </a:cubicBezTo>
                  <a:cubicBezTo>
                    <a:pt x="2497" y="2174"/>
                    <a:pt x="2496" y="2172"/>
                    <a:pt x="2494" y="2171"/>
                  </a:cubicBezTo>
                  <a:cubicBezTo>
                    <a:pt x="2441" y="2108"/>
                    <a:pt x="2441" y="2108"/>
                    <a:pt x="2441" y="2108"/>
                  </a:cubicBezTo>
                  <a:cubicBezTo>
                    <a:pt x="2437" y="2103"/>
                    <a:pt x="2437" y="2096"/>
                    <a:pt x="2441" y="2091"/>
                  </a:cubicBezTo>
                  <a:cubicBezTo>
                    <a:pt x="2516" y="2008"/>
                    <a:pt x="2516" y="2008"/>
                    <a:pt x="2516" y="2008"/>
                  </a:cubicBezTo>
                  <a:cubicBezTo>
                    <a:pt x="2517" y="2007"/>
                    <a:pt x="2518" y="2006"/>
                    <a:pt x="2518" y="2005"/>
                  </a:cubicBezTo>
                  <a:cubicBezTo>
                    <a:pt x="2530" y="1980"/>
                    <a:pt x="2530" y="1980"/>
                    <a:pt x="2530" y="1980"/>
                  </a:cubicBezTo>
                  <a:cubicBezTo>
                    <a:pt x="2533" y="1975"/>
                    <a:pt x="2531" y="1968"/>
                    <a:pt x="2527" y="1965"/>
                  </a:cubicBezTo>
                  <a:cubicBezTo>
                    <a:pt x="2494" y="1939"/>
                    <a:pt x="2494" y="1939"/>
                    <a:pt x="2494" y="1939"/>
                  </a:cubicBezTo>
                  <a:cubicBezTo>
                    <a:pt x="2493" y="1938"/>
                    <a:pt x="2492" y="1936"/>
                    <a:pt x="2491" y="1935"/>
                  </a:cubicBezTo>
                  <a:cubicBezTo>
                    <a:pt x="2466" y="1894"/>
                    <a:pt x="2466" y="1894"/>
                    <a:pt x="2466" y="1894"/>
                  </a:cubicBezTo>
                  <a:cubicBezTo>
                    <a:pt x="2463" y="1889"/>
                    <a:pt x="2464" y="1882"/>
                    <a:pt x="2469" y="1878"/>
                  </a:cubicBezTo>
                  <a:cubicBezTo>
                    <a:pt x="2514" y="1841"/>
                    <a:pt x="2514" y="1841"/>
                    <a:pt x="2514" y="1841"/>
                  </a:cubicBezTo>
                  <a:cubicBezTo>
                    <a:pt x="2515" y="1840"/>
                    <a:pt x="2516" y="1838"/>
                    <a:pt x="2517" y="1836"/>
                  </a:cubicBezTo>
                  <a:cubicBezTo>
                    <a:pt x="2592" y="1663"/>
                    <a:pt x="2592" y="1663"/>
                    <a:pt x="2592" y="1663"/>
                  </a:cubicBezTo>
                  <a:cubicBezTo>
                    <a:pt x="2595" y="1658"/>
                    <a:pt x="2593" y="1652"/>
                    <a:pt x="2588" y="1648"/>
                  </a:cubicBezTo>
                  <a:cubicBezTo>
                    <a:pt x="2419" y="1519"/>
                    <a:pt x="2419" y="1519"/>
                    <a:pt x="2419" y="1519"/>
                  </a:cubicBezTo>
                  <a:cubicBezTo>
                    <a:pt x="2418" y="1519"/>
                    <a:pt x="2418" y="1518"/>
                    <a:pt x="2417" y="1518"/>
                  </a:cubicBezTo>
                  <a:cubicBezTo>
                    <a:pt x="2417" y="1518"/>
                    <a:pt x="2417" y="1518"/>
                    <a:pt x="2417" y="1518"/>
                  </a:cubicBezTo>
                  <a:cubicBezTo>
                    <a:pt x="2269" y="1578"/>
                    <a:pt x="2269" y="1578"/>
                    <a:pt x="2269" y="1578"/>
                  </a:cubicBezTo>
                  <a:cubicBezTo>
                    <a:pt x="2265" y="1580"/>
                    <a:pt x="2260" y="1580"/>
                    <a:pt x="2256" y="1579"/>
                  </a:cubicBezTo>
                  <a:cubicBezTo>
                    <a:pt x="2013" y="1515"/>
                    <a:pt x="2013" y="1515"/>
                    <a:pt x="2013" y="1515"/>
                  </a:cubicBezTo>
                  <a:cubicBezTo>
                    <a:pt x="2007" y="1514"/>
                    <a:pt x="2003" y="1510"/>
                    <a:pt x="2000" y="1505"/>
                  </a:cubicBezTo>
                  <a:cubicBezTo>
                    <a:pt x="1922" y="1361"/>
                    <a:pt x="1922" y="1361"/>
                    <a:pt x="1922" y="1361"/>
                  </a:cubicBezTo>
                  <a:cubicBezTo>
                    <a:pt x="1917" y="1351"/>
                    <a:pt x="1904" y="1347"/>
                    <a:pt x="1894" y="1353"/>
                  </a:cubicBezTo>
                  <a:cubicBezTo>
                    <a:pt x="1882" y="1361"/>
                    <a:pt x="1882" y="1361"/>
                    <a:pt x="1882" y="1361"/>
                  </a:cubicBezTo>
                  <a:cubicBezTo>
                    <a:pt x="1875" y="1365"/>
                    <a:pt x="1866" y="1365"/>
                    <a:pt x="1860" y="1360"/>
                  </a:cubicBezTo>
                  <a:cubicBezTo>
                    <a:pt x="1835" y="1342"/>
                    <a:pt x="1835" y="1342"/>
                    <a:pt x="1835" y="1342"/>
                  </a:cubicBezTo>
                  <a:cubicBezTo>
                    <a:pt x="1823" y="1333"/>
                    <a:pt x="1805" y="1341"/>
                    <a:pt x="1804" y="1356"/>
                  </a:cubicBezTo>
                  <a:cubicBezTo>
                    <a:pt x="1803" y="1359"/>
                    <a:pt x="1803" y="1359"/>
                    <a:pt x="1803" y="1359"/>
                  </a:cubicBezTo>
                  <a:cubicBezTo>
                    <a:pt x="1802" y="1373"/>
                    <a:pt x="1788" y="1381"/>
                    <a:pt x="1775" y="1375"/>
                  </a:cubicBezTo>
                  <a:cubicBezTo>
                    <a:pt x="1489" y="1247"/>
                    <a:pt x="1489" y="1247"/>
                    <a:pt x="1489" y="1247"/>
                  </a:cubicBezTo>
                  <a:cubicBezTo>
                    <a:pt x="1477" y="1242"/>
                    <a:pt x="1473" y="1227"/>
                    <a:pt x="1481" y="1217"/>
                  </a:cubicBezTo>
                  <a:cubicBezTo>
                    <a:pt x="1545" y="1132"/>
                    <a:pt x="1545" y="1132"/>
                    <a:pt x="1545" y="1132"/>
                  </a:cubicBezTo>
                  <a:cubicBezTo>
                    <a:pt x="1549" y="1125"/>
                    <a:pt x="1550" y="1116"/>
                    <a:pt x="1545" y="1109"/>
                  </a:cubicBezTo>
                  <a:cubicBezTo>
                    <a:pt x="1504" y="1042"/>
                    <a:pt x="1504" y="1042"/>
                    <a:pt x="1504" y="1042"/>
                  </a:cubicBezTo>
                  <a:cubicBezTo>
                    <a:pt x="1501" y="1038"/>
                    <a:pt x="1497" y="1034"/>
                    <a:pt x="1491" y="1033"/>
                  </a:cubicBezTo>
                  <a:cubicBezTo>
                    <a:pt x="1459" y="1026"/>
                    <a:pt x="1459" y="1026"/>
                    <a:pt x="1459" y="1026"/>
                  </a:cubicBezTo>
                  <a:cubicBezTo>
                    <a:pt x="1451" y="1024"/>
                    <a:pt x="1444" y="1017"/>
                    <a:pt x="1444" y="1008"/>
                  </a:cubicBezTo>
                  <a:cubicBezTo>
                    <a:pt x="1441" y="954"/>
                    <a:pt x="1441" y="954"/>
                    <a:pt x="1441" y="954"/>
                  </a:cubicBezTo>
                  <a:cubicBezTo>
                    <a:pt x="1441" y="951"/>
                    <a:pt x="1440" y="948"/>
                    <a:pt x="1439" y="945"/>
                  </a:cubicBezTo>
                  <a:cubicBezTo>
                    <a:pt x="1435" y="938"/>
                    <a:pt x="1435" y="938"/>
                    <a:pt x="1435" y="938"/>
                  </a:cubicBezTo>
                  <a:cubicBezTo>
                    <a:pt x="1431" y="939"/>
                    <a:pt x="1427" y="941"/>
                    <a:pt x="1423" y="941"/>
                  </a:cubicBezTo>
                  <a:cubicBezTo>
                    <a:pt x="1302" y="944"/>
                    <a:pt x="1302" y="944"/>
                    <a:pt x="1302" y="944"/>
                  </a:cubicBezTo>
                  <a:cubicBezTo>
                    <a:pt x="1297" y="944"/>
                    <a:pt x="1292" y="945"/>
                    <a:pt x="1288" y="948"/>
                  </a:cubicBezTo>
                  <a:cubicBezTo>
                    <a:pt x="1259" y="968"/>
                    <a:pt x="1259" y="968"/>
                    <a:pt x="1259" y="968"/>
                  </a:cubicBezTo>
                  <a:cubicBezTo>
                    <a:pt x="1249" y="974"/>
                    <a:pt x="1236" y="974"/>
                    <a:pt x="1227" y="966"/>
                  </a:cubicBezTo>
                  <a:cubicBezTo>
                    <a:pt x="1208" y="952"/>
                    <a:pt x="1208" y="952"/>
                    <a:pt x="1208" y="952"/>
                  </a:cubicBezTo>
                  <a:cubicBezTo>
                    <a:pt x="1200" y="945"/>
                    <a:pt x="1196" y="935"/>
                    <a:pt x="1198" y="924"/>
                  </a:cubicBezTo>
                  <a:cubicBezTo>
                    <a:pt x="1211" y="862"/>
                    <a:pt x="1211" y="862"/>
                    <a:pt x="1211" y="862"/>
                  </a:cubicBezTo>
                  <a:cubicBezTo>
                    <a:pt x="1212" y="859"/>
                    <a:pt x="1212" y="856"/>
                    <a:pt x="1212" y="853"/>
                  </a:cubicBezTo>
                  <a:cubicBezTo>
                    <a:pt x="1198" y="741"/>
                    <a:pt x="1198" y="741"/>
                    <a:pt x="1198" y="741"/>
                  </a:cubicBezTo>
                  <a:cubicBezTo>
                    <a:pt x="1197" y="738"/>
                    <a:pt x="1197" y="735"/>
                    <a:pt x="1198" y="732"/>
                  </a:cubicBezTo>
                  <a:cubicBezTo>
                    <a:pt x="1219" y="630"/>
                    <a:pt x="1219" y="630"/>
                    <a:pt x="1219" y="630"/>
                  </a:cubicBezTo>
                  <a:cubicBezTo>
                    <a:pt x="1220" y="626"/>
                    <a:pt x="1220" y="622"/>
                    <a:pt x="1219" y="618"/>
                  </a:cubicBezTo>
                  <a:cubicBezTo>
                    <a:pt x="1206" y="566"/>
                    <a:pt x="1206" y="566"/>
                    <a:pt x="1206" y="566"/>
                  </a:cubicBezTo>
                  <a:cubicBezTo>
                    <a:pt x="1205" y="561"/>
                    <a:pt x="1202" y="556"/>
                    <a:pt x="1197" y="552"/>
                  </a:cubicBezTo>
                  <a:cubicBezTo>
                    <a:pt x="1153" y="515"/>
                    <a:pt x="1153" y="515"/>
                    <a:pt x="1153" y="515"/>
                  </a:cubicBezTo>
                  <a:cubicBezTo>
                    <a:pt x="1150" y="512"/>
                    <a:pt x="1148" y="509"/>
                    <a:pt x="1146" y="506"/>
                  </a:cubicBezTo>
                  <a:cubicBezTo>
                    <a:pt x="1100" y="415"/>
                    <a:pt x="1100" y="415"/>
                    <a:pt x="1100" y="415"/>
                  </a:cubicBezTo>
                  <a:cubicBezTo>
                    <a:pt x="1098" y="410"/>
                    <a:pt x="1097" y="405"/>
                    <a:pt x="1097" y="400"/>
                  </a:cubicBezTo>
                  <a:cubicBezTo>
                    <a:pt x="1115" y="222"/>
                    <a:pt x="1115" y="222"/>
                    <a:pt x="1115" y="222"/>
                  </a:cubicBezTo>
                  <a:cubicBezTo>
                    <a:pt x="1116" y="215"/>
                    <a:pt x="1114" y="208"/>
                    <a:pt x="1110" y="203"/>
                  </a:cubicBezTo>
                  <a:cubicBezTo>
                    <a:pt x="1074" y="153"/>
                    <a:pt x="1074" y="153"/>
                    <a:pt x="1074" y="153"/>
                  </a:cubicBezTo>
                  <a:cubicBezTo>
                    <a:pt x="1073" y="152"/>
                    <a:pt x="1073" y="152"/>
                    <a:pt x="1073" y="151"/>
                  </a:cubicBezTo>
                  <a:cubicBezTo>
                    <a:pt x="1029" y="81"/>
                    <a:pt x="1029" y="81"/>
                    <a:pt x="1029" y="81"/>
                  </a:cubicBezTo>
                  <a:cubicBezTo>
                    <a:pt x="1028" y="80"/>
                    <a:pt x="1027" y="79"/>
                    <a:pt x="1027" y="78"/>
                  </a:cubicBezTo>
                  <a:cubicBezTo>
                    <a:pt x="966" y="4"/>
                    <a:pt x="966" y="4"/>
                    <a:pt x="966" y="4"/>
                  </a:cubicBezTo>
                  <a:cubicBezTo>
                    <a:pt x="965" y="3"/>
                    <a:pt x="964" y="2"/>
                    <a:pt x="964" y="0"/>
                  </a:cubicBezTo>
                  <a:cubicBezTo>
                    <a:pt x="963" y="1"/>
                    <a:pt x="963" y="1"/>
                    <a:pt x="963" y="1"/>
                  </a:cubicBezTo>
                  <a:cubicBezTo>
                    <a:pt x="860" y="99"/>
                    <a:pt x="860" y="99"/>
                    <a:pt x="860" y="99"/>
                  </a:cubicBezTo>
                  <a:cubicBezTo>
                    <a:pt x="859" y="100"/>
                    <a:pt x="858" y="101"/>
                    <a:pt x="857" y="102"/>
                  </a:cubicBezTo>
                  <a:cubicBezTo>
                    <a:pt x="689" y="333"/>
                    <a:pt x="689" y="333"/>
                    <a:pt x="689" y="333"/>
                  </a:cubicBezTo>
                  <a:cubicBezTo>
                    <a:pt x="611" y="435"/>
                    <a:pt x="611" y="435"/>
                    <a:pt x="611" y="435"/>
                  </a:cubicBezTo>
                  <a:cubicBezTo>
                    <a:pt x="610" y="436"/>
                    <a:pt x="608" y="438"/>
                    <a:pt x="606" y="439"/>
                  </a:cubicBezTo>
                  <a:cubicBezTo>
                    <a:pt x="443" y="571"/>
                    <a:pt x="443" y="571"/>
                    <a:pt x="443" y="571"/>
                  </a:cubicBezTo>
                  <a:cubicBezTo>
                    <a:pt x="440" y="573"/>
                    <a:pt x="438" y="576"/>
                    <a:pt x="436" y="579"/>
                  </a:cubicBezTo>
                  <a:cubicBezTo>
                    <a:pt x="380" y="680"/>
                    <a:pt x="380" y="680"/>
                    <a:pt x="380" y="680"/>
                  </a:cubicBezTo>
                  <a:cubicBezTo>
                    <a:pt x="376" y="688"/>
                    <a:pt x="368" y="693"/>
                    <a:pt x="360" y="694"/>
                  </a:cubicBezTo>
                  <a:cubicBezTo>
                    <a:pt x="289" y="704"/>
                    <a:pt x="289" y="704"/>
                    <a:pt x="289" y="704"/>
                  </a:cubicBezTo>
                  <a:cubicBezTo>
                    <a:pt x="282" y="705"/>
                    <a:pt x="276" y="708"/>
                    <a:pt x="272" y="713"/>
                  </a:cubicBezTo>
                  <a:cubicBezTo>
                    <a:pt x="243" y="746"/>
                    <a:pt x="129" y="875"/>
                    <a:pt x="130" y="867"/>
                  </a:cubicBezTo>
                  <a:cubicBezTo>
                    <a:pt x="130" y="862"/>
                    <a:pt x="94" y="859"/>
                    <a:pt x="72" y="857"/>
                  </a:cubicBezTo>
                  <a:cubicBezTo>
                    <a:pt x="62" y="857"/>
                    <a:pt x="52" y="862"/>
                    <a:pt x="47" y="871"/>
                  </a:cubicBezTo>
                  <a:cubicBezTo>
                    <a:pt x="5" y="943"/>
                    <a:pt x="5" y="943"/>
                    <a:pt x="5" y="943"/>
                  </a:cubicBezTo>
                  <a:cubicBezTo>
                    <a:pt x="0" y="952"/>
                    <a:pt x="0" y="964"/>
                    <a:pt x="6" y="972"/>
                  </a:cubicBezTo>
                  <a:cubicBezTo>
                    <a:pt x="48" y="1032"/>
                    <a:pt x="48" y="1032"/>
                    <a:pt x="48" y="1032"/>
                  </a:cubicBezTo>
                  <a:cubicBezTo>
                    <a:pt x="53" y="1039"/>
                    <a:pt x="54" y="1047"/>
                    <a:pt x="52" y="1055"/>
                  </a:cubicBezTo>
                  <a:cubicBezTo>
                    <a:pt x="39" y="1104"/>
                    <a:pt x="39" y="1104"/>
                    <a:pt x="39" y="1104"/>
                  </a:cubicBezTo>
                  <a:cubicBezTo>
                    <a:pt x="37" y="1109"/>
                    <a:pt x="37" y="1114"/>
                    <a:pt x="39" y="1119"/>
                  </a:cubicBezTo>
                  <a:cubicBezTo>
                    <a:pt x="75" y="1237"/>
                    <a:pt x="75" y="1237"/>
                    <a:pt x="75" y="1237"/>
                  </a:cubicBezTo>
                  <a:cubicBezTo>
                    <a:pt x="76" y="1242"/>
                    <a:pt x="79" y="1246"/>
                    <a:pt x="82" y="1249"/>
                  </a:cubicBezTo>
                  <a:cubicBezTo>
                    <a:pt x="199" y="1359"/>
                    <a:pt x="199" y="1359"/>
                    <a:pt x="199" y="1359"/>
                  </a:cubicBezTo>
                  <a:cubicBezTo>
                    <a:pt x="200" y="1360"/>
                    <a:pt x="201" y="1361"/>
                    <a:pt x="202" y="1362"/>
                  </a:cubicBezTo>
                  <a:cubicBezTo>
                    <a:pt x="279" y="1462"/>
                    <a:pt x="279" y="1462"/>
                    <a:pt x="279" y="1462"/>
                  </a:cubicBezTo>
                  <a:cubicBezTo>
                    <a:pt x="300" y="1492"/>
                    <a:pt x="300" y="1492"/>
                    <a:pt x="300" y="1492"/>
                  </a:cubicBezTo>
                  <a:cubicBezTo>
                    <a:pt x="306" y="1501"/>
                    <a:pt x="316" y="1505"/>
                    <a:pt x="326" y="1503"/>
                  </a:cubicBezTo>
                  <a:cubicBezTo>
                    <a:pt x="377" y="1496"/>
                    <a:pt x="377" y="1496"/>
                    <a:pt x="377" y="1496"/>
                  </a:cubicBezTo>
                  <a:cubicBezTo>
                    <a:pt x="382" y="1495"/>
                    <a:pt x="386" y="1494"/>
                    <a:pt x="390" y="1491"/>
                  </a:cubicBezTo>
                  <a:cubicBezTo>
                    <a:pt x="470" y="1432"/>
                    <a:pt x="470" y="1432"/>
                    <a:pt x="470" y="1432"/>
                  </a:cubicBezTo>
                  <a:cubicBezTo>
                    <a:pt x="475" y="1428"/>
                    <a:pt x="481" y="1426"/>
                    <a:pt x="486" y="1426"/>
                  </a:cubicBezTo>
                  <a:cubicBezTo>
                    <a:pt x="599" y="1426"/>
                    <a:pt x="599" y="1426"/>
                    <a:pt x="599" y="1426"/>
                  </a:cubicBezTo>
                  <a:cubicBezTo>
                    <a:pt x="610" y="1426"/>
                    <a:pt x="620" y="1433"/>
                    <a:pt x="624" y="1443"/>
                  </a:cubicBezTo>
                  <a:cubicBezTo>
                    <a:pt x="650" y="1502"/>
                    <a:pt x="650" y="1502"/>
                    <a:pt x="650" y="1502"/>
                  </a:cubicBezTo>
                  <a:cubicBezTo>
                    <a:pt x="655" y="1512"/>
                    <a:pt x="653" y="1525"/>
                    <a:pt x="644" y="1533"/>
                  </a:cubicBezTo>
                  <a:cubicBezTo>
                    <a:pt x="628" y="1548"/>
                    <a:pt x="628" y="1548"/>
                    <a:pt x="628" y="1548"/>
                  </a:cubicBezTo>
                  <a:cubicBezTo>
                    <a:pt x="626" y="1549"/>
                    <a:pt x="625" y="1551"/>
                    <a:pt x="623" y="1554"/>
                  </a:cubicBezTo>
                  <a:cubicBezTo>
                    <a:pt x="600" y="1594"/>
                    <a:pt x="600" y="1594"/>
                    <a:pt x="600" y="1594"/>
                  </a:cubicBezTo>
                  <a:cubicBezTo>
                    <a:pt x="597" y="1599"/>
                    <a:pt x="596" y="1605"/>
                    <a:pt x="597" y="1611"/>
                  </a:cubicBezTo>
                  <a:cubicBezTo>
                    <a:pt x="624" y="1808"/>
                    <a:pt x="624" y="1808"/>
                    <a:pt x="624" y="1808"/>
                  </a:cubicBezTo>
                  <a:cubicBezTo>
                    <a:pt x="625" y="1816"/>
                    <a:pt x="622" y="1824"/>
                    <a:pt x="617" y="1830"/>
                  </a:cubicBezTo>
                  <a:cubicBezTo>
                    <a:pt x="554" y="1901"/>
                    <a:pt x="554" y="1901"/>
                    <a:pt x="554" y="1901"/>
                  </a:cubicBezTo>
                  <a:cubicBezTo>
                    <a:pt x="552" y="1902"/>
                    <a:pt x="551" y="1904"/>
                    <a:pt x="549" y="1905"/>
                  </a:cubicBezTo>
                  <a:cubicBezTo>
                    <a:pt x="502" y="1937"/>
                    <a:pt x="502" y="1937"/>
                    <a:pt x="502" y="1937"/>
                  </a:cubicBezTo>
                  <a:cubicBezTo>
                    <a:pt x="502" y="1938"/>
                    <a:pt x="501" y="1938"/>
                    <a:pt x="500" y="1938"/>
                  </a:cubicBezTo>
                  <a:cubicBezTo>
                    <a:pt x="497" y="1940"/>
                    <a:pt x="497" y="1940"/>
                    <a:pt x="497" y="1940"/>
                  </a:cubicBezTo>
                  <a:cubicBezTo>
                    <a:pt x="503" y="1947"/>
                    <a:pt x="503" y="1958"/>
                    <a:pt x="496" y="1965"/>
                  </a:cubicBezTo>
                  <a:cubicBezTo>
                    <a:pt x="496" y="1965"/>
                    <a:pt x="496" y="1965"/>
                    <a:pt x="496" y="1965"/>
                  </a:cubicBezTo>
                  <a:cubicBezTo>
                    <a:pt x="496" y="1965"/>
                    <a:pt x="497" y="1965"/>
                    <a:pt x="497" y="1965"/>
                  </a:cubicBezTo>
                  <a:cubicBezTo>
                    <a:pt x="632" y="1987"/>
                    <a:pt x="632" y="1987"/>
                    <a:pt x="632" y="1987"/>
                  </a:cubicBezTo>
                  <a:cubicBezTo>
                    <a:pt x="635" y="1988"/>
                    <a:pt x="638" y="1989"/>
                    <a:pt x="640" y="1990"/>
                  </a:cubicBezTo>
                  <a:cubicBezTo>
                    <a:pt x="720" y="2035"/>
                    <a:pt x="720" y="2035"/>
                    <a:pt x="720" y="2035"/>
                  </a:cubicBezTo>
                  <a:cubicBezTo>
                    <a:pt x="722" y="2037"/>
                    <a:pt x="726" y="2038"/>
                    <a:pt x="729" y="2038"/>
                  </a:cubicBezTo>
                  <a:cubicBezTo>
                    <a:pt x="871" y="2051"/>
                    <a:pt x="871" y="2051"/>
                    <a:pt x="871" y="2051"/>
                  </a:cubicBezTo>
                  <a:cubicBezTo>
                    <a:pt x="875" y="2051"/>
                    <a:pt x="879" y="2053"/>
                    <a:pt x="883" y="2055"/>
                  </a:cubicBezTo>
                  <a:cubicBezTo>
                    <a:pt x="1074" y="2198"/>
                    <a:pt x="1074" y="2198"/>
                    <a:pt x="1074" y="2198"/>
                  </a:cubicBezTo>
                  <a:cubicBezTo>
                    <a:pt x="1081" y="2204"/>
                    <a:pt x="1091" y="2205"/>
                    <a:pt x="1099" y="2200"/>
                  </a:cubicBezTo>
                  <a:cubicBezTo>
                    <a:pt x="1211" y="2142"/>
                    <a:pt x="1211" y="2142"/>
                    <a:pt x="1211" y="2142"/>
                  </a:cubicBezTo>
                  <a:cubicBezTo>
                    <a:pt x="1212" y="2142"/>
                    <a:pt x="1212" y="2141"/>
                    <a:pt x="1212" y="2141"/>
                  </a:cubicBezTo>
                  <a:cubicBezTo>
                    <a:pt x="1264" y="2118"/>
                    <a:pt x="1264" y="2118"/>
                    <a:pt x="1264" y="2118"/>
                  </a:cubicBezTo>
                  <a:cubicBezTo>
                    <a:pt x="1269" y="2116"/>
                    <a:pt x="1275" y="2115"/>
                    <a:pt x="1281" y="2117"/>
                  </a:cubicBezTo>
                  <a:cubicBezTo>
                    <a:pt x="1389" y="2152"/>
                    <a:pt x="1389" y="2152"/>
                    <a:pt x="1389" y="2152"/>
                  </a:cubicBezTo>
                  <a:cubicBezTo>
                    <a:pt x="1389" y="2152"/>
                    <a:pt x="1390" y="2153"/>
                    <a:pt x="1391" y="2153"/>
                  </a:cubicBezTo>
                  <a:cubicBezTo>
                    <a:pt x="1594" y="2244"/>
                    <a:pt x="1594" y="2244"/>
                    <a:pt x="1594" y="2244"/>
                  </a:cubicBezTo>
                  <a:cubicBezTo>
                    <a:pt x="1597" y="2245"/>
                    <a:pt x="1599" y="2247"/>
                    <a:pt x="1601" y="2249"/>
                  </a:cubicBezTo>
                  <a:cubicBezTo>
                    <a:pt x="1651" y="2299"/>
                    <a:pt x="1651" y="2299"/>
                    <a:pt x="1651" y="2299"/>
                  </a:cubicBezTo>
                  <a:cubicBezTo>
                    <a:pt x="1647" y="2294"/>
                    <a:pt x="1647" y="2294"/>
                    <a:pt x="1647" y="2294"/>
                  </a:cubicBezTo>
                  <a:cubicBezTo>
                    <a:pt x="1679" y="2220"/>
                    <a:pt x="1679" y="2220"/>
                    <a:pt x="1679" y="2220"/>
                  </a:cubicBezTo>
                  <a:cubicBezTo>
                    <a:pt x="1679" y="2219"/>
                    <a:pt x="1679" y="2218"/>
                    <a:pt x="1680" y="2217"/>
                  </a:cubicBezTo>
                  <a:cubicBezTo>
                    <a:pt x="1693" y="2194"/>
                    <a:pt x="1693" y="2194"/>
                    <a:pt x="1693" y="2194"/>
                  </a:cubicBezTo>
                  <a:cubicBezTo>
                    <a:pt x="1701" y="2181"/>
                    <a:pt x="1718" y="2178"/>
                    <a:pt x="1729" y="2188"/>
                  </a:cubicBezTo>
                  <a:cubicBezTo>
                    <a:pt x="1805" y="2254"/>
                    <a:pt x="1805" y="2254"/>
                    <a:pt x="1805" y="2254"/>
                  </a:cubicBezTo>
                  <a:cubicBezTo>
                    <a:pt x="1811" y="2259"/>
                    <a:pt x="1819" y="2261"/>
                    <a:pt x="1827" y="2259"/>
                  </a:cubicBezTo>
                  <a:cubicBezTo>
                    <a:pt x="1905" y="2237"/>
                    <a:pt x="1905" y="2237"/>
                    <a:pt x="1905" y="2237"/>
                  </a:cubicBezTo>
                  <a:cubicBezTo>
                    <a:pt x="1915" y="2234"/>
                    <a:pt x="1922" y="2225"/>
                    <a:pt x="1922" y="2215"/>
                  </a:cubicBezTo>
                  <a:cubicBezTo>
                    <a:pt x="1924" y="2181"/>
                    <a:pt x="1924" y="2181"/>
                    <a:pt x="1924" y="2181"/>
                  </a:cubicBezTo>
                  <a:cubicBezTo>
                    <a:pt x="1924" y="2174"/>
                    <a:pt x="1928" y="2166"/>
                    <a:pt x="1935" y="2162"/>
                  </a:cubicBezTo>
                  <a:cubicBezTo>
                    <a:pt x="1974" y="2137"/>
                    <a:pt x="1974" y="2137"/>
                    <a:pt x="1974" y="2137"/>
                  </a:cubicBezTo>
                  <a:cubicBezTo>
                    <a:pt x="1976" y="2136"/>
                    <a:pt x="1977" y="2136"/>
                    <a:pt x="1978" y="2134"/>
                  </a:cubicBezTo>
                  <a:cubicBezTo>
                    <a:pt x="2002" y="2111"/>
                    <a:pt x="2002" y="2111"/>
                    <a:pt x="2002" y="2111"/>
                  </a:cubicBezTo>
                  <a:cubicBezTo>
                    <a:pt x="2015" y="2099"/>
                    <a:pt x="2035" y="2104"/>
                    <a:pt x="2041" y="2120"/>
                  </a:cubicBezTo>
                  <a:cubicBezTo>
                    <a:pt x="2132" y="2352"/>
                    <a:pt x="2132" y="2352"/>
                    <a:pt x="2132" y="2352"/>
                  </a:cubicBezTo>
                  <a:cubicBezTo>
                    <a:pt x="2134" y="2358"/>
                    <a:pt x="2134" y="2364"/>
                    <a:pt x="2131" y="2370"/>
                  </a:cubicBezTo>
                  <a:cubicBezTo>
                    <a:pt x="2122" y="2392"/>
                    <a:pt x="2122" y="2392"/>
                    <a:pt x="2122" y="2392"/>
                  </a:cubicBezTo>
                  <a:cubicBezTo>
                    <a:pt x="2126" y="2393"/>
                    <a:pt x="2126" y="2393"/>
                    <a:pt x="2126" y="2393"/>
                  </a:cubicBezTo>
                  <a:cubicBezTo>
                    <a:pt x="2131" y="2393"/>
                    <a:pt x="2136" y="2393"/>
                    <a:pt x="2140" y="2391"/>
                  </a:cubicBezTo>
                  <a:cubicBezTo>
                    <a:pt x="2214" y="2358"/>
                    <a:pt x="2214" y="2358"/>
                    <a:pt x="2214" y="2358"/>
                  </a:cubicBezTo>
                  <a:cubicBezTo>
                    <a:pt x="2226" y="2353"/>
                    <a:pt x="2239" y="2357"/>
                    <a:pt x="2247" y="2367"/>
                  </a:cubicBezTo>
                  <a:cubicBezTo>
                    <a:pt x="2290" y="2422"/>
                    <a:pt x="2290" y="2422"/>
                    <a:pt x="2290" y="2422"/>
                  </a:cubicBezTo>
                  <a:cubicBezTo>
                    <a:pt x="2297" y="2431"/>
                    <a:pt x="2310" y="2435"/>
                    <a:pt x="2321" y="2432"/>
                  </a:cubicBezTo>
                  <a:cubicBezTo>
                    <a:pt x="2418" y="2400"/>
                    <a:pt x="2418" y="2400"/>
                    <a:pt x="2418" y="2400"/>
                  </a:cubicBezTo>
                  <a:cubicBezTo>
                    <a:pt x="2429" y="2396"/>
                    <a:pt x="2436" y="2386"/>
                    <a:pt x="2436" y="2374"/>
                  </a:cubicBezTo>
                  <a:cubicBezTo>
                    <a:pt x="2436" y="2323"/>
                    <a:pt x="2436" y="2323"/>
                    <a:pt x="2436" y="2323"/>
                  </a:cubicBezTo>
                  <a:cubicBezTo>
                    <a:pt x="2436" y="2311"/>
                    <a:pt x="2444" y="2301"/>
                    <a:pt x="2456" y="2297"/>
                  </a:cubicBezTo>
                  <a:cubicBezTo>
                    <a:pt x="2507" y="2280"/>
                    <a:pt x="2507" y="2280"/>
                    <a:pt x="2507" y="2280"/>
                  </a:cubicBezTo>
                  <a:cubicBezTo>
                    <a:pt x="2510" y="2279"/>
                    <a:pt x="2513" y="2278"/>
                    <a:pt x="2516" y="227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469;p84">
              <a:extLst>
                <a:ext uri="{FF2B5EF4-FFF2-40B4-BE49-F238E27FC236}">
                  <a16:creationId xmlns:a16="http://schemas.microsoft.com/office/drawing/2014/main" id="{BD6733AD-D41A-7E4B-E6F5-AC0B70D72B47}"/>
                </a:ext>
              </a:extLst>
            </p:cNvPr>
            <p:cNvSpPr/>
            <p:nvPr/>
          </p:nvSpPr>
          <p:spPr>
            <a:xfrm>
              <a:off x="13049251" y="8134350"/>
              <a:ext cx="47625" cy="87313"/>
            </a:xfrm>
            <a:custGeom>
              <a:avLst/>
              <a:gdLst/>
              <a:ahLst/>
              <a:cxnLst/>
              <a:rect l="0" t="0" r="0" b="0"/>
              <a:pathLst>
                <a:path w="76" h="138" extrusionOk="0">
                  <a:moveTo>
                    <a:pt x="76" y="0"/>
                  </a:moveTo>
                  <a:cubicBezTo>
                    <a:pt x="71" y="2"/>
                    <a:pt x="66" y="6"/>
                    <a:pt x="63" y="1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1" y="130"/>
                    <a:pt x="0" y="134"/>
                    <a:pt x="0" y="138"/>
                  </a:cubicBezTo>
                  <a:cubicBezTo>
                    <a:pt x="0" y="134"/>
                    <a:pt x="1" y="130"/>
                    <a:pt x="3" y="126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6" y="6"/>
                    <a:pt x="71" y="2"/>
                    <a:pt x="76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470;p84">
              <a:extLst>
                <a:ext uri="{FF2B5EF4-FFF2-40B4-BE49-F238E27FC236}">
                  <a16:creationId xmlns:a16="http://schemas.microsoft.com/office/drawing/2014/main" id="{25AF4C78-4FC5-5C36-4223-00D5A28E863C}"/>
                </a:ext>
              </a:extLst>
            </p:cNvPr>
            <p:cNvSpPr/>
            <p:nvPr/>
          </p:nvSpPr>
          <p:spPr>
            <a:xfrm>
              <a:off x="13007976" y="8294688"/>
              <a:ext cx="15875" cy="15875"/>
            </a:xfrm>
            <a:custGeom>
              <a:avLst/>
              <a:gdLst/>
              <a:ahLst/>
              <a:cxnLst/>
              <a:rect l="0" t="0" r="0" b="0"/>
              <a:pathLst>
                <a:path w="24" h="24" extrusionOk="0">
                  <a:moveTo>
                    <a:pt x="24" y="0"/>
                  </a:moveTo>
                  <a:cubicBezTo>
                    <a:pt x="22" y="1"/>
                    <a:pt x="20" y="3"/>
                    <a:pt x="19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3"/>
                    <a:pt x="22" y="1"/>
                    <a:pt x="24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471;p84">
              <a:extLst>
                <a:ext uri="{FF2B5EF4-FFF2-40B4-BE49-F238E27FC236}">
                  <a16:creationId xmlns:a16="http://schemas.microsoft.com/office/drawing/2014/main" id="{F339A433-4CA9-0048-5B6F-56AD40D083C6}"/>
                </a:ext>
              </a:extLst>
            </p:cNvPr>
            <p:cNvSpPr/>
            <p:nvPr/>
          </p:nvSpPr>
          <p:spPr>
            <a:xfrm>
              <a:off x="13103226" y="8131175"/>
              <a:ext cx="65088" cy="0"/>
            </a:xfrm>
            <a:custGeom>
              <a:avLst/>
              <a:gdLst/>
              <a:ahLst/>
              <a:cxnLst/>
              <a:rect l="0" t="0" r="0" b="0"/>
              <a:pathLst>
                <a:path w="101" h="1" extrusionOk="0">
                  <a:moveTo>
                    <a:pt x="101" y="0"/>
                  </a:moveTo>
                  <a:cubicBezTo>
                    <a:pt x="101" y="0"/>
                    <a:pt x="101" y="0"/>
                    <a:pt x="10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472;p84">
              <a:extLst>
                <a:ext uri="{FF2B5EF4-FFF2-40B4-BE49-F238E27FC236}">
                  <a16:creationId xmlns:a16="http://schemas.microsoft.com/office/drawing/2014/main" id="{804A2AF7-29C2-996D-C055-0FEA11FA374F}"/>
                </a:ext>
              </a:extLst>
            </p:cNvPr>
            <p:cNvSpPr/>
            <p:nvPr/>
          </p:nvSpPr>
          <p:spPr>
            <a:xfrm>
              <a:off x="13181013" y="8061325"/>
              <a:ext cx="63500" cy="65088"/>
            </a:xfrm>
            <a:custGeom>
              <a:avLst/>
              <a:gdLst/>
              <a:ahLst/>
              <a:cxnLst/>
              <a:rect l="0" t="0" r="0" b="0"/>
              <a:pathLst>
                <a:path w="100" h="101" extrusionOk="0">
                  <a:moveTo>
                    <a:pt x="100" y="0"/>
                  </a:moveTo>
                  <a:cubicBezTo>
                    <a:pt x="99" y="3"/>
                    <a:pt x="97" y="6"/>
                    <a:pt x="94" y="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7" y="6"/>
                    <a:pt x="99" y="3"/>
                    <a:pt x="10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473;p84">
              <a:extLst>
                <a:ext uri="{FF2B5EF4-FFF2-40B4-BE49-F238E27FC236}">
                  <a16:creationId xmlns:a16="http://schemas.microsoft.com/office/drawing/2014/main" id="{C1499176-7DBE-DC84-36F2-F5140396A99F}"/>
                </a:ext>
              </a:extLst>
            </p:cNvPr>
            <p:cNvSpPr/>
            <p:nvPr/>
          </p:nvSpPr>
          <p:spPr>
            <a:xfrm>
              <a:off x="13490577" y="9483725"/>
              <a:ext cx="998538" cy="1357313"/>
            </a:xfrm>
            <a:custGeom>
              <a:avLst/>
              <a:gdLst/>
              <a:ahLst/>
              <a:cxnLst/>
              <a:rect l="0" t="0" r="0" b="0"/>
              <a:pathLst>
                <a:path w="1567" h="2130" extrusionOk="0">
                  <a:moveTo>
                    <a:pt x="420" y="2055"/>
                  </a:moveTo>
                  <a:cubicBezTo>
                    <a:pt x="488" y="2130"/>
                    <a:pt x="488" y="2130"/>
                    <a:pt x="488" y="2130"/>
                  </a:cubicBezTo>
                  <a:cubicBezTo>
                    <a:pt x="490" y="2128"/>
                    <a:pt x="492" y="2126"/>
                    <a:pt x="494" y="2124"/>
                  </a:cubicBezTo>
                  <a:cubicBezTo>
                    <a:pt x="598" y="2032"/>
                    <a:pt x="598" y="2032"/>
                    <a:pt x="598" y="2032"/>
                  </a:cubicBezTo>
                  <a:cubicBezTo>
                    <a:pt x="603" y="2027"/>
                    <a:pt x="609" y="2025"/>
                    <a:pt x="616" y="2025"/>
                  </a:cubicBezTo>
                  <a:cubicBezTo>
                    <a:pt x="738" y="2025"/>
                    <a:pt x="738" y="2025"/>
                    <a:pt x="738" y="2025"/>
                  </a:cubicBezTo>
                  <a:cubicBezTo>
                    <a:pt x="744" y="2025"/>
                    <a:pt x="750" y="2027"/>
                    <a:pt x="755" y="2031"/>
                  </a:cubicBezTo>
                  <a:cubicBezTo>
                    <a:pt x="818" y="2079"/>
                    <a:pt x="818" y="2079"/>
                    <a:pt x="818" y="2079"/>
                  </a:cubicBezTo>
                  <a:cubicBezTo>
                    <a:pt x="828" y="2087"/>
                    <a:pt x="843" y="2086"/>
                    <a:pt x="853" y="2078"/>
                  </a:cubicBezTo>
                  <a:cubicBezTo>
                    <a:pt x="885" y="2048"/>
                    <a:pt x="885" y="2048"/>
                    <a:pt x="885" y="2048"/>
                  </a:cubicBezTo>
                  <a:cubicBezTo>
                    <a:pt x="894" y="2040"/>
                    <a:pt x="897" y="2028"/>
                    <a:pt x="892" y="2017"/>
                  </a:cubicBezTo>
                  <a:cubicBezTo>
                    <a:pt x="853" y="1921"/>
                    <a:pt x="853" y="1921"/>
                    <a:pt x="853" y="1921"/>
                  </a:cubicBezTo>
                  <a:cubicBezTo>
                    <a:pt x="850" y="1913"/>
                    <a:pt x="850" y="1905"/>
                    <a:pt x="854" y="1897"/>
                  </a:cubicBezTo>
                  <a:cubicBezTo>
                    <a:pt x="895" y="1821"/>
                    <a:pt x="895" y="1821"/>
                    <a:pt x="895" y="1821"/>
                  </a:cubicBezTo>
                  <a:cubicBezTo>
                    <a:pt x="898" y="1816"/>
                    <a:pt x="903" y="1812"/>
                    <a:pt x="908" y="1809"/>
                  </a:cubicBezTo>
                  <a:cubicBezTo>
                    <a:pt x="921" y="1803"/>
                    <a:pt x="921" y="1803"/>
                    <a:pt x="921" y="1803"/>
                  </a:cubicBezTo>
                  <a:cubicBezTo>
                    <a:pt x="936" y="1796"/>
                    <a:pt x="953" y="1803"/>
                    <a:pt x="958" y="1818"/>
                  </a:cubicBezTo>
                  <a:cubicBezTo>
                    <a:pt x="1001" y="1924"/>
                    <a:pt x="1001" y="1924"/>
                    <a:pt x="1001" y="1924"/>
                  </a:cubicBezTo>
                  <a:cubicBezTo>
                    <a:pt x="1001" y="1926"/>
                    <a:pt x="1002" y="1928"/>
                    <a:pt x="1003" y="1929"/>
                  </a:cubicBezTo>
                  <a:cubicBezTo>
                    <a:pt x="1056" y="2010"/>
                    <a:pt x="1056" y="2010"/>
                    <a:pt x="1056" y="2010"/>
                  </a:cubicBezTo>
                  <a:cubicBezTo>
                    <a:pt x="1066" y="2025"/>
                    <a:pt x="1087" y="2026"/>
                    <a:pt x="1100" y="2013"/>
                  </a:cubicBezTo>
                  <a:cubicBezTo>
                    <a:pt x="1181" y="1924"/>
                    <a:pt x="1181" y="1924"/>
                    <a:pt x="1181" y="1924"/>
                  </a:cubicBezTo>
                  <a:cubicBezTo>
                    <a:pt x="1187" y="1918"/>
                    <a:pt x="1195" y="1915"/>
                    <a:pt x="1203" y="1915"/>
                  </a:cubicBezTo>
                  <a:cubicBezTo>
                    <a:pt x="1356" y="1922"/>
                    <a:pt x="1356" y="1922"/>
                    <a:pt x="1356" y="1922"/>
                  </a:cubicBezTo>
                  <a:cubicBezTo>
                    <a:pt x="1363" y="1923"/>
                    <a:pt x="1369" y="1921"/>
                    <a:pt x="1374" y="1917"/>
                  </a:cubicBezTo>
                  <a:cubicBezTo>
                    <a:pt x="1522" y="1812"/>
                    <a:pt x="1522" y="1812"/>
                    <a:pt x="1522" y="1812"/>
                  </a:cubicBezTo>
                  <a:cubicBezTo>
                    <a:pt x="1527" y="1809"/>
                    <a:pt x="1531" y="1804"/>
                    <a:pt x="1533" y="1798"/>
                  </a:cubicBezTo>
                  <a:cubicBezTo>
                    <a:pt x="1566" y="1690"/>
                    <a:pt x="1566" y="1690"/>
                    <a:pt x="1566" y="1690"/>
                  </a:cubicBezTo>
                  <a:cubicBezTo>
                    <a:pt x="1566" y="1688"/>
                    <a:pt x="1567" y="1686"/>
                    <a:pt x="1567" y="1684"/>
                  </a:cubicBezTo>
                  <a:cubicBezTo>
                    <a:pt x="1561" y="1688"/>
                    <a:pt x="1553" y="1687"/>
                    <a:pt x="1549" y="1681"/>
                  </a:cubicBezTo>
                  <a:cubicBezTo>
                    <a:pt x="1514" y="1625"/>
                    <a:pt x="1514" y="1625"/>
                    <a:pt x="1514" y="1625"/>
                  </a:cubicBezTo>
                  <a:cubicBezTo>
                    <a:pt x="1510" y="1619"/>
                    <a:pt x="1503" y="1617"/>
                    <a:pt x="1497" y="1621"/>
                  </a:cubicBezTo>
                  <a:cubicBezTo>
                    <a:pt x="1444" y="1652"/>
                    <a:pt x="1444" y="1652"/>
                    <a:pt x="1444" y="1652"/>
                  </a:cubicBezTo>
                  <a:cubicBezTo>
                    <a:pt x="1442" y="1653"/>
                    <a:pt x="1440" y="1653"/>
                    <a:pt x="1438" y="1653"/>
                  </a:cubicBezTo>
                  <a:cubicBezTo>
                    <a:pt x="1351" y="1658"/>
                    <a:pt x="1351" y="1658"/>
                    <a:pt x="1351" y="1658"/>
                  </a:cubicBezTo>
                  <a:cubicBezTo>
                    <a:pt x="1346" y="1659"/>
                    <a:pt x="1342" y="1656"/>
                    <a:pt x="1339" y="1652"/>
                  </a:cubicBezTo>
                  <a:cubicBezTo>
                    <a:pt x="1287" y="1554"/>
                    <a:pt x="1287" y="1554"/>
                    <a:pt x="1287" y="1554"/>
                  </a:cubicBezTo>
                  <a:cubicBezTo>
                    <a:pt x="1284" y="1550"/>
                    <a:pt x="1280" y="1548"/>
                    <a:pt x="1275" y="1548"/>
                  </a:cubicBezTo>
                  <a:cubicBezTo>
                    <a:pt x="1200" y="1548"/>
                    <a:pt x="1200" y="1548"/>
                    <a:pt x="1200" y="1548"/>
                  </a:cubicBezTo>
                  <a:cubicBezTo>
                    <a:pt x="1196" y="1548"/>
                    <a:pt x="1192" y="1545"/>
                    <a:pt x="1190" y="1542"/>
                  </a:cubicBezTo>
                  <a:cubicBezTo>
                    <a:pt x="1157" y="1489"/>
                    <a:pt x="1157" y="1489"/>
                    <a:pt x="1157" y="1489"/>
                  </a:cubicBezTo>
                  <a:cubicBezTo>
                    <a:pt x="1155" y="1486"/>
                    <a:pt x="1154" y="1481"/>
                    <a:pt x="1156" y="1478"/>
                  </a:cubicBezTo>
                  <a:cubicBezTo>
                    <a:pt x="1205" y="1370"/>
                    <a:pt x="1205" y="1370"/>
                    <a:pt x="1205" y="1370"/>
                  </a:cubicBezTo>
                  <a:cubicBezTo>
                    <a:pt x="1206" y="1368"/>
                    <a:pt x="1206" y="1365"/>
                    <a:pt x="1206" y="1363"/>
                  </a:cubicBezTo>
                  <a:cubicBezTo>
                    <a:pt x="1191" y="1245"/>
                    <a:pt x="1191" y="1245"/>
                    <a:pt x="1191" y="1245"/>
                  </a:cubicBezTo>
                  <a:cubicBezTo>
                    <a:pt x="1190" y="1244"/>
                    <a:pt x="1190" y="1244"/>
                    <a:pt x="1190" y="1243"/>
                  </a:cubicBezTo>
                  <a:cubicBezTo>
                    <a:pt x="1190" y="1185"/>
                    <a:pt x="1190" y="1185"/>
                    <a:pt x="1190" y="1185"/>
                  </a:cubicBezTo>
                  <a:cubicBezTo>
                    <a:pt x="1190" y="1178"/>
                    <a:pt x="1194" y="1173"/>
                    <a:pt x="1200" y="1172"/>
                  </a:cubicBezTo>
                  <a:cubicBezTo>
                    <a:pt x="1313" y="1155"/>
                    <a:pt x="1313" y="1155"/>
                    <a:pt x="1313" y="1155"/>
                  </a:cubicBezTo>
                  <a:cubicBezTo>
                    <a:pt x="1317" y="1154"/>
                    <a:pt x="1320" y="1152"/>
                    <a:pt x="1322" y="1149"/>
                  </a:cubicBezTo>
                  <a:cubicBezTo>
                    <a:pt x="1349" y="1106"/>
                    <a:pt x="1349" y="1106"/>
                    <a:pt x="1349" y="1106"/>
                  </a:cubicBezTo>
                  <a:cubicBezTo>
                    <a:pt x="1351" y="1103"/>
                    <a:pt x="1351" y="1100"/>
                    <a:pt x="1351" y="1097"/>
                  </a:cubicBezTo>
                  <a:cubicBezTo>
                    <a:pt x="1347" y="1078"/>
                    <a:pt x="1347" y="1078"/>
                    <a:pt x="1347" y="1078"/>
                  </a:cubicBezTo>
                  <a:cubicBezTo>
                    <a:pt x="1346" y="1073"/>
                    <a:pt x="1341" y="1069"/>
                    <a:pt x="1336" y="1068"/>
                  </a:cubicBezTo>
                  <a:cubicBezTo>
                    <a:pt x="1310" y="1067"/>
                    <a:pt x="1310" y="1067"/>
                    <a:pt x="1310" y="1067"/>
                  </a:cubicBezTo>
                  <a:cubicBezTo>
                    <a:pt x="1309" y="1067"/>
                    <a:pt x="1308" y="1067"/>
                    <a:pt x="1307" y="1067"/>
                  </a:cubicBezTo>
                  <a:cubicBezTo>
                    <a:pt x="1245" y="1074"/>
                    <a:pt x="1245" y="1074"/>
                    <a:pt x="1245" y="1074"/>
                  </a:cubicBezTo>
                  <a:cubicBezTo>
                    <a:pt x="1241" y="1075"/>
                    <a:pt x="1237" y="1073"/>
                    <a:pt x="1234" y="1069"/>
                  </a:cubicBezTo>
                  <a:cubicBezTo>
                    <a:pt x="1201" y="1027"/>
                    <a:pt x="1201" y="1027"/>
                    <a:pt x="1201" y="1027"/>
                  </a:cubicBezTo>
                  <a:cubicBezTo>
                    <a:pt x="1200" y="1026"/>
                    <a:pt x="1198" y="1024"/>
                    <a:pt x="1196" y="1024"/>
                  </a:cubicBezTo>
                  <a:cubicBezTo>
                    <a:pt x="1126" y="992"/>
                    <a:pt x="1126" y="992"/>
                    <a:pt x="1126" y="992"/>
                  </a:cubicBezTo>
                  <a:cubicBezTo>
                    <a:pt x="1122" y="990"/>
                    <a:pt x="1119" y="986"/>
                    <a:pt x="1119" y="981"/>
                  </a:cubicBezTo>
                  <a:cubicBezTo>
                    <a:pt x="1117" y="928"/>
                    <a:pt x="1117" y="928"/>
                    <a:pt x="1117" y="928"/>
                  </a:cubicBezTo>
                  <a:cubicBezTo>
                    <a:pt x="1116" y="924"/>
                    <a:pt x="1115" y="921"/>
                    <a:pt x="1112" y="919"/>
                  </a:cubicBezTo>
                  <a:cubicBezTo>
                    <a:pt x="1063" y="877"/>
                    <a:pt x="1063" y="877"/>
                    <a:pt x="1063" y="877"/>
                  </a:cubicBezTo>
                  <a:cubicBezTo>
                    <a:pt x="1056" y="871"/>
                    <a:pt x="1058" y="859"/>
                    <a:pt x="1067" y="856"/>
                  </a:cubicBezTo>
                  <a:cubicBezTo>
                    <a:pt x="1111" y="840"/>
                    <a:pt x="1111" y="840"/>
                    <a:pt x="1111" y="840"/>
                  </a:cubicBezTo>
                  <a:cubicBezTo>
                    <a:pt x="1115" y="839"/>
                    <a:pt x="1117" y="837"/>
                    <a:pt x="1119" y="833"/>
                  </a:cubicBezTo>
                  <a:cubicBezTo>
                    <a:pt x="1151" y="764"/>
                    <a:pt x="1151" y="764"/>
                    <a:pt x="1151" y="764"/>
                  </a:cubicBezTo>
                  <a:cubicBezTo>
                    <a:pt x="1152" y="762"/>
                    <a:pt x="1152" y="759"/>
                    <a:pt x="1152" y="756"/>
                  </a:cubicBezTo>
                  <a:cubicBezTo>
                    <a:pt x="1140" y="710"/>
                    <a:pt x="1140" y="710"/>
                    <a:pt x="1140" y="710"/>
                  </a:cubicBezTo>
                  <a:cubicBezTo>
                    <a:pt x="1140" y="709"/>
                    <a:pt x="1139" y="708"/>
                    <a:pt x="1139" y="707"/>
                  </a:cubicBezTo>
                  <a:cubicBezTo>
                    <a:pt x="1137" y="634"/>
                    <a:pt x="1137" y="634"/>
                    <a:pt x="1137" y="634"/>
                  </a:cubicBezTo>
                  <a:cubicBezTo>
                    <a:pt x="1136" y="631"/>
                    <a:pt x="1137" y="628"/>
                    <a:pt x="1139" y="626"/>
                  </a:cubicBezTo>
                  <a:cubicBezTo>
                    <a:pt x="1231" y="504"/>
                    <a:pt x="1231" y="504"/>
                    <a:pt x="1231" y="504"/>
                  </a:cubicBezTo>
                  <a:cubicBezTo>
                    <a:pt x="1232" y="502"/>
                    <a:pt x="1233" y="500"/>
                    <a:pt x="1233" y="498"/>
                  </a:cubicBezTo>
                  <a:cubicBezTo>
                    <a:pt x="1237" y="475"/>
                    <a:pt x="1237" y="475"/>
                    <a:pt x="1237" y="475"/>
                  </a:cubicBezTo>
                  <a:cubicBezTo>
                    <a:pt x="1238" y="468"/>
                    <a:pt x="1234" y="462"/>
                    <a:pt x="1227" y="461"/>
                  </a:cubicBezTo>
                  <a:cubicBezTo>
                    <a:pt x="1188" y="450"/>
                    <a:pt x="1188" y="450"/>
                    <a:pt x="1188" y="450"/>
                  </a:cubicBezTo>
                  <a:cubicBezTo>
                    <a:pt x="1187" y="450"/>
                    <a:pt x="1186" y="449"/>
                    <a:pt x="1185" y="449"/>
                  </a:cubicBezTo>
                  <a:cubicBezTo>
                    <a:pt x="1076" y="386"/>
                    <a:pt x="1076" y="386"/>
                    <a:pt x="1076" y="386"/>
                  </a:cubicBezTo>
                  <a:cubicBezTo>
                    <a:pt x="1074" y="385"/>
                    <a:pt x="1072" y="384"/>
                    <a:pt x="1070" y="384"/>
                  </a:cubicBezTo>
                  <a:cubicBezTo>
                    <a:pt x="1045" y="384"/>
                    <a:pt x="1045" y="384"/>
                    <a:pt x="1045" y="384"/>
                  </a:cubicBezTo>
                  <a:cubicBezTo>
                    <a:pt x="1042" y="384"/>
                    <a:pt x="1039" y="385"/>
                    <a:pt x="1036" y="387"/>
                  </a:cubicBezTo>
                  <a:cubicBezTo>
                    <a:pt x="1006" y="415"/>
                    <a:pt x="1006" y="415"/>
                    <a:pt x="1006" y="415"/>
                  </a:cubicBezTo>
                  <a:cubicBezTo>
                    <a:pt x="1004" y="416"/>
                    <a:pt x="1003" y="417"/>
                    <a:pt x="1003" y="419"/>
                  </a:cubicBezTo>
                  <a:cubicBezTo>
                    <a:pt x="967" y="487"/>
                    <a:pt x="967" y="487"/>
                    <a:pt x="967" y="487"/>
                  </a:cubicBezTo>
                  <a:cubicBezTo>
                    <a:pt x="963" y="496"/>
                    <a:pt x="951" y="496"/>
                    <a:pt x="946" y="488"/>
                  </a:cubicBezTo>
                  <a:cubicBezTo>
                    <a:pt x="925" y="458"/>
                    <a:pt x="925" y="458"/>
                    <a:pt x="925" y="458"/>
                  </a:cubicBezTo>
                  <a:cubicBezTo>
                    <a:pt x="923" y="455"/>
                    <a:pt x="919" y="453"/>
                    <a:pt x="915" y="453"/>
                  </a:cubicBezTo>
                  <a:cubicBezTo>
                    <a:pt x="894" y="453"/>
                    <a:pt x="894" y="453"/>
                    <a:pt x="894" y="453"/>
                  </a:cubicBezTo>
                  <a:cubicBezTo>
                    <a:pt x="891" y="453"/>
                    <a:pt x="888" y="452"/>
                    <a:pt x="885" y="450"/>
                  </a:cubicBezTo>
                  <a:cubicBezTo>
                    <a:pt x="834" y="404"/>
                    <a:pt x="834" y="404"/>
                    <a:pt x="834" y="404"/>
                  </a:cubicBezTo>
                  <a:cubicBezTo>
                    <a:pt x="832" y="402"/>
                    <a:pt x="830" y="399"/>
                    <a:pt x="830" y="396"/>
                  </a:cubicBezTo>
                  <a:cubicBezTo>
                    <a:pt x="816" y="282"/>
                    <a:pt x="816" y="282"/>
                    <a:pt x="816" y="282"/>
                  </a:cubicBezTo>
                  <a:cubicBezTo>
                    <a:pt x="815" y="277"/>
                    <a:pt x="818" y="272"/>
                    <a:pt x="822" y="270"/>
                  </a:cubicBezTo>
                  <a:cubicBezTo>
                    <a:pt x="865" y="245"/>
                    <a:pt x="865" y="245"/>
                    <a:pt x="865" y="245"/>
                  </a:cubicBezTo>
                  <a:cubicBezTo>
                    <a:pt x="868" y="243"/>
                    <a:pt x="872" y="243"/>
                    <a:pt x="875" y="244"/>
                  </a:cubicBezTo>
                  <a:cubicBezTo>
                    <a:pt x="907" y="253"/>
                    <a:pt x="907" y="253"/>
                    <a:pt x="907" y="253"/>
                  </a:cubicBezTo>
                  <a:cubicBezTo>
                    <a:pt x="913" y="255"/>
                    <a:pt x="920" y="252"/>
                    <a:pt x="922" y="246"/>
                  </a:cubicBezTo>
                  <a:cubicBezTo>
                    <a:pt x="943" y="191"/>
                    <a:pt x="943" y="191"/>
                    <a:pt x="943" y="191"/>
                  </a:cubicBezTo>
                  <a:cubicBezTo>
                    <a:pt x="944" y="188"/>
                    <a:pt x="944" y="184"/>
                    <a:pt x="943" y="181"/>
                  </a:cubicBezTo>
                  <a:cubicBezTo>
                    <a:pt x="922" y="140"/>
                    <a:pt x="922" y="140"/>
                    <a:pt x="922" y="140"/>
                  </a:cubicBezTo>
                  <a:cubicBezTo>
                    <a:pt x="920" y="137"/>
                    <a:pt x="917" y="135"/>
                    <a:pt x="913" y="134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3" y="114"/>
                    <a:pt x="829" y="110"/>
                    <a:pt x="829" y="104"/>
                  </a:cubicBezTo>
                  <a:cubicBezTo>
                    <a:pt x="821" y="12"/>
                    <a:pt x="821" y="12"/>
                    <a:pt x="821" y="12"/>
                  </a:cubicBezTo>
                  <a:cubicBezTo>
                    <a:pt x="820" y="5"/>
                    <a:pt x="814" y="0"/>
                    <a:pt x="808" y="0"/>
                  </a:cubicBezTo>
                  <a:cubicBezTo>
                    <a:pt x="743" y="1"/>
                    <a:pt x="743" y="1"/>
                    <a:pt x="743" y="1"/>
                  </a:cubicBezTo>
                  <a:cubicBezTo>
                    <a:pt x="737" y="2"/>
                    <a:pt x="732" y="6"/>
                    <a:pt x="731" y="12"/>
                  </a:cubicBezTo>
                  <a:cubicBezTo>
                    <a:pt x="724" y="71"/>
                    <a:pt x="724" y="71"/>
                    <a:pt x="724" y="71"/>
                  </a:cubicBezTo>
                  <a:cubicBezTo>
                    <a:pt x="723" y="75"/>
                    <a:pt x="721" y="78"/>
                    <a:pt x="718" y="80"/>
                  </a:cubicBezTo>
                  <a:cubicBezTo>
                    <a:pt x="697" y="93"/>
                    <a:pt x="697" y="93"/>
                    <a:pt x="697" y="93"/>
                  </a:cubicBezTo>
                  <a:cubicBezTo>
                    <a:pt x="694" y="95"/>
                    <a:pt x="692" y="98"/>
                    <a:pt x="691" y="101"/>
                  </a:cubicBezTo>
                  <a:cubicBezTo>
                    <a:pt x="672" y="209"/>
                    <a:pt x="672" y="209"/>
                    <a:pt x="672" y="209"/>
                  </a:cubicBezTo>
                  <a:cubicBezTo>
                    <a:pt x="671" y="212"/>
                    <a:pt x="669" y="215"/>
                    <a:pt x="666" y="217"/>
                  </a:cubicBezTo>
                  <a:cubicBezTo>
                    <a:pt x="642" y="231"/>
                    <a:pt x="642" y="231"/>
                    <a:pt x="642" y="231"/>
                  </a:cubicBezTo>
                  <a:cubicBezTo>
                    <a:pt x="634" y="236"/>
                    <a:pt x="623" y="230"/>
                    <a:pt x="623" y="220"/>
                  </a:cubicBezTo>
                  <a:cubicBezTo>
                    <a:pt x="623" y="219"/>
                    <a:pt x="623" y="219"/>
                    <a:pt x="623" y="219"/>
                  </a:cubicBezTo>
                  <a:cubicBezTo>
                    <a:pt x="623" y="220"/>
                    <a:pt x="623" y="220"/>
                    <a:pt x="623" y="220"/>
                  </a:cubicBezTo>
                  <a:cubicBezTo>
                    <a:pt x="609" y="262"/>
                    <a:pt x="609" y="262"/>
                    <a:pt x="609" y="262"/>
                  </a:cubicBezTo>
                  <a:cubicBezTo>
                    <a:pt x="608" y="263"/>
                    <a:pt x="608" y="263"/>
                    <a:pt x="608" y="263"/>
                  </a:cubicBezTo>
                  <a:cubicBezTo>
                    <a:pt x="583" y="317"/>
                    <a:pt x="583" y="317"/>
                    <a:pt x="583" y="317"/>
                  </a:cubicBezTo>
                  <a:cubicBezTo>
                    <a:pt x="582" y="318"/>
                    <a:pt x="581" y="320"/>
                    <a:pt x="580" y="321"/>
                  </a:cubicBezTo>
                  <a:cubicBezTo>
                    <a:pt x="555" y="340"/>
                    <a:pt x="555" y="340"/>
                    <a:pt x="555" y="340"/>
                  </a:cubicBezTo>
                  <a:cubicBezTo>
                    <a:pt x="553" y="341"/>
                    <a:pt x="551" y="342"/>
                    <a:pt x="548" y="342"/>
                  </a:cubicBezTo>
                  <a:cubicBezTo>
                    <a:pt x="512" y="342"/>
                    <a:pt x="512" y="342"/>
                    <a:pt x="512" y="342"/>
                  </a:cubicBezTo>
                  <a:cubicBezTo>
                    <a:pt x="507" y="342"/>
                    <a:pt x="503" y="345"/>
                    <a:pt x="501" y="349"/>
                  </a:cubicBezTo>
                  <a:cubicBezTo>
                    <a:pt x="491" y="374"/>
                    <a:pt x="491" y="374"/>
                    <a:pt x="491" y="374"/>
                  </a:cubicBezTo>
                  <a:cubicBezTo>
                    <a:pt x="491" y="375"/>
                    <a:pt x="490" y="376"/>
                    <a:pt x="490" y="378"/>
                  </a:cubicBezTo>
                  <a:cubicBezTo>
                    <a:pt x="490" y="424"/>
                    <a:pt x="490" y="424"/>
                    <a:pt x="490" y="424"/>
                  </a:cubicBezTo>
                  <a:cubicBezTo>
                    <a:pt x="490" y="430"/>
                    <a:pt x="495" y="435"/>
                    <a:pt x="501" y="435"/>
                  </a:cubicBezTo>
                  <a:cubicBezTo>
                    <a:pt x="540" y="435"/>
                    <a:pt x="540" y="435"/>
                    <a:pt x="540" y="435"/>
                  </a:cubicBezTo>
                  <a:cubicBezTo>
                    <a:pt x="544" y="435"/>
                    <a:pt x="547" y="437"/>
                    <a:pt x="549" y="440"/>
                  </a:cubicBezTo>
                  <a:cubicBezTo>
                    <a:pt x="569" y="473"/>
                    <a:pt x="569" y="473"/>
                    <a:pt x="569" y="473"/>
                  </a:cubicBezTo>
                  <a:cubicBezTo>
                    <a:pt x="569" y="473"/>
                    <a:pt x="570" y="474"/>
                    <a:pt x="571" y="475"/>
                  </a:cubicBezTo>
                  <a:cubicBezTo>
                    <a:pt x="610" y="514"/>
                    <a:pt x="610" y="514"/>
                    <a:pt x="610" y="514"/>
                  </a:cubicBezTo>
                  <a:cubicBezTo>
                    <a:pt x="614" y="518"/>
                    <a:pt x="614" y="525"/>
                    <a:pt x="610" y="529"/>
                  </a:cubicBezTo>
                  <a:cubicBezTo>
                    <a:pt x="573" y="569"/>
                    <a:pt x="573" y="569"/>
                    <a:pt x="573" y="569"/>
                  </a:cubicBezTo>
                  <a:cubicBezTo>
                    <a:pt x="547" y="595"/>
                    <a:pt x="547" y="595"/>
                    <a:pt x="547" y="595"/>
                  </a:cubicBezTo>
                  <a:cubicBezTo>
                    <a:pt x="546" y="595"/>
                    <a:pt x="546" y="596"/>
                    <a:pt x="545" y="597"/>
                  </a:cubicBezTo>
                  <a:cubicBezTo>
                    <a:pt x="502" y="677"/>
                    <a:pt x="502" y="677"/>
                    <a:pt x="502" y="677"/>
                  </a:cubicBezTo>
                  <a:cubicBezTo>
                    <a:pt x="502" y="678"/>
                    <a:pt x="501" y="680"/>
                    <a:pt x="501" y="681"/>
                  </a:cubicBezTo>
                  <a:cubicBezTo>
                    <a:pt x="491" y="783"/>
                    <a:pt x="491" y="783"/>
                    <a:pt x="491" y="783"/>
                  </a:cubicBezTo>
                  <a:cubicBezTo>
                    <a:pt x="491" y="787"/>
                    <a:pt x="492" y="790"/>
                    <a:pt x="495" y="793"/>
                  </a:cubicBezTo>
                  <a:cubicBezTo>
                    <a:pt x="540" y="831"/>
                    <a:pt x="540" y="831"/>
                    <a:pt x="540" y="831"/>
                  </a:cubicBezTo>
                  <a:cubicBezTo>
                    <a:pt x="542" y="833"/>
                    <a:pt x="544" y="834"/>
                    <a:pt x="547" y="834"/>
                  </a:cubicBezTo>
                  <a:cubicBezTo>
                    <a:pt x="633" y="834"/>
                    <a:pt x="633" y="834"/>
                    <a:pt x="633" y="834"/>
                  </a:cubicBezTo>
                  <a:cubicBezTo>
                    <a:pt x="635" y="834"/>
                    <a:pt x="636" y="834"/>
                    <a:pt x="637" y="834"/>
                  </a:cubicBezTo>
                  <a:cubicBezTo>
                    <a:pt x="718" y="862"/>
                    <a:pt x="718" y="862"/>
                    <a:pt x="718" y="862"/>
                  </a:cubicBezTo>
                  <a:cubicBezTo>
                    <a:pt x="720" y="863"/>
                    <a:pt x="722" y="864"/>
                    <a:pt x="723" y="866"/>
                  </a:cubicBezTo>
                  <a:cubicBezTo>
                    <a:pt x="761" y="920"/>
                    <a:pt x="761" y="920"/>
                    <a:pt x="761" y="920"/>
                  </a:cubicBezTo>
                  <a:cubicBezTo>
                    <a:pt x="762" y="922"/>
                    <a:pt x="763" y="924"/>
                    <a:pt x="763" y="926"/>
                  </a:cubicBezTo>
                  <a:cubicBezTo>
                    <a:pt x="768" y="993"/>
                    <a:pt x="768" y="993"/>
                    <a:pt x="768" y="993"/>
                  </a:cubicBezTo>
                  <a:cubicBezTo>
                    <a:pt x="768" y="1002"/>
                    <a:pt x="779" y="1007"/>
                    <a:pt x="786" y="1001"/>
                  </a:cubicBezTo>
                  <a:cubicBezTo>
                    <a:pt x="823" y="969"/>
                    <a:pt x="823" y="969"/>
                    <a:pt x="823" y="969"/>
                  </a:cubicBezTo>
                  <a:cubicBezTo>
                    <a:pt x="828" y="965"/>
                    <a:pt x="835" y="965"/>
                    <a:pt x="839" y="970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09" y="1048"/>
                    <a:pt x="909" y="1048"/>
                    <a:pt x="909" y="1048"/>
                  </a:cubicBezTo>
                  <a:cubicBezTo>
                    <a:pt x="960" y="1099"/>
                    <a:pt x="960" y="1099"/>
                    <a:pt x="960" y="1099"/>
                  </a:cubicBezTo>
                  <a:cubicBezTo>
                    <a:pt x="967" y="1106"/>
                    <a:pt x="963" y="1117"/>
                    <a:pt x="953" y="1118"/>
                  </a:cubicBezTo>
                  <a:cubicBezTo>
                    <a:pt x="900" y="1122"/>
                    <a:pt x="900" y="1122"/>
                    <a:pt x="900" y="1122"/>
                  </a:cubicBezTo>
                  <a:cubicBezTo>
                    <a:pt x="900" y="1122"/>
                    <a:pt x="900" y="1122"/>
                    <a:pt x="899" y="1122"/>
                  </a:cubicBezTo>
                  <a:cubicBezTo>
                    <a:pt x="831" y="1122"/>
                    <a:pt x="831" y="1122"/>
                    <a:pt x="831" y="1122"/>
                  </a:cubicBezTo>
                  <a:cubicBezTo>
                    <a:pt x="827" y="1122"/>
                    <a:pt x="824" y="1124"/>
                    <a:pt x="822" y="1126"/>
                  </a:cubicBezTo>
                  <a:cubicBezTo>
                    <a:pt x="810" y="1140"/>
                    <a:pt x="767" y="1191"/>
                    <a:pt x="754" y="1191"/>
                  </a:cubicBezTo>
                  <a:cubicBezTo>
                    <a:pt x="741" y="1191"/>
                    <a:pt x="723" y="1224"/>
                    <a:pt x="719" y="1231"/>
                  </a:cubicBezTo>
                  <a:cubicBezTo>
                    <a:pt x="719" y="1232"/>
                    <a:pt x="718" y="1232"/>
                    <a:pt x="718" y="1233"/>
                  </a:cubicBezTo>
                  <a:cubicBezTo>
                    <a:pt x="705" y="1291"/>
                    <a:pt x="705" y="1291"/>
                    <a:pt x="705" y="1291"/>
                  </a:cubicBezTo>
                  <a:cubicBezTo>
                    <a:pt x="704" y="1295"/>
                    <a:pt x="701" y="1297"/>
                    <a:pt x="698" y="1299"/>
                  </a:cubicBezTo>
                  <a:cubicBezTo>
                    <a:pt x="655" y="1315"/>
                    <a:pt x="655" y="1315"/>
                    <a:pt x="655" y="1315"/>
                  </a:cubicBezTo>
                  <a:cubicBezTo>
                    <a:pt x="654" y="1315"/>
                    <a:pt x="652" y="1315"/>
                    <a:pt x="651" y="1315"/>
                  </a:cubicBezTo>
                  <a:cubicBezTo>
                    <a:pt x="580" y="1313"/>
                    <a:pt x="580" y="1313"/>
                    <a:pt x="580" y="1313"/>
                  </a:cubicBezTo>
                  <a:cubicBezTo>
                    <a:pt x="579" y="1313"/>
                    <a:pt x="578" y="1312"/>
                    <a:pt x="577" y="1312"/>
                  </a:cubicBezTo>
                  <a:cubicBezTo>
                    <a:pt x="541" y="1298"/>
                    <a:pt x="541" y="1298"/>
                    <a:pt x="541" y="1298"/>
                  </a:cubicBezTo>
                  <a:cubicBezTo>
                    <a:pt x="538" y="1297"/>
                    <a:pt x="536" y="1295"/>
                    <a:pt x="535" y="1293"/>
                  </a:cubicBezTo>
                  <a:cubicBezTo>
                    <a:pt x="502" y="1233"/>
                    <a:pt x="502" y="1233"/>
                    <a:pt x="502" y="1233"/>
                  </a:cubicBezTo>
                  <a:cubicBezTo>
                    <a:pt x="502" y="1232"/>
                    <a:pt x="501" y="1232"/>
                    <a:pt x="500" y="1231"/>
                  </a:cubicBezTo>
                  <a:cubicBezTo>
                    <a:pt x="438" y="1166"/>
                    <a:pt x="438" y="1166"/>
                    <a:pt x="438" y="1166"/>
                  </a:cubicBezTo>
                  <a:cubicBezTo>
                    <a:pt x="437" y="1164"/>
                    <a:pt x="436" y="1163"/>
                    <a:pt x="435" y="1161"/>
                  </a:cubicBezTo>
                  <a:cubicBezTo>
                    <a:pt x="416" y="1093"/>
                    <a:pt x="416" y="1093"/>
                    <a:pt x="416" y="1093"/>
                  </a:cubicBezTo>
                  <a:cubicBezTo>
                    <a:pt x="415" y="1091"/>
                    <a:pt x="414" y="1089"/>
                    <a:pt x="412" y="1087"/>
                  </a:cubicBezTo>
                  <a:cubicBezTo>
                    <a:pt x="330" y="1025"/>
                    <a:pt x="330" y="1025"/>
                    <a:pt x="330" y="1025"/>
                  </a:cubicBezTo>
                  <a:cubicBezTo>
                    <a:pt x="329" y="1024"/>
                    <a:pt x="328" y="1024"/>
                    <a:pt x="327" y="1023"/>
                  </a:cubicBezTo>
                  <a:cubicBezTo>
                    <a:pt x="260" y="1001"/>
                    <a:pt x="260" y="1001"/>
                    <a:pt x="260" y="1001"/>
                  </a:cubicBezTo>
                  <a:cubicBezTo>
                    <a:pt x="253" y="999"/>
                    <a:pt x="246" y="1005"/>
                    <a:pt x="246" y="1012"/>
                  </a:cubicBezTo>
                  <a:cubicBezTo>
                    <a:pt x="251" y="1196"/>
                    <a:pt x="251" y="1196"/>
                    <a:pt x="251" y="1196"/>
                  </a:cubicBezTo>
                  <a:cubicBezTo>
                    <a:pt x="251" y="1196"/>
                    <a:pt x="252" y="1197"/>
                    <a:pt x="252" y="1197"/>
                  </a:cubicBezTo>
                  <a:cubicBezTo>
                    <a:pt x="270" y="1339"/>
                    <a:pt x="270" y="1339"/>
                    <a:pt x="270" y="1339"/>
                  </a:cubicBezTo>
                  <a:cubicBezTo>
                    <a:pt x="270" y="1341"/>
                    <a:pt x="270" y="1343"/>
                    <a:pt x="269" y="1345"/>
                  </a:cubicBezTo>
                  <a:cubicBezTo>
                    <a:pt x="240" y="1417"/>
                    <a:pt x="240" y="1417"/>
                    <a:pt x="240" y="1417"/>
                  </a:cubicBezTo>
                  <a:cubicBezTo>
                    <a:pt x="240" y="1418"/>
                    <a:pt x="239" y="1418"/>
                    <a:pt x="239" y="1419"/>
                  </a:cubicBezTo>
                  <a:cubicBezTo>
                    <a:pt x="196" y="1476"/>
                    <a:pt x="196" y="1476"/>
                    <a:pt x="196" y="1476"/>
                  </a:cubicBezTo>
                  <a:cubicBezTo>
                    <a:pt x="194" y="1480"/>
                    <a:pt x="193" y="1484"/>
                    <a:pt x="196" y="1488"/>
                  </a:cubicBezTo>
                  <a:cubicBezTo>
                    <a:pt x="230" y="1548"/>
                    <a:pt x="230" y="1548"/>
                    <a:pt x="230" y="1548"/>
                  </a:cubicBezTo>
                  <a:cubicBezTo>
                    <a:pt x="232" y="1551"/>
                    <a:pt x="232" y="1556"/>
                    <a:pt x="230" y="1559"/>
                  </a:cubicBezTo>
                  <a:cubicBezTo>
                    <a:pt x="210" y="1593"/>
                    <a:pt x="210" y="1593"/>
                    <a:pt x="210" y="1593"/>
                  </a:cubicBezTo>
                  <a:cubicBezTo>
                    <a:pt x="208" y="1595"/>
                    <a:pt x="208" y="1598"/>
                    <a:pt x="209" y="1601"/>
                  </a:cubicBezTo>
                  <a:cubicBezTo>
                    <a:pt x="221" y="1647"/>
                    <a:pt x="221" y="1647"/>
                    <a:pt x="221" y="1647"/>
                  </a:cubicBezTo>
                  <a:cubicBezTo>
                    <a:pt x="222" y="1648"/>
                    <a:pt x="222" y="1649"/>
                    <a:pt x="222" y="1650"/>
                  </a:cubicBezTo>
                  <a:cubicBezTo>
                    <a:pt x="224" y="1707"/>
                    <a:pt x="224" y="1707"/>
                    <a:pt x="224" y="1707"/>
                  </a:cubicBezTo>
                  <a:cubicBezTo>
                    <a:pt x="224" y="1716"/>
                    <a:pt x="214" y="1722"/>
                    <a:pt x="207" y="1717"/>
                  </a:cubicBezTo>
                  <a:cubicBezTo>
                    <a:pt x="170" y="1692"/>
                    <a:pt x="170" y="1692"/>
                    <a:pt x="170" y="1692"/>
                  </a:cubicBezTo>
                  <a:cubicBezTo>
                    <a:pt x="166" y="1689"/>
                    <a:pt x="160" y="1690"/>
                    <a:pt x="156" y="1694"/>
                  </a:cubicBezTo>
                  <a:cubicBezTo>
                    <a:pt x="122" y="1730"/>
                    <a:pt x="122" y="1730"/>
                    <a:pt x="122" y="1730"/>
                  </a:cubicBezTo>
                  <a:cubicBezTo>
                    <a:pt x="121" y="1731"/>
                    <a:pt x="120" y="1732"/>
                    <a:pt x="119" y="1733"/>
                  </a:cubicBezTo>
                  <a:cubicBezTo>
                    <a:pt x="106" y="1740"/>
                    <a:pt x="16" y="1786"/>
                    <a:pt x="8" y="1788"/>
                  </a:cubicBezTo>
                  <a:cubicBezTo>
                    <a:pt x="0" y="1791"/>
                    <a:pt x="6" y="1839"/>
                    <a:pt x="7" y="1851"/>
                  </a:cubicBezTo>
                  <a:cubicBezTo>
                    <a:pt x="8" y="1852"/>
                    <a:pt x="8" y="1854"/>
                    <a:pt x="9" y="1855"/>
                  </a:cubicBezTo>
                  <a:cubicBezTo>
                    <a:pt x="33" y="1890"/>
                    <a:pt x="33" y="1890"/>
                    <a:pt x="33" y="1890"/>
                  </a:cubicBezTo>
                  <a:cubicBezTo>
                    <a:pt x="34" y="1891"/>
                    <a:pt x="35" y="1892"/>
                    <a:pt x="36" y="1893"/>
                  </a:cubicBezTo>
                  <a:cubicBezTo>
                    <a:pt x="74" y="1921"/>
                    <a:pt x="74" y="1921"/>
                    <a:pt x="74" y="1921"/>
                  </a:cubicBezTo>
                  <a:cubicBezTo>
                    <a:pt x="75" y="1922"/>
                    <a:pt x="76" y="1923"/>
                    <a:pt x="77" y="1924"/>
                  </a:cubicBezTo>
                  <a:cubicBezTo>
                    <a:pt x="98" y="1960"/>
                    <a:pt x="98" y="1960"/>
                    <a:pt x="98" y="1960"/>
                  </a:cubicBezTo>
                  <a:cubicBezTo>
                    <a:pt x="102" y="1966"/>
                    <a:pt x="111" y="1967"/>
                    <a:pt x="116" y="1961"/>
                  </a:cubicBezTo>
                  <a:cubicBezTo>
                    <a:pt x="116" y="1961"/>
                    <a:pt x="116" y="1961"/>
                    <a:pt x="116" y="1961"/>
                  </a:cubicBezTo>
                  <a:cubicBezTo>
                    <a:pt x="121" y="1955"/>
                    <a:pt x="130" y="1957"/>
                    <a:pt x="134" y="1964"/>
                  </a:cubicBezTo>
                  <a:cubicBezTo>
                    <a:pt x="186" y="2068"/>
                    <a:pt x="186" y="2068"/>
                    <a:pt x="186" y="2068"/>
                  </a:cubicBezTo>
                  <a:cubicBezTo>
                    <a:pt x="188" y="2072"/>
                    <a:pt x="191" y="2074"/>
                    <a:pt x="195" y="2074"/>
                  </a:cubicBezTo>
                  <a:cubicBezTo>
                    <a:pt x="324" y="2083"/>
                    <a:pt x="324" y="2083"/>
                    <a:pt x="324" y="2083"/>
                  </a:cubicBezTo>
                  <a:cubicBezTo>
                    <a:pt x="325" y="2083"/>
                    <a:pt x="327" y="2082"/>
                    <a:pt x="328" y="2082"/>
                  </a:cubicBezTo>
                  <a:cubicBezTo>
                    <a:pt x="408" y="2053"/>
                    <a:pt x="408" y="2053"/>
                    <a:pt x="408" y="2053"/>
                  </a:cubicBezTo>
                  <a:cubicBezTo>
                    <a:pt x="412" y="2051"/>
                    <a:pt x="417" y="2052"/>
                    <a:pt x="420" y="2055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474;p84">
              <a:extLst>
                <a:ext uri="{FF2B5EF4-FFF2-40B4-BE49-F238E27FC236}">
                  <a16:creationId xmlns:a16="http://schemas.microsoft.com/office/drawing/2014/main" id="{214406B8-0131-3C47-A25F-2AEDC2A3F57F}"/>
                </a:ext>
              </a:extLst>
            </p:cNvPr>
            <p:cNvSpPr/>
            <p:nvPr/>
          </p:nvSpPr>
          <p:spPr>
            <a:xfrm>
              <a:off x="13615988" y="9985375"/>
              <a:ext cx="490538" cy="336550"/>
            </a:xfrm>
            <a:custGeom>
              <a:avLst/>
              <a:gdLst/>
              <a:ahLst/>
              <a:cxnLst/>
              <a:rect l="0" t="0" r="0" b="0"/>
              <a:pathLst>
                <a:path w="770" h="529" extrusionOk="0">
                  <a:moveTo>
                    <a:pt x="39" y="175"/>
                  </a:moveTo>
                  <a:cubicBezTo>
                    <a:pt x="40" y="177"/>
                    <a:pt x="41" y="178"/>
                    <a:pt x="42" y="180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130" y="237"/>
                    <a:pt x="130" y="237"/>
                    <a:pt x="130" y="237"/>
                  </a:cubicBezTo>
                  <a:cubicBezTo>
                    <a:pt x="131" y="238"/>
                    <a:pt x="132" y="238"/>
                    <a:pt x="133" y="239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7" y="303"/>
                    <a:pt x="218" y="305"/>
                    <a:pt x="219" y="307"/>
                  </a:cubicBezTo>
                  <a:cubicBezTo>
                    <a:pt x="238" y="375"/>
                    <a:pt x="238" y="375"/>
                    <a:pt x="238" y="375"/>
                  </a:cubicBezTo>
                  <a:cubicBezTo>
                    <a:pt x="239" y="377"/>
                    <a:pt x="240" y="378"/>
                    <a:pt x="241" y="380"/>
                  </a:cubicBezTo>
                  <a:cubicBezTo>
                    <a:pt x="303" y="445"/>
                    <a:pt x="303" y="445"/>
                    <a:pt x="303" y="445"/>
                  </a:cubicBezTo>
                  <a:cubicBezTo>
                    <a:pt x="304" y="446"/>
                    <a:pt x="305" y="446"/>
                    <a:pt x="305" y="447"/>
                  </a:cubicBezTo>
                  <a:cubicBezTo>
                    <a:pt x="338" y="507"/>
                    <a:pt x="338" y="507"/>
                    <a:pt x="338" y="507"/>
                  </a:cubicBezTo>
                  <a:cubicBezTo>
                    <a:pt x="339" y="509"/>
                    <a:pt x="341" y="511"/>
                    <a:pt x="344" y="512"/>
                  </a:cubicBezTo>
                  <a:cubicBezTo>
                    <a:pt x="380" y="526"/>
                    <a:pt x="380" y="526"/>
                    <a:pt x="380" y="526"/>
                  </a:cubicBezTo>
                  <a:cubicBezTo>
                    <a:pt x="381" y="526"/>
                    <a:pt x="382" y="527"/>
                    <a:pt x="383" y="527"/>
                  </a:cubicBezTo>
                  <a:cubicBezTo>
                    <a:pt x="454" y="529"/>
                    <a:pt x="454" y="529"/>
                    <a:pt x="454" y="529"/>
                  </a:cubicBezTo>
                  <a:cubicBezTo>
                    <a:pt x="455" y="529"/>
                    <a:pt x="457" y="529"/>
                    <a:pt x="458" y="529"/>
                  </a:cubicBezTo>
                  <a:cubicBezTo>
                    <a:pt x="501" y="513"/>
                    <a:pt x="501" y="513"/>
                    <a:pt x="501" y="513"/>
                  </a:cubicBezTo>
                  <a:cubicBezTo>
                    <a:pt x="504" y="511"/>
                    <a:pt x="507" y="509"/>
                    <a:pt x="508" y="505"/>
                  </a:cubicBezTo>
                  <a:cubicBezTo>
                    <a:pt x="521" y="447"/>
                    <a:pt x="521" y="447"/>
                    <a:pt x="521" y="447"/>
                  </a:cubicBezTo>
                  <a:cubicBezTo>
                    <a:pt x="521" y="446"/>
                    <a:pt x="522" y="446"/>
                    <a:pt x="522" y="445"/>
                  </a:cubicBezTo>
                  <a:cubicBezTo>
                    <a:pt x="526" y="438"/>
                    <a:pt x="544" y="405"/>
                    <a:pt x="557" y="405"/>
                  </a:cubicBezTo>
                  <a:cubicBezTo>
                    <a:pt x="570" y="405"/>
                    <a:pt x="613" y="354"/>
                    <a:pt x="625" y="340"/>
                  </a:cubicBezTo>
                  <a:cubicBezTo>
                    <a:pt x="627" y="338"/>
                    <a:pt x="630" y="336"/>
                    <a:pt x="634" y="336"/>
                  </a:cubicBezTo>
                  <a:cubicBezTo>
                    <a:pt x="702" y="336"/>
                    <a:pt x="702" y="336"/>
                    <a:pt x="702" y="336"/>
                  </a:cubicBezTo>
                  <a:cubicBezTo>
                    <a:pt x="703" y="336"/>
                    <a:pt x="703" y="336"/>
                    <a:pt x="703" y="336"/>
                  </a:cubicBezTo>
                  <a:cubicBezTo>
                    <a:pt x="756" y="332"/>
                    <a:pt x="756" y="332"/>
                    <a:pt x="756" y="332"/>
                  </a:cubicBezTo>
                  <a:cubicBezTo>
                    <a:pt x="766" y="331"/>
                    <a:pt x="770" y="320"/>
                    <a:pt x="763" y="313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712" y="262"/>
                    <a:pt x="712" y="262"/>
                    <a:pt x="712" y="262"/>
                  </a:cubicBezTo>
                  <a:cubicBezTo>
                    <a:pt x="642" y="184"/>
                    <a:pt x="642" y="184"/>
                    <a:pt x="642" y="184"/>
                  </a:cubicBezTo>
                  <a:cubicBezTo>
                    <a:pt x="638" y="179"/>
                    <a:pt x="631" y="179"/>
                    <a:pt x="626" y="183"/>
                  </a:cubicBezTo>
                  <a:cubicBezTo>
                    <a:pt x="589" y="215"/>
                    <a:pt x="589" y="215"/>
                    <a:pt x="589" y="215"/>
                  </a:cubicBezTo>
                  <a:cubicBezTo>
                    <a:pt x="582" y="221"/>
                    <a:pt x="571" y="216"/>
                    <a:pt x="571" y="207"/>
                  </a:cubicBezTo>
                  <a:cubicBezTo>
                    <a:pt x="566" y="140"/>
                    <a:pt x="566" y="140"/>
                    <a:pt x="566" y="140"/>
                  </a:cubicBezTo>
                  <a:cubicBezTo>
                    <a:pt x="566" y="138"/>
                    <a:pt x="565" y="136"/>
                    <a:pt x="564" y="134"/>
                  </a:cubicBezTo>
                  <a:cubicBezTo>
                    <a:pt x="526" y="80"/>
                    <a:pt x="526" y="80"/>
                    <a:pt x="526" y="80"/>
                  </a:cubicBezTo>
                  <a:cubicBezTo>
                    <a:pt x="525" y="78"/>
                    <a:pt x="523" y="77"/>
                    <a:pt x="521" y="76"/>
                  </a:cubicBezTo>
                  <a:cubicBezTo>
                    <a:pt x="440" y="48"/>
                    <a:pt x="440" y="48"/>
                    <a:pt x="440" y="48"/>
                  </a:cubicBezTo>
                  <a:cubicBezTo>
                    <a:pt x="439" y="48"/>
                    <a:pt x="438" y="48"/>
                    <a:pt x="436" y="48"/>
                  </a:cubicBezTo>
                  <a:cubicBezTo>
                    <a:pt x="350" y="48"/>
                    <a:pt x="350" y="48"/>
                    <a:pt x="350" y="48"/>
                  </a:cubicBezTo>
                  <a:cubicBezTo>
                    <a:pt x="347" y="48"/>
                    <a:pt x="345" y="47"/>
                    <a:pt x="343" y="45"/>
                  </a:cubicBezTo>
                  <a:cubicBezTo>
                    <a:pt x="298" y="7"/>
                    <a:pt x="298" y="7"/>
                    <a:pt x="298" y="7"/>
                  </a:cubicBezTo>
                  <a:cubicBezTo>
                    <a:pt x="296" y="5"/>
                    <a:pt x="295" y="3"/>
                    <a:pt x="294" y="0"/>
                  </a:cubicBezTo>
                  <a:cubicBezTo>
                    <a:pt x="294" y="1"/>
                    <a:pt x="293" y="2"/>
                    <a:pt x="293" y="4"/>
                  </a:cubicBezTo>
                  <a:cubicBezTo>
                    <a:pt x="290" y="32"/>
                    <a:pt x="290" y="32"/>
                    <a:pt x="290" y="32"/>
                  </a:cubicBezTo>
                  <a:cubicBezTo>
                    <a:pt x="290" y="34"/>
                    <a:pt x="290" y="37"/>
                    <a:pt x="288" y="39"/>
                  </a:cubicBezTo>
                  <a:cubicBezTo>
                    <a:pt x="265" y="87"/>
                    <a:pt x="265" y="87"/>
                    <a:pt x="265" y="87"/>
                  </a:cubicBezTo>
                  <a:cubicBezTo>
                    <a:pt x="262" y="94"/>
                    <a:pt x="256" y="98"/>
                    <a:pt x="249" y="99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37" y="101"/>
                    <a:pt x="231" y="99"/>
                    <a:pt x="226" y="94"/>
                  </a:cubicBezTo>
                  <a:cubicBezTo>
                    <a:pt x="198" y="68"/>
                    <a:pt x="198" y="68"/>
                    <a:pt x="198" y="68"/>
                  </a:cubicBezTo>
                  <a:cubicBezTo>
                    <a:pt x="197" y="67"/>
                    <a:pt x="195" y="66"/>
                    <a:pt x="194" y="65"/>
                  </a:cubicBezTo>
                  <a:cubicBezTo>
                    <a:pt x="155" y="41"/>
                    <a:pt x="155" y="41"/>
                    <a:pt x="155" y="41"/>
                  </a:cubicBezTo>
                  <a:cubicBezTo>
                    <a:pt x="154" y="40"/>
                    <a:pt x="152" y="39"/>
                    <a:pt x="150" y="38"/>
                  </a:cubicBezTo>
                  <a:cubicBezTo>
                    <a:pt x="150" y="38"/>
                    <a:pt x="150" y="38"/>
                    <a:pt x="150" y="38"/>
                  </a:cubicBezTo>
                  <a:cubicBezTo>
                    <a:pt x="142" y="36"/>
                    <a:pt x="132" y="39"/>
                    <a:pt x="127" y="46"/>
                  </a:cubicBezTo>
                  <a:cubicBezTo>
                    <a:pt x="120" y="56"/>
                    <a:pt x="111" y="69"/>
                    <a:pt x="111" y="71"/>
                  </a:cubicBezTo>
                  <a:cubicBezTo>
                    <a:pt x="111" y="74"/>
                    <a:pt x="97" y="101"/>
                    <a:pt x="94" y="102"/>
                  </a:cubicBezTo>
                  <a:cubicBezTo>
                    <a:pt x="90" y="103"/>
                    <a:pt x="73" y="113"/>
                    <a:pt x="65" y="113"/>
                  </a:cubicBezTo>
                  <a:cubicBezTo>
                    <a:pt x="61" y="113"/>
                    <a:pt x="44" y="114"/>
                    <a:pt x="27" y="115"/>
                  </a:cubicBezTo>
                  <a:cubicBezTo>
                    <a:pt x="8" y="117"/>
                    <a:pt x="0" y="139"/>
                    <a:pt x="14" y="152"/>
                  </a:cubicBezTo>
                  <a:lnTo>
                    <a:pt x="39" y="175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475;p84">
              <a:extLst>
                <a:ext uri="{FF2B5EF4-FFF2-40B4-BE49-F238E27FC236}">
                  <a16:creationId xmlns:a16="http://schemas.microsoft.com/office/drawing/2014/main" id="{4F8DD214-00D1-A3FC-D39C-8AA7B1E6B9A3}"/>
                </a:ext>
              </a:extLst>
            </p:cNvPr>
            <p:cNvSpPr/>
            <p:nvPr/>
          </p:nvSpPr>
          <p:spPr>
            <a:xfrm>
              <a:off x="12115801" y="10404475"/>
              <a:ext cx="1836738" cy="1160463"/>
            </a:xfrm>
            <a:custGeom>
              <a:avLst/>
              <a:gdLst/>
              <a:ahLst/>
              <a:cxnLst/>
              <a:rect l="0" t="0" r="0" b="0"/>
              <a:pathLst>
                <a:path w="2885" h="1823" extrusionOk="0">
                  <a:moveTo>
                    <a:pt x="2661" y="1759"/>
                  </a:moveTo>
                  <a:cubicBezTo>
                    <a:pt x="2671" y="1754"/>
                    <a:pt x="2678" y="1744"/>
                    <a:pt x="2678" y="1734"/>
                  </a:cubicBezTo>
                  <a:cubicBezTo>
                    <a:pt x="2678" y="1675"/>
                    <a:pt x="2678" y="1675"/>
                    <a:pt x="2678" y="1675"/>
                  </a:cubicBezTo>
                  <a:cubicBezTo>
                    <a:pt x="2678" y="1668"/>
                    <a:pt x="2681" y="1660"/>
                    <a:pt x="2687" y="1655"/>
                  </a:cubicBezTo>
                  <a:cubicBezTo>
                    <a:pt x="2736" y="1611"/>
                    <a:pt x="2736" y="1611"/>
                    <a:pt x="2736" y="1611"/>
                  </a:cubicBezTo>
                  <a:cubicBezTo>
                    <a:pt x="2740" y="1607"/>
                    <a:pt x="2742" y="1602"/>
                    <a:pt x="2744" y="1597"/>
                  </a:cubicBezTo>
                  <a:cubicBezTo>
                    <a:pt x="2757" y="1546"/>
                    <a:pt x="2757" y="1546"/>
                    <a:pt x="2757" y="1546"/>
                  </a:cubicBezTo>
                  <a:cubicBezTo>
                    <a:pt x="2760" y="1535"/>
                    <a:pt x="2770" y="1527"/>
                    <a:pt x="2781" y="1526"/>
                  </a:cubicBezTo>
                  <a:cubicBezTo>
                    <a:pt x="2823" y="1523"/>
                    <a:pt x="2823" y="1523"/>
                    <a:pt x="2823" y="1523"/>
                  </a:cubicBezTo>
                  <a:cubicBezTo>
                    <a:pt x="2835" y="1522"/>
                    <a:pt x="2845" y="1513"/>
                    <a:pt x="2848" y="1501"/>
                  </a:cubicBezTo>
                  <a:cubicBezTo>
                    <a:pt x="2883" y="1318"/>
                    <a:pt x="2883" y="1318"/>
                    <a:pt x="2883" y="1318"/>
                  </a:cubicBezTo>
                  <a:cubicBezTo>
                    <a:pt x="2885" y="1309"/>
                    <a:pt x="2881" y="1299"/>
                    <a:pt x="2874" y="1293"/>
                  </a:cubicBezTo>
                  <a:cubicBezTo>
                    <a:pt x="2725" y="1156"/>
                    <a:pt x="2725" y="1156"/>
                    <a:pt x="2725" y="1156"/>
                  </a:cubicBezTo>
                  <a:cubicBezTo>
                    <a:pt x="2723" y="1154"/>
                    <a:pt x="2721" y="1152"/>
                    <a:pt x="2720" y="1149"/>
                  </a:cubicBezTo>
                  <a:cubicBezTo>
                    <a:pt x="2622" y="981"/>
                    <a:pt x="2622" y="981"/>
                    <a:pt x="2622" y="981"/>
                  </a:cubicBezTo>
                  <a:cubicBezTo>
                    <a:pt x="2619" y="976"/>
                    <a:pt x="2618" y="970"/>
                    <a:pt x="2618" y="964"/>
                  </a:cubicBezTo>
                  <a:cubicBezTo>
                    <a:pt x="2645" y="698"/>
                    <a:pt x="2645" y="698"/>
                    <a:pt x="2645" y="698"/>
                  </a:cubicBezTo>
                  <a:cubicBezTo>
                    <a:pt x="2645" y="694"/>
                    <a:pt x="2646" y="690"/>
                    <a:pt x="2648" y="686"/>
                  </a:cubicBezTo>
                  <a:cubicBezTo>
                    <a:pt x="2580" y="611"/>
                    <a:pt x="2580" y="611"/>
                    <a:pt x="2580" y="611"/>
                  </a:cubicBezTo>
                  <a:cubicBezTo>
                    <a:pt x="2577" y="608"/>
                    <a:pt x="2572" y="607"/>
                    <a:pt x="2568" y="609"/>
                  </a:cubicBezTo>
                  <a:cubicBezTo>
                    <a:pt x="2488" y="638"/>
                    <a:pt x="2488" y="638"/>
                    <a:pt x="2488" y="638"/>
                  </a:cubicBezTo>
                  <a:cubicBezTo>
                    <a:pt x="2487" y="638"/>
                    <a:pt x="2485" y="639"/>
                    <a:pt x="2484" y="639"/>
                  </a:cubicBezTo>
                  <a:cubicBezTo>
                    <a:pt x="2355" y="630"/>
                    <a:pt x="2355" y="630"/>
                    <a:pt x="2355" y="630"/>
                  </a:cubicBezTo>
                  <a:cubicBezTo>
                    <a:pt x="2351" y="630"/>
                    <a:pt x="2348" y="628"/>
                    <a:pt x="2346" y="624"/>
                  </a:cubicBezTo>
                  <a:cubicBezTo>
                    <a:pt x="2294" y="520"/>
                    <a:pt x="2294" y="520"/>
                    <a:pt x="2294" y="520"/>
                  </a:cubicBezTo>
                  <a:cubicBezTo>
                    <a:pt x="2290" y="513"/>
                    <a:pt x="2281" y="511"/>
                    <a:pt x="2276" y="517"/>
                  </a:cubicBezTo>
                  <a:cubicBezTo>
                    <a:pt x="2276" y="517"/>
                    <a:pt x="2276" y="517"/>
                    <a:pt x="2276" y="517"/>
                  </a:cubicBezTo>
                  <a:cubicBezTo>
                    <a:pt x="2271" y="523"/>
                    <a:pt x="2262" y="522"/>
                    <a:pt x="2258" y="516"/>
                  </a:cubicBezTo>
                  <a:cubicBezTo>
                    <a:pt x="2237" y="480"/>
                    <a:pt x="2237" y="480"/>
                    <a:pt x="2237" y="480"/>
                  </a:cubicBezTo>
                  <a:cubicBezTo>
                    <a:pt x="2236" y="479"/>
                    <a:pt x="2235" y="478"/>
                    <a:pt x="2234" y="477"/>
                  </a:cubicBezTo>
                  <a:cubicBezTo>
                    <a:pt x="2196" y="449"/>
                    <a:pt x="2196" y="449"/>
                    <a:pt x="2196" y="449"/>
                  </a:cubicBezTo>
                  <a:cubicBezTo>
                    <a:pt x="2195" y="448"/>
                    <a:pt x="2194" y="447"/>
                    <a:pt x="2193" y="446"/>
                  </a:cubicBezTo>
                  <a:cubicBezTo>
                    <a:pt x="2169" y="411"/>
                    <a:pt x="2169" y="411"/>
                    <a:pt x="2169" y="411"/>
                  </a:cubicBezTo>
                  <a:cubicBezTo>
                    <a:pt x="2168" y="410"/>
                    <a:pt x="2168" y="408"/>
                    <a:pt x="2167" y="407"/>
                  </a:cubicBezTo>
                  <a:cubicBezTo>
                    <a:pt x="2166" y="395"/>
                    <a:pt x="2160" y="347"/>
                    <a:pt x="2168" y="344"/>
                  </a:cubicBezTo>
                  <a:cubicBezTo>
                    <a:pt x="2168" y="344"/>
                    <a:pt x="2168" y="344"/>
                    <a:pt x="2168" y="344"/>
                  </a:cubicBezTo>
                  <a:cubicBezTo>
                    <a:pt x="2167" y="343"/>
                    <a:pt x="2166" y="342"/>
                    <a:pt x="2165" y="341"/>
                  </a:cubicBezTo>
                  <a:cubicBezTo>
                    <a:pt x="2085" y="253"/>
                    <a:pt x="2085" y="253"/>
                    <a:pt x="2085" y="253"/>
                  </a:cubicBezTo>
                  <a:cubicBezTo>
                    <a:pt x="2084" y="252"/>
                    <a:pt x="2083" y="251"/>
                    <a:pt x="2081" y="250"/>
                  </a:cubicBezTo>
                  <a:cubicBezTo>
                    <a:pt x="2066" y="241"/>
                    <a:pt x="2066" y="241"/>
                    <a:pt x="2066" y="241"/>
                  </a:cubicBezTo>
                  <a:cubicBezTo>
                    <a:pt x="2059" y="237"/>
                    <a:pt x="2051" y="239"/>
                    <a:pt x="2046" y="245"/>
                  </a:cubicBezTo>
                  <a:cubicBezTo>
                    <a:pt x="2025" y="277"/>
                    <a:pt x="2025" y="277"/>
                    <a:pt x="2025" y="277"/>
                  </a:cubicBezTo>
                  <a:cubicBezTo>
                    <a:pt x="2023" y="280"/>
                    <a:pt x="2019" y="282"/>
                    <a:pt x="2016" y="283"/>
                  </a:cubicBezTo>
                  <a:cubicBezTo>
                    <a:pt x="1981" y="292"/>
                    <a:pt x="1981" y="292"/>
                    <a:pt x="1981" y="292"/>
                  </a:cubicBezTo>
                  <a:cubicBezTo>
                    <a:pt x="1975" y="293"/>
                    <a:pt x="1969" y="291"/>
                    <a:pt x="1966" y="287"/>
                  </a:cubicBezTo>
                  <a:cubicBezTo>
                    <a:pt x="1912" y="224"/>
                    <a:pt x="1912" y="224"/>
                    <a:pt x="1912" y="224"/>
                  </a:cubicBezTo>
                  <a:cubicBezTo>
                    <a:pt x="1912" y="224"/>
                    <a:pt x="1912" y="223"/>
                    <a:pt x="1911" y="223"/>
                  </a:cubicBezTo>
                  <a:cubicBezTo>
                    <a:pt x="1822" y="134"/>
                    <a:pt x="1822" y="134"/>
                    <a:pt x="1822" y="134"/>
                  </a:cubicBezTo>
                  <a:cubicBezTo>
                    <a:pt x="1821" y="133"/>
                    <a:pt x="1820" y="132"/>
                    <a:pt x="1819" y="132"/>
                  </a:cubicBezTo>
                  <a:cubicBezTo>
                    <a:pt x="1735" y="81"/>
                    <a:pt x="1735" y="81"/>
                    <a:pt x="1735" y="81"/>
                  </a:cubicBezTo>
                  <a:cubicBezTo>
                    <a:pt x="1728" y="77"/>
                    <a:pt x="1720" y="78"/>
                    <a:pt x="1715" y="84"/>
                  </a:cubicBezTo>
                  <a:cubicBezTo>
                    <a:pt x="1661" y="156"/>
                    <a:pt x="1661" y="156"/>
                    <a:pt x="1661" y="156"/>
                  </a:cubicBezTo>
                  <a:cubicBezTo>
                    <a:pt x="1658" y="160"/>
                    <a:pt x="1654" y="162"/>
                    <a:pt x="1649" y="162"/>
                  </a:cubicBezTo>
                  <a:cubicBezTo>
                    <a:pt x="1592" y="162"/>
                    <a:pt x="1592" y="162"/>
                    <a:pt x="1592" y="162"/>
                  </a:cubicBezTo>
                  <a:cubicBezTo>
                    <a:pt x="1587" y="162"/>
                    <a:pt x="1532" y="169"/>
                    <a:pt x="1525" y="170"/>
                  </a:cubicBezTo>
                  <a:cubicBezTo>
                    <a:pt x="1525" y="170"/>
                    <a:pt x="1524" y="171"/>
                    <a:pt x="1524" y="171"/>
                  </a:cubicBezTo>
                  <a:cubicBezTo>
                    <a:pt x="1453" y="189"/>
                    <a:pt x="1453" y="189"/>
                    <a:pt x="1453" y="189"/>
                  </a:cubicBezTo>
                  <a:cubicBezTo>
                    <a:pt x="1448" y="190"/>
                    <a:pt x="1444" y="193"/>
                    <a:pt x="1443" y="198"/>
                  </a:cubicBezTo>
                  <a:cubicBezTo>
                    <a:pt x="1408" y="277"/>
                    <a:pt x="1408" y="277"/>
                    <a:pt x="1408" y="277"/>
                  </a:cubicBezTo>
                  <a:cubicBezTo>
                    <a:pt x="1407" y="279"/>
                    <a:pt x="1405" y="281"/>
                    <a:pt x="1404" y="282"/>
                  </a:cubicBezTo>
                  <a:cubicBezTo>
                    <a:pt x="1351" y="327"/>
                    <a:pt x="1351" y="327"/>
                    <a:pt x="1351" y="327"/>
                  </a:cubicBezTo>
                  <a:cubicBezTo>
                    <a:pt x="1350" y="328"/>
                    <a:pt x="1349" y="328"/>
                    <a:pt x="1348" y="329"/>
                  </a:cubicBezTo>
                  <a:cubicBezTo>
                    <a:pt x="1303" y="350"/>
                    <a:pt x="1303" y="350"/>
                    <a:pt x="1303" y="350"/>
                  </a:cubicBezTo>
                  <a:cubicBezTo>
                    <a:pt x="1300" y="351"/>
                    <a:pt x="1296" y="352"/>
                    <a:pt x="1293" y="351"/>
                  </a:cubicBezTo>
                  <a:cubicBezTo>
                    <a:pt x="1277" y="347"/>
                    <a:pt x="1277" y="347"/>
                    <a:pt x="1277" y="347"/>
                  </a:cubicBezTo>
                  <a:cubicBezTo>
                    <a:pt x="1273" y="346"/>
                    <a:pt x="1270" y="343"/>
                    <a:pt x="1268" y="340"/>
                  </a:cubicBezTo>
                  <a:cubicBezTo>
                    <a:pt x="1252" y="315"/>
                    <a:pt x="1252" y="315"/>
                    <a:pt x="1252" y="315"/>
                  </a:cubicBezTo>
                  <a:cubicBezTo>
                    <a:pt x="1252" y="315"/>
                    <a:pt x="1252" y="314"/>
                    <a:pt x="1252" y="314"/>
                  </a:cubicBezTo>
                  <a:cubicBezTo>
                    <a:pt x="1222" y="273"/>
                    <a:pt x="1222" y="273"/>
                    <a:pt x="1222" y="273"/>
                  </a:cubicBezTo>
                  <a:cubicBezTo>
                    <a:pt x="1220" y="271"/>
                    <a:pt x="1219" y="268"/>
                    <a:pt x="1219" y="266"/>
                  </a:cubicBezTo>
                  <a:cubicBezTo>
                    <a:pt x="1214" y="217"/>
                    <a:pt x="1214" y="217"/>
                    <a:pt x="1214" y="217"/>
                  </a:cubicBezTo>
                  <a:cubicBezTo>
                    <a:pt x="1214" y="217"/>
                    <a:pt x="1214" y="217"/>
                    <a:pt x="1214" y="216"/>
                  </a:cubicBezTo>
                  <a:cubicBezTo>
                    <a:pt x="1213" y="153"/>
                    <a:pt x="1213" y="153"/>
                    <a:pt x="1213" y="153"/>
                  </a:cubicBezTo>
                  <a:cubicBezTo>
                    <a:pt x="1212" y="152"/>
                    <a:pt x="1212" y="151"/>
                    <a:pt x="1212" y="150"/>
                  </a:cubicBezTo>
                  <a:cubicBezTo>
                    <a:pt x="1187" y="52"/>
                    <a:pt x="1187" y="52"/>
                    <a:pt x="1187" y="52"/>
                  </a:cubicBezTo>
                  <a:cubicBezTo>
                    <a:pt x="1186" y="48"/>
                    <a:pt x="1183" y="44"/>
                    <a:pt x="1179" y="42"/>
                  </a:cubicBezTo>
                  <a:cubicBezTo>
                    <a:pt x="1126" y="14"/>
                    <a:pt x="1126" y="14"/>
                    <a:pt x="1126" y="14"/>
                  </a:cubicBezTo>
                  <a:cubicBezTo>
                    <a:pt x="1126" y="13"/>
                    <a:pt x="1125" y="13"/>
                    <a:pt x="1125" y="13"/>
                  </a:cubicBezTo>
                  <a:cubicBezTo>
                    <a:pt x="1114" y="31"/>
                    <a:pt x="1114" y="31"/>
                    <a:pt x="1114" y="31"/>
                  </a:cubicBezTo>
                  <a:cubicBezTo>
                    <a:pt x="1107" y="43"/>
                    <a:pt x="1091" y="47"/>
                    <a:pt x="1078" y="41"/>
                  </a:cubicBezTo>
                  <a:cubicBezTo>
                    <a:pt x="1015" y="9"/>
                    <a:pt x="1015" y="9"/>
                    <a:pt x="1015" y="9"/>
                  </a:cubicBezTo>
                  <a:cubicBezTo>
                    <a:pt x="996" y="0"/>
                    <a:pt x="974" y="15"/>
                    <a:pt x="976" y="37"/>
                  </a:cubicBezTo>
                  <a:cubicBezTo>
                    <a:pt x="986" y="153"/>
                    <a:pt x="986" y="153"/>
                    <a:pt x="986" y="153"/>
                  </a:cubicBezTo>
                  <a:cubicBezTo>
                    <a:pt x="986" y="154"/>
                    <a:pt x="987" y="155"/>
                    <a:pt x="987" y="156"/>
                  </a:cubicBezTo>
                  <a:cubicBezTo>
                    <a:pt x="999" y="218"/>
                    <a:pt x="999" y="218"/>
                    <a:pt x="999" y="218"/>
                  </a:cubicBezTo>
                  <a:cubicBezTo>
                    <a:pt x="999" y="219"/>
                    <a:pt x="999" y="220"/>
                    <a:pt x="999" y="221"/>
                  </a:cubicBezTo>
                  <a:cubicBezTo>
                    <a:pt x="1032" y="333"/>
                    <a:pt x="1032" y="333"/>
                    <a:pt x="1032" y="333"/>
                  </a:cubicBezTo>
                  <a:cubicBezTo>
                    <a:pt x="1032" y="336"/>
                    <a:pt x="1033" y="338"/>
                    <a:pt x="1033" y="341"/>
                  </a:cubicBezTo>
                  <a:cubicBezTo>
                    <a:pt x="1033" y="365"/>
                    <a:pt x="1033" y="365"/>
                    <a:pt x="1033" y="365"/>
                  </a:cubicBezTo>
                  <a:cubicBezTo>
                    <a:pt x="1033" y="385"/>
                    <a:pt x="1011" y="398"/>
                    <a:pt x="993" y="389"/>
                  </a:cubicBezTo>
                  <a:cubicBezTo>
                    <a:pt x="858" y="322"/>
                    <a:pt x="858" y="322"/>
                    <a:pt x="858" y="322"/>
                  </a:cubicBezTo>
                  <a:cubicBezTo>
                    <a:pt x="857" y="322"/>
                    <a:pt x="856" y="322"/>
                    <a:pt x="855" y="321"/>
                  </a:cubicBezTo>
                  <a:cubicBezTo>
                    <a:pt x="720" y="268"/>
                    <a:pt x="720" y="268"/>
                    <a:pt x="720" y="268"/>
                  </a:cubicBezTo>
                  <a:cubicBezTo>
                    <a:pt x="716" y="267"/>
                    <a:pt x="712" y="266"/>
                    <a:pt x="708" y="267"/>
                  </a:cubicBezTo>
                  <a:cubicBezTo>
                    <a:pt x="531" y="283"/>
                    <a:pt x="531" y="283"/>
                    <a:pt x="531" y="283"/>
                  </a:cubicBezTo>
                  <a:cubicBezTo>
                    <a:pt x="523" y="284"/>
                    <a:pt x="516" y="282"/>
                    <a:pt x="510" y="277"/>
                  </a:cubicBezTo>
                  <a:cubicBezTo>
                    <a:pt x="432" y="208"/>
                    <a:pt x="432" y="208"/>
                    <a:pt x="432" y="208"/>
                  </a:cubicBezTo>
                  <a:cubicBezTo>
                    <a:pt x="424" y="202"/>
                    <a:pt x="415" y="200"/>
                    <a:pt x="405" y="202"/>
                  </a:cubicBezTo>
                  <a:cubicBezTo>
                    <a:pt x="276" y="242"/>
                    <a:pt x="276" y="242"/>
                    <a:pt x="276" y="242"/>
                  </a:cubicBezTo>
                  <a:cubicBezTo>
                    <a:pt x="266" y="245"/>
                    <a:pt x="258" y="254"/>
                    <a:pt x="257" y="264"/>
                  </a:cubicBezTo>
                  <a:cubicBezTo>
                    <a:pt x="241" y="358"/>
                    <a:pt x="241" y="358"/>
                    <a:pt x="241" y="358"/>
                  </a:cubicBezTo>
                  <a:cubicBezTo>
                    <a:pt x="241" y="361"/>
                    <a:pt x="240" y="363"/>
                    <a:pt x="239" y="365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3" y="469"/>
                    <a:pt x="186" y="474"/>
                    <a:pt x="178" y="477"/>
                  </a:cubicBezTo>
                  <a:cubicBezTo>
                    <a:pt x="46" y="509"/>
                    <a:pt x="46" y="509"/>
                    <a:pt x="46" y="509"/>
                  </a:cubicBezTo>
                  <a:cubicBezTo>
                    <a:pt x="35" y="512"/>
                    <a:pt x="26" y="521"/>
                    <a:pt x="25" y="533"/>
                  </a:cubicBezTo>
                  <a:cubicBezTo>
                    <a:pt x="14" y="653"/>
                    <a:pt x="14" y="653"/>
                    <a:pt x="14" y="653"/>
                  </a:cubicBezTo>
                  <a:cubicBezTo>
                    <a:pt x="13" y="662"/>
                    <a:pt x="8" y="670"/>
                    <a:pt x="0" y="674"/>
                  </a:cubicBezTo>
                  <a:cubicBezTo>
                    <a:pt x="0" y="674"/>
                    <a:pt x="1" y="675"/>
                    <a:pt x="1" y="675"/>
                  </a:cubicBezTo>
                  <a:cubicBezTo>
                    <a:pt x="6" y="679"/>
                    <a:pt x="28" y="697"/>
                    <a:pt x="37" y="686"/>
                  </a:cubicBezTo>
                  <a:cubicBezTo>
                    <a:pt x="45" y="677"/>
                    <a:pt x="95" y="660"/>
                    <a:pt x="111" y="655"/>
                  </a:cubicBezTo>
                  <a:cubicBezTo>
                    <a:pt x="114" y="654"/>
                    <a:pt x="117" y="654"/>
                    <a:pt x="120" y="656"/>
                  </a:cubicBezTo>
                  <a:cubicBezTo>
                    <a:pt x="134" y="661"/>
                    <a:pt x="172" y="675"/>
                    <a:pt x="188" y="678"/>
                  </a:cubicBezTo>
                  <a:cubicBezTo>
                    <a:pt x="204" y="680"/>
                    <a:pt x="248" y="708"/>
                    <a:pt x="257" y="714"/>
                  </a:cubicBezTo>
                  <a:cubicBezTo>
                    <a:pt x="259" y="715"/>
                    <a:pt x="260" y="716"/>
                    <a:pt x="261" y="717"/>
                  </a:cubicBezTo>
                  <a:cubicBezTo>
                    <a:pt x="297" y="763"/>
                    <a:pt x="297" y="763"/>
                    <a:pt x="297" y="763"/>
                  </a:cubicBezTo>
                  <a:cubicBezTo>
                    <a:pt x="298" y="764"/>
                    <a:pt x="299" y="766"/>
                    <a:pt x="300" y="768"/>
                  </a:cubicBezTo>
                  <a:cubicBezTo>
                    <a:pt x="314" y="810"/>
                    <a:pt x="314" y="810"/>
                    <a:pt x="314" y="810"/>
                  </a:cubicBezTo>
                  <a:cubicBezTo>
                    <a:pt x="314" y="811"/>
                    <a:pt x="315" y="812"/>
                    <a:pt x="315" y="813"/>
                  </a:cubicBezTo>
                  <a:cubicBezTo>
                    <a:pt x="339" y="856"/>
                    <a:pt x="339" y="856"/>
                    <a:pt x="339" y="856"/>
                  </a:cubicBezTo>
                  <a:cubicBezTo>
                    <a:pt x="340" y="857"/>
                    <a:pt x="341" y="858"/>
                    <a:pt x="341" y="859"/>
                  </a:cubicBezTo>
                  <a:cubicBezTo>
                    <a:pt x="387" y="911"/>
                    <a:pt x="387" y="911"/>
                    <a:pt x="387" y="911"/>
                  </a:cubicBezTo>
                  <a:cubicBezTo>
                    <a:pt x="390" y="914"/>
                    <a:pt x="394" y="916"/>
                    <a:pt x="398" y="916"/>
                  </a:cubicBezTo>
                  <a:cubicBezTo>
                    <a:pt x="460" y="916"/>
                    <a:pt x="460" y="916"/>
                    <a:pt x="460" y="916"/>
                  </a:cubicBezTo>
                  <a:cubicBezTo>
                    <a:pt x="463" y="916"/>
                    <a:pt x="467" y="917"/>
                    <a:pt x="469" y="919"/>
                  </a:cubicBezTo>
                  <a:cubicBezTo>
                    <a:pt x="508" y="951"/>
                    <a:pt x="508" y="951"/>
                    <a:pt x="508" y="951"/>
                  </a:cubicBezTo>
                  <a:cubicBezTo>
                    <a:pt x="510" y="953"/>
                    <a:pt x="512" y="955"/>
                    <a:pt x="513" y="958"/>
                  </a:cubicBezTo>
                  <a:cubicBezTo>
                    <a:pt x="522" y="991"/>
                    <a:pt x="522" y="991"/>
                    <a:pt x="522" y="991"/>
                  </a:cubicBezTo>
                  <a:cubicBezTo>
                    <a:pt x="523" y="995"/>
                    <a:pt x="526" y="999"/>
                    <a:pt x="531" y="1001"/>
                  </a:cubicBezTo>
                  <a:cubicBezTo>
                    <a:pt x="570" y="1015"/>
                    <a:pt x="570" y="1015"/>
                    <a:pt x="570" y="1015"/>
                  </a:cubicBezTo>
                  <a:cubicBezTo>
                    <a:pt x="685" y="1062"/>
                    <a:pt x="685" y="1062"/>
                    <a:pt x="685" y="1062"/>
                  </a:cubicBezTo>
                  <a:cubicBezTo>
                    <a:pt x="687" y="1063"/>
                    <a:pt x="689" y="1064"/>
                    <a:pt x="690" y="1066"/>
                  </a:cubicBezTo>
                  <a:cubicBezTo>
                    <a:pt x="770" y="1154"/>
                    <a:pt x="770" y="1154"/>
                    <a:pt x="770" y="1154"/>
                  </a:cubicBezTo>
                  <a:cubicBezTo>
                    <a:pt x="772" y="1157"/>
                    <a:pt x="774" y="1161"/>
                    <a:pt x="774" y="1164"/>
                  </a:cubicBezTo>
                  <a:cubicBezTo>
                    <a:pt x="774" y="1170"/>
                    <a:pt x="774" y="1170"/>
                    <a:pt x="774" y="1170"/>
                  </a:cubicBezTo>
                  <a:cubicBezTo>
                    <a:pt x="774" y="1178"/>
                    <a:pt x="780" y="1185"/>
                    <a:pt x="789" y="1185"/>
                  </a:cubicBezTo>
                  <a:cubicBezTo>
                    <a:pt x="839" y="1185"/>
                    <a:pt x="839" y="1185"/>
                    <a:pt x="839" y="1185"/>
                  </a:cubicBezTo>
                  <a:cubicBezTo>
                    <a:pt x="841" y="1185"/>
                    <a:pt x="843" y="1185"/>
                    <a:pt x="845" y="1186"/>
                  </a:cubicBezTo>
                  <a:cubicBezTo>
                    <a:pt x="967" y="1243"/>
                    <a:pt x="967" y="1243"/>
                    <a:pt x="967" y="1243"/>
                  </a:cubicBezTo>
                  <a:cubicBezTo>
                    <a:pt x="967" y="1243"/>
                    <a:pt x="968" y="1243"/>
                    <a:pt x="968" y="1244"/>
                  </a:cubicBezTo>
                  <a:cubicBezTo>
                    <a:pt x="1321" y="1373"/>
                    <a:pt x="1321" y="1373"/>
                    <a:pt x="1321" y="1373"/>
                  </a:cubicBezTo>
                  <a:cubicBezTo>
                    <a:pt x="1322" y="1373"/>
                    <a:pt x="1322" y="1374"/>
                    <a:pt x="1323" y="1374"/>
                  </a:cubicBezTo>
                  <a:cubicBezTo>
                    <a:pt x="1408" y="1392"/>
                    <a:pt x="1408" y="1392"/>
                    <a:pt x="1408" y="1392"/>
                  </a:cubicBezTo>
                  <a:cubicBezTo>
                    <a:pt x="1466" y="1406"/>
                    <a:pt x="1466" y="1406"/>
                    <a:pt x="1466" y="1406"/>
                  </a:cubicBezTo>
                  <a:cubicBezTo>
                    <a:pt x="1467" y="1406"/>
                    <a:pt x="1468" y="1406"/>
                    <a:pt x="1469" y="1407"/>
                  </a:cubicBezTo>
                  <a:cubicBezTo>
                    <a:pt x="1531" y="1435"/>
                    <a:pt x="1531" y="1435"/>
                    <a:pt x="1531" y="1435"/>
                  </a:cubicBezTo>
                  <a:cubicBezTo>
                    <a:pt x="1534" y="1436"/>
                    <a:pt x="1535" y="1438"/>
                    <a:pt x="1537" y="1440"/>
                  </a:cubicBezTo>
                  <a:cubicBezTo>
                    <a:pt x="1558" y="1468"/>
                    <a:pt x="1558" y="1468"/>
                    <a:pt x="1558" y="1468"/>
                  </a:cubicBezTo>
                  <a:cubicBezTo>
                    <a:pt x="1565" y="1477"/>
                    <a:pt x="1580" y="1475"/>
                    <a:pt x="1584" y="1464"/>
                  </a:cubicBezTo>
                  <a:cubicBezTo>
                    <a:pt x="1584" y="1464"/>
                    <a:pt x="1584" y="1464"/>
                    <a:pt x="1584" y="1464"/>
                  </a:cubicBezTo>
                  <a:cubicBezTo>
                    <a:pt x="1588" y="1455"/>
                    <a:pt x="1599" y="1452"/>
                    <a:pt x="1607" y="1458"/>
                  </a:cubicBezTo>
                  <a:cubicBezTo>
                    <a:pt x="1617" y="1467"/>
                    <a:pt x="1617" y="1467"/>
                    <a:pt x="1617" y="1467"/>
                  </a:cubicBezTo>
                  <a:cubicBezTo>
                    <a:pt x="1618" y="1467"/>
                    <a:pt x="1619" y="1468"/>
                    <a:pt x="1620" y="1469"/>
                  </a:cubicBezTo>
                  <a:cubicBezTo>
                    <a:pt x="1665" y="1530"/>
                    <a:pt x="1665" y="1530"/>
                    <a:pt x="1665" y="1530"/>
                  </a:cubicBezTo>
                  <a:cubicBezTo>
                    <a:pt x="1666" y="1532"/>
                    <a:pt x="1668" y="1533"/>
                    <a:pt x="1670" y="1535"/>
                  </a:cubicBezTo>
                  <a:cubicBezTo>
                    <a:pt x="1768" y="1588"/>
                    <a:pt x="1768" y="1588"/>
                    <a:pt x="1768" y="1588"/>
                  </a:cubicBezTo>
                  <a:cubicBezTo>
                    <a:pt x="1770" y="1589"/>
                    <a:pt x="1772" y="1589"/>
                    <a:pt x="1775" y="1589"/>
                  </a:cubicBezTo>
                  <a:cubicBezTo>
                    <a:pt x="1953" y="1589"/>
                    <a:pt x="1953" y="1589"/>
                    <a:pt x="1953" y="1589"/>
                  </a:cubicBezTo>
                  <a:cubicBezTo>
                    <a:pt x="1955" y="1589"/>
                    <a:pt x="1957" y="1590"/>
                    <a:pt x="1959" y="1591"/>
                  </a:cubicBezTo>
                  <a:cubicBezTo>
                    <a:pt x="2017" y="1617"/>
                    <a:pt x="2017" y="1617"/>
                    <a:pt x="2017" y="1617"/>
                  </a:cubicBezTo>
                  <a:cubicBezTo>
                    <a:pt x="2018" y="1617"/>
                    <a:pt x="2018" y="1617"/>
                    <a:pt x="2019" y="1617"/>
                  </a:cubicBezTo>
                  <a:cubicBezTo>
                    <a:pt x="2082" y="1639"/>
                    <a:pt x="2082" y="1639"/>
                    <a:pt x="2082" y="1639"/>
                  </a:cubicBezTo>
                  <a:cubicBezTo>
                    <a:pt x="2083" y="1639"/>
                    <a:pt x="2084" y="1639"/>
                    <a:pt x="2085" y="1639"/>
                  </a:cubicBezTo>
                  <a:cubicBezTo>
                    <a:pt x="2187" y="1649"/>
                    <a:pt x="2187" y="1649"/>
                    <a:pt x="2187" y="1649"/>
                  </a:cubicBezTo>
                  <a:cubicBezTo>
                    <a:pt x="2189" y="1649"/>
                    <a:pt x="2190" y="1650"/>
                    <a:pt x="2191" y="1650"/>
                  </a:cubicBezTo>
                  <a:cubicBezTo>
                    <a:pt x="2278" y="1687"/>
                    <a:pt x="2278" y="1687"/>
                    <a:pt x="2278" y="1687"/>
                  </a:cubicBezTo>
                  <a:cubicBezTo>
                    <a:pt x="2285" y="1690"/>
                    <a:pt x="2293" y="1687"/>
                    <a:pt x="2297" y="1681"/>
                  </a:cubicBezTo>
                  <a:cubicBezTo>
                    <a:pt x="2309" y="1659"/>
                    <a:pt x="2309" y="1659"/>
                    <a:pt x="2309" y="1659"/>
                  </a:cubicBezTo>
                  <a:cubicBezTo>
                    <a:pt x="2312" y="1653"/>
                    <a:pt x="2319" y="1650"/>
                    <a:pt x="2325" y="1652"/>
                  </a:cubicBezTo>
                  <a:cubicBezTo>
                    <a:pt x="2377" y="1664"/>
                    <a:pt x="2377" y="1664"/>
                    <a:pt x="2377" y="1664"/>
                  </a:cubicBezTo>
                  <a:cubicBezTo>
                    <a:pt x="2381" y="1665"/>
                    <a:pt x="2384" y="1667"/>
                    <a:pt x="2386" y="1670"/>
                  </a:cubicBezTo>
                  <a:cubicBezTo>
                    <a:pt x="2422" y="1724"/>
                    <a:pt x="2422" y="1724"/>
                    <a:pt x="2422" y="1724"/>
                  </a:cubicBezTo>
                  <a:cubicBezTo>
                    <a:pt x="2422" y="1725"/>
                    <a:pt x="2423" y="1725"/>
                    <a:pt x="2423" y="1725"/>
                  </a:cubicBezTo>
                  <a:cubicBezTo>
                    <a:pt x="2470" y="1782"/>
                    <a:pt x="2470" y="1782"/>
                    <a:pt x="2470" y="1782"/>
                  </a:cubicBezTo>
                  <a:cubicBezTo>
                    <a:pt x="2470" y="1783"/>
                    <a:pt x="2471" y="1783"/>
                    <a:pt x="2471" y="1784"/>
                  </a:cubicBezTo>
                  <a:cubicBezTo>
                    <a:pt x="2514" y="1820"/>
                    <a:pt x="2514" y="1820"/>
                    <a:pt x="2514" y="1820"/>
                  </a:cubicBezTo>
                  <a:cubicBezTo>
                    <a:pt x="2515" y="1822"/>
                    <a:pt x="2517" y="1822"/>
                    <a:pt x="2518" y="1823"/>
                  </a:cubicBezTo>
                  <a:lnTo>
                    <a:pt x="2661" y="1759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476;p84">
              <a:extLst>
                <a:ext uri="{FF2B5EF4-FFF2-40B4-BE49-F238E27FC236}">
                  <a16:creationId xmlns:a16="http://schemas.microsoft.com/office/drawing/2014/main" id="{BE2694FE-43ED-919E-3EF7-430D70218CA1}"/>
                </a:ext>
              </a:extLst>
            </p:cNvPr>
            <p:cNvSpPr/>
            <p:nvPr/>
          </p:nvSpPr>
          <p:spPr>
            <a:xfrm>
              <a:off x="13273088" y="10266363"/>
              <a:ext cx="390525" cy="357188"/>
            </a:xfrm>
            <a:custGeom>
              <a:avLst/>
              <a:gdLst/>
              <a:ahLst/>
              <a:cxnLst/>
              <a:rect l="0" t="0" r="0" b="0"/>
              <a:pathLst>
                <a:path w="613" h="561" extrusionOk="0">
                  <a:moveTo>
                    <a:pt x="2" y="349"/>
                  </a:moveTo>
                  <a:cubicBezTo>
                    <a:pt x="3" y="349"/>
                    <a:pt x="4" y="350"/>
                    <a:pt x="5" y="351"/>
                  </a:cubicBezTo>
                  <a:cubicBezTo>
                    <a:pt x="94" y="440"/>
                    <a:pt x="94" y="440"/>
                    <a:pt x="94" y="440"/>
                  </a:cubicBezTo>
                  <a:cubicBezTo>
                    <a:pt x="95" y="440"/>
                    <a:pt x="95" y="441"/>
                    <a:pt x="95" y="441"/>
                  </a:cubicBezTo>
                  <a:cubicBezTo>
                    <a:pt x="149" y="504"/>
                    <a:pt x="149" y="504"/>
                    <a:pt x="149" y="504"/>
                  </a:cubicBezTo>
                  <a:cubicBezTo>
                    <a:pt x="152" y="508"/>
                    <a:pt x="158" y="510"/>
                    <a:pt x="164" y="509"/>
                  </a:cubicBezTo>
                  <a:cubicBezTo>
                    <a:pt x="199" y="500"/>
                    <a:pt x="199" y="500"/>
                    <a:pt x="199" y="500"/>
                  </a:cubicBezTo>
                  <a:cubicBezTo>
                    <a:pt x="202" y="499"/>
                    <a:pt x="206" y="497"/>
                    <a:pt x="208" y="494"/>
                  </a:cubicBezTo>
                  <a:cubicBezTo>
                    <a:pt x="229" y="462"/>
                    <a:pt x="229" y="462"/>
                    <a:pt x="229" y="462"/>
                  </a:cubicBezTo>
                  <a:cubicBezTo>
                    <a:pt x="234" y="456"/>
                    <a:pt x="242" y="454"/>
                    <a:pt x="249" y="458"/>
                  </a:cubicBezTo>
                  <a:cubicBezTo>
                    <a:pt x="264" y="467"/>
                    <a:pt x="264" y="467"/>
                    <a:pt x="264" y="467"/>
                  </a:cubicBezTo>
                  <a:cubicBezTo>
                    <a:pt x="266" y="468"/>
                    <a:pt x="267" y="469"/>
                    <a:pt x="268" y="470"/>
                  </a:cubicBezTo>
                  <a:cubicBezTo>
                    <a:pt x="348" y="558"/>
                    <a:pt x="348" y="558"/>
                    <a:pt x="348" y="558"/>
                  </a:cubicBezTo>
                  <a:cubicBezTo>
                    <a:pt x="349" y="559"/>
                    <a:pt x="350" y="560"/>
                    <a:pt x="351" y="561"/>
                  </a:cubicBezTo>
                  <a:cubicBezTo>
                    <a:pt x="362" y="557"/>
                    <a:pt x="449" y="512"/>
                    <a:pt x="462" y="506"/>
                  </a:cubicBezTo>
                  <a:cubicBezTo>
                    <a:pt x="463" y="505"/>
                    <a:pt x="464" y="504"/>
                    <a:pt x="465" y="503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503" y="463"/>
                    <a:pt x="509" y="462"/>
                    <a:pt x="513" y="465"/>
                  </a:cubicBezTo>
                  <a:cubicBezTo>
                    <a:pt x="550" y="490"/>
                    <a:pt x="550" y="490"/>
                    <a:pt x="550" y="490"/>
                  </a:cubicBezTo>
                  <a:cubicBezTo>
                    <a:pt x="557" y="495"/>
                    <a:pt x="567" y="489"/>
                    <a:pt x="567" y="480"/>
                  </a:cubicBezTo>
                  <a:cubicBezTo>
                    <a:pt x="565" y="423"/>
                    <a:pt x="565" y="423"/>
                    <a:pt x="565" y="423"/>
                  </a:cubicBezTo>
                  <a:cubicBezTo>
                    <a:pt x="565" y="422"/>
                    <a:pt x="565" y="421"/>
                    <a:pt x="564" y="420"/>
                  </a:cubicBezTo>
                  <a:cubicBezTo>
                    <a:pt x="552" y="374"/>
                    <a:pt x="552" y="374"/>
                    <a:pt x="552" y="374"/>
                  </a:cubicBezTo>
                  <a:cubicBezTo>
                    <a:pt x="551" y="371"/>
                    <a:pt x="551" y="368"/>
                    <a:pt x="553" y="366"/>
                  </a:cubicBezTo>
                  <a:cubicBezTo>
                    <a:pt x="573" y="332"/>
                    <a:pt x="573" y="332"/>
                    <a:pt x="573" y="332"/>
                  </a:cubicBezTo>
                  <a:cubicBezTo>
                    <a:pt x="575" y="329"/>
                    <a:pt x="575" y="324"/>
                    <a:pt x="573" y="321"/>
                  </a:cubicBezTo>
                  <a:cubicBezTo>
                    <a:pt x="539" y="261"/>
                    <a:pt x="539" y="261"/>
                    <a:pt x="539" y="261"/>
                  </a:cubicBezTo>
                  <a:cubicBezTo>
                    <a:pt x="536" y="257"/>
                    <a:pt x="537" y="253"/>
                    <a:pt x="539" y="249"/>
                  </a:cubicBezTo>
                  <a:cubicBezTo>
                    <a:pt x="582" y="192"/>
                    <a:pt x="582" y="192"/>
                    <a:pt x="582" y="192"/>
                  </a:cubicBezTo>
                  <a:cubicBezTo>
                    <a:pt x="582" y="191"/>
                    <a:pt x="583" y="191"/>
                    <a:pt x="583" y="190"/>
                  </a:cubicBezTo>
                  <a:cubicBezTo>
                    <a:pt x="612" y="118"/>
                    <a:pt x="612" y="118"/>
                    <a:pt x="612" y="118"/>
                  </a:cubicBezTo>
                  <a:cubicBezTo>
                    <a:pt x="613" y="116"/>
                    <a:pt x="613" y="114"/>
                    <a:pt x="613" y="112"/>
                  </a:cubicBezTo>
                  <a:cubicBezTo>
                    <a:pt x="610" y="93"/>
                    <a:pt x="610" y="93"/>
                    <a:pt x="610" y="93"/>
                  </a:cubicBezTo>
                  <a:cubicBezTo>
                    <a:pt x="573" y="104"/>
                    <a:pt x="573" y="104"/>
                    <a:pt x="573" y="104"/>
                  </a:cubicBezTo>
                  <a:cubicBezTo>
                    <a:pt x="572" y="104"/>
                    <a:pt x="572" y="104"/>
                    <a:pt x="571" y="104"/>
                  </a:cubicBezTo>
                  <a:cubicBezTo>
                    <a:pt x="522" y="115"/>
                    <a:pt x="522" y="115"/>
                    <a:pt x="522" y="115"/>
                  </a:cubicBezTo>
                  <a:cubicBezTo>
                    <a:pt x="518" y="116"/>
                    <a:pt x="513" y="115"/>
                    <a:pt x="509" y="114"/>
                  </a:cubicBezTo>
                  <a:cubicBezTo>
                    <a:pt x="447" y="97"/>
                    <a:pt x="447" y="97"/>
                    <a:pt x="447" y="97"/>
                  </a:cubicBezTo>
                  <a:cubicBezTo>
                    <a:pt x="445" y="96"/>
                    <a:pt x="442" y="95"/>
                    <a:pt x="439" y="93"/>
                  </a:cubicBezTo>
                  <a:cubicBezTo>
                    <a:pt x="417" y="78"/>
                    <a:pt x="417" y="78"/>
                    <a:pt x="417" y="78"/>
                  </a:cubicBezTo>
                  <a:cubicBezTo>
                    <a:pt x="414" y="77"/>
                    <a:pt x="412" y="74"/>
                    <a:pt x="410" y="72"/>
                  </a:cubicBezTo>
                  <a:cubicBezTo>
                    <a:pt x="369" y="16"/>
                    <a:pt x="369" y="16"/>
                    <a:pt x="369" y="16"/>
                  </a:cubicBezTo>
                  <a:cubicBezTo>
                    <a:pt x="364" y="9"/>
                    <a:pt x="355" y="5"/>
                    <a:pt x="347" y="5"/>
                  </a:cubicBezTo>
                  <a:cubicBezTo>
                    <a:pt x="344" y="5"/>
                    <a:pt x="344" y="5"/>
                    <a:pt x="344" y="5"/>
                  </a:cubicBezTo>
                  <a:cubicBezTo>
                    <a:pt x="342" y="5"/>
                    <a:pt x="339" y="5"/>
                    <a:pt x="337" y="6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67" y="25"/>
                    <a:pt x="265" y="25"/>
                    <a:pt x="262" y="25"/>
                  </a:cubicBezTo>
                  <a:cubicBezTo>
                    <a:pt x="237" y="25"/>
                    <a:pt x="237" y="25"/>
                    <a:pt x="237" y="25"/>
                  </a:cubicBezTo>
                  <a:cubicBezTo>
                    <a:pt x="235" y="25"/>
                    <a:pt x="232" y="25"/>
                    <a:pt x="230" y="24"/>
                  </a:cubicBezTo>
                  <a:cubicBezTo>
                    <a:pt x="200" y="17"/>
                    <a:pt x="200" y="17"/>
                    <a:pt x="200" y="17"/>
                  </a:cubicBezTo>
                  <a:cubicBezTo>
                    <a:pt x="197" y="16"/>
                    <a:pt x="194" y="14"/>
                    <a:pt x="191" y="12"/>
                  </a:cubicBezTo>
                  <a:cubicBezTo>
                    <a:pt x="189" y="11"/>
                    <a:pt x="189" y="11"/>
                    <a:pt x="189" y="11"/>
                  </a:cubicBezTo>
                  <a:cubicBezTo>
                    <a:pt x="174" y="0"/>
                    <a:pt x="153" y="7"/>
                    <a:pt x="147" y="24"/>
                  </a:cubicBezTo>
                  <a:cubicBezTo>
                    <a:pt x="144" y="32"/>
                    <a:pt x="144" y="32"/>
                    <a:pt x="144" y="32"/>
                  </a:cubicBezTo>
                  <a:cubicBezTo>
                    <a:pt x="142" y="38"/>
                    <a:pt x="142" y="45"/>
                    <a:pt x="145" y="51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69" y="110"/>
                    <a:pt x="167" y="121"/>
                    <a:pt x="160" y="129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7" y="191"/>
                    <a:pt x="106" y="191"/>
                    <a:pt x="106" y="192"/>
                  </a:cubicBezTo>
                  <a:cubicBezTo>
                    <a:pt x="63" y="236"/>
                    <a:pt x="63" y="236"/>
                    <a:pt x="63" y="236"/>
                  </a:cubicBezTo>
                  <a:cubicBezTo>
                    <a:pt x="61" y="238"/>
                    <a:pt x="60" y="240"/>
                    <a:pt x="58" y="242"/>
                  </a:cubicBezTo>
                  <a:cubicBezTo>
                    <a:pt x="0" y="348"/>
                    <a:pt x="0" y="348"/>
                    <a:pt x="0" y="348"/>
                  </a:cubicBezTo>
                  <a:lnTo>
                    <a:pt x="2" y="349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477;p84">
              <a:extLst>
                <a:ext uri="{FF2B5EF4-FFF2-40B4-BE49-F238E27FC236}">
                  <a16:creationId xmlns:a16="http://schemas.microsoft.com/office/drawing/2014/main" id="{D5AA9CF1-2259-7AA2-BB92-6FF55EA11A08}"/>
                </a:ext>
              </a:extLst>
            </p:cNvPr>
            <p:cNvSpPr/>
            <p:nvPr/>
          </p:nvSpPr>
          <p:spPr>
            <a:xfrm>
              <a:off x="13482638" y="10075863"/>
              <a:ext cx="180975" cy="263525"/>
            </a:xfrm>
            <a:custGeom>
              <a:avLst/>
              <a:gdLst/>
              <a:ahLst/>
              <a:cxnLst/>
              <a:rect l="0" t="0" r="0" b="0"/>
              <a:pathLst>
                <a:path w="283" h="414" extrusionOk="0">
                  <a:moveTo>
                    <a:pt x="16" y="176"/>
                  </a:moveTo>
                  <a:cubicBezTo>
                    <a:pt x="16" y="179"/>
                    <a:pt x="17" y="182"/>
                    <a:pt x="19" y="184"/>
                  </a:cubicBezTo>
                  <a:cubicBezTo>
                    <a:pt x="55" y="244"/>
                    <a:pt x="55" y="244"/>
                    <a:pt x="55" y="244"/>
                  </a:cubicBezTo>
                  <a:cubicBezTo>
                    <a:pt x="57" y="249"/>
                    <a:pt x="59" y="253"/>
                    <a:pt x="59" y="258"/>
                  </a:cubicBezTo>
                  <a:cubicBezTo>
                    <a:pt x="59" y="308"/>
                    <a:pt x="59" y="308"/>
                    <a:pt x="59" y="308"/>
                  </a:cubicBezTo>
                  <a:cubicBezTo>
                    <a:pt x="59" y="310"/>
                    <a:pt x="58" y="312"/>
                    <a:pt x="58" y="315"/>
                  </a:cubicBezTo>
                  <a:cubicBezTo>
                    <a:pt x="53" y="333"/>
                    <a:pt x="53" y="333"/>
                    <a:pt x="53" y="33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82" y="372"/>
                    <a:pt x="84" y="375"/>
                    <a:pt x="87" y="376"/>
                  </a:cubicBezTo>
                  <a:cubicBezTo>
                    <a:pt x="109" y="391"/>
                    <a:pt x="109" y="391"/>
                    <a:pt x="109" y="391"/>
                  </a:cubicBezTo>
                  <a:cubicBezTo>
                    <a:pt x="112" y="393"/>
                    <a:pt x="115" y="394"/>
                    <a:pt x="117" y="395"/>
                  </a:cubicBezTo>
                  <a:cubicBezTo>
                    <a:pt x="179" y="412"/>
                    <a:pt x="179" y="412"/>
                    <a:pt x="179" y="412"/>
                  </a:cubicBezTo>
                  <a:cubicBezTo>
                    <a:pt x="183" y="413"/>
                    <a:pt x="188" y="414"/>
                    <a:pt x="192" y="413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2" y="402"/>
                    <a:pt x="242" y="402"/>
                    <a:pt x="243" y="402"/>
                  </a:cubicBezTo>
                  <a:cubicBezTo>
                    <a:pt x="280" y="391"/>
                    <a:pt x="280" y="391"/>
                    <a:pt x="280" y="391"/>
                  </a:cubicBezTo>
                  <a:cubicBezTo>
                    <a:pt x="283" y="410"/>
                    <a:pt x="283" y="410"/>
                    <a:pt x="283" y="410"/>
                  </a:cubicBezTo>
                  <a:cubicBezTo>
                    <a:pt x="265" y="268"/>
                    <a:pt x="265" y="268"/>
                    <a:pt x="265" y="268"/>
                  </a:cubicBezTo>
                  <a:cubicBezTo>
                    <a:pt x="265" y="268"/>
                    <a:pt x="264" y="267"/>
                    <a:pt x="264" y="267"/>
                  </a:cubicBezTo>
                  <a:cubicBezTo>
                    <a:pt x="259" y="83"/>
                    <a:pt x="259" y="83"/>
                    <a:pt x="259" y="83"/>
                  </a:cubicBezTo>
                  <a:cubicBezTo>
                    <a:pt x="259" y="76"/>
                    <a:pt x="266" y="70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51" y="35"/>
                    <a:pt x="250" y="34"/>
                    <a:pt x="249" y="32"/>
                  </a:cubicBezTo>
                  <a:cubicBezTo>
                    <a:pt x="224" y="9"/>
                    <a:pt x="224" y="9"/>
                    <a:pt x="224" y="9"/>
                  </a:cubicBezTo>
                  <a:cubicBezTo>
                    <a:pt x="223" y="9"/>
                    <a:pt x="223" y="9"/>
                    <a:pt x="223" y="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4" y="9"/>
                    <a:pt x="173" y="9"/>
                    <a:pt x="172" y="9"/>
                  </a:cubicBezTo>
                  <a:cubicBezTo>
                    <a:pt x="161" y="7"/>
                    <a:pt x="101" y="0"/>
                    <a:pt x="95" y="9"/>
                  </a:cubicBezTo>
                  <a:cubicBezTo>
                    <a:pt x="91" y="16"/>
                    <a:pt x="68" y="13"/>
                    <a:pt x="55" y="11"/>
                  </a:cubicBezTo>
                  <a:cubicBezTo>
                    <a:pt x="48" y="10"/>
                    <a:pt x="41" y="11"/>
                    <a:pt x="35" y="15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5" y="34"/>
                    <a:pt x="0" y="43"/>
                    <a:pt x="0" y="5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3"/>
                    <a:pt x="0" y="105"/>
                    <a:pt x="1" y="107"/>
                  </a:cubicBezTo>
                  <a:lnTo>
                    <a:pt x="16" y="176"/>
                  </a:ln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478;p84">
              <a:extLst>
                <a:ext uri="{FF2B5EF4-FFF2-40B4-BE49-F238E27FC236}">
                  <a16:creationId xmlns:a16="http://schemas.microsoft.com/office/drawing/2014/main" id="{29A9E482-4CCA-0920-580D-DF8D333A9BA9}"/>
                </a:ext>
              </a:extLst>
            </p:cNvPr>
            <p:cNvSpPr/>
            <p:nvPr/>
          </p:nvSpPr>
          <p:spPr>
            <a:xfrm>
              <a:off x="12801601" y="10429875"/>
              <a:ext cx="1588" cy="1588"/>
            </a:xfrm>
            <a:prstGeom prst="rect">
              <a:avLst/>
            </a:pr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479;p84">
              <a:extLst>
                <a:ext uri="{FF2B5EF4-FFF2-40B4-BE49-F238E27FC236}">
                  <a16:creationId xmlns:a16="http://schemas.microsoft.com/office/drawing/2014/main" id="{BA1DC9AB-FFF5-7E96-267A-DB5F34106DFB}"/>
                </a:ext>
              </a:extLst>
            </p:cNvPr>
            <p:cNvSpPr/>
            <p:nvPr/>
          </p:nvSpPr>
          <p:spPr>
            <a:xfrm>
              <a:off x="12831763" y="9745663"/>
              <a:ext cx="838200" cy="882650"/>
            </a:xfrm>
            <a:custGeom>
              <a:avLst/>
              <a:gdLst/>
              <a:ahLst/>
              <a:cxnLst/>
              <a:rect l="0" t="0" r="0" b="0"/>
              <a:pathLst>
                <a:path w="1315" h="1385" extrusionOk="0">
                  <a:moveTo>
                    <a:pt x="879" y="253"/>
                  </a:moveTo>
                  <a:cubicBezTo>
                    <a:pt x="879" y="261"/>
                    <a:pt x="841" y="315"/>
                    <a:pt x="829" y="337"/>
                  </a:cubicBezTo>
                  <a:cubicBezTo>
                    <a:pt x="817" y="358"/>
                    <a:pt x="793" y="392"/>
                    <a:pt x="787" y="392"/>
                  </a:cubicBezTo>
                  <a:cubicBezTo>
                    <a:pt x="780" y="392"/>
                    <a:pt x="744" y="321"/>
                    <a:pt x="742" y="313"/>
                  </a:cubicBezTo>
                  <a:cubicBezTo>
                    <a:pt x="741" y="307"/>
                    <a:pt x="720" y="283"/>
                    <a:pt x="712" y="272"/>
                  </a:cubicBezTo>
                  <a:cubicBezTo>
                    <a:pt x="709" y="269"/>
                    <a:pt x="706" y="267"/>
                    <a:pt x="703" y="265"/>
                  </a:cubicBezTo>
                  <a:cubicBezTo>
                    <a:pt x="693" y="261"/>
                    <a:pt x="672" y="249"/>
                    <a:pt x="672" y="243"/>
                  </a:cubicBezTo>
                  <a:cubicBezTo>
                    <a:pt x="672" y="235"/>
                    <a:pt x="668" y="197"/>
                    <a:pt x="682" y="184"/>
                  </a:cubicBezTo>
                  <a:cubicBezTo>
                    <a:pt x="696" y="172"/>
                    <a:pt x="708" y="150"/>
                    <a:pt x="704" y="144"/>
                  </a:cubicBezTo>
                  <a:cubicBezTo>
                    <a:pt x="701" y="139"/>
                    <a:pt x="659" y="116"/>
                    <a:pt x="642" y="107"/>
                  </a:cubicBezTo>
                  <a:cubicBezTo>
                    <a:pt x="638" y="104"/>
                    <a:pt x="633" y="103"/>
                    <a:pt x="628" y="103"/>
                  </a:cubicBezTo>
                  <a:cubicBezTo>
                    <a:pt x="587" y="106"/>
                    <a:pt x="587" y="106"/>
                    <a:pt x="587" y="106"/>
                  </a:cubicBezTo>
                  <a:cubicBezTo>
                    <a:pt x="581" y="106"/>
                    <a:pt x="574" y="104"/>
                    <a:pt x="569" y="10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390" y="0"/>
                    <a:pt x="379" y="11"/>
                    <a:pt x="379" y="24"/>
                  </a:cubicBezTo>
                  <a:cubicBezTo>
                    <a:pt x="379" y="96"/>
                    <a:pt x="379" y="96"/>
                    <a:pt x="379" y="96"/>
                  </a:cubicBezTo>
                  <a:cubicBezTo>
                    <a:pt x="379" y="103"/>
                    <a:pt x="376" y="110"/>
                    <a:pt x="371" y="114"/>
                  </a:cubicBezTo>
                  <a:cubicBezTo>
                    <a:pt x="307" y="172"/>
                    <a:pt x="307" y="172"/>
                    <a:pt x="307" y="172"/>
                  </a:cubicBezTo>
                  <a:cubicBezTo>
                    <a:pt x="306" y="173"/>
                    <a:pt x="306" y="173"/>
                    <a:pt x="305" y="173"/>
                  </a:cubicBezTo>
                  <a:cubicBezTo>
                    <a:pt x="255" y="213"/>
                    <a:pt x="255" y="213"/>
                    <a:pt x="255" y="213"/>
                  </a:cubicBezTo>
                  <a:cubicBezTo>
                    <a:pt x="276" y="240"/>
                    <a:pt x="276" y="240"/>
                    <a:pt x="276" y="240"/>
                  </a:cubicBezTo>
                  <a:cubicBezTo>
                    <a:pt x="278" y="242"/>
                    <a:pt x="280" y="244"/>
                    <a:pt x="281" y="247"/>
                  </a:cubicBezTo>
                  <a:cubicBezTo>
                    <a:pt x="304" y="308"/>
                    <a:pt x="304" y="308"/>
                    <a:pt x="304" y="308"/>
                  </a:cubicBezTo>
                  <a:cubicBezTo>
                    <a:pt x="308" y="318"/>
                    <a:pt x="306" y="329"/>
                    <a:pt x="299" y="337"/>
                  </a:cubicBezTo>
                  <a:cubicBezTo>
                    <a:pt x="252" y="388"/>
                    <a:pt x="252" y="388"/>
                    <a:pt x="252" y="388"/>
                  </a:cubicBezTo>
                  <a:cubicBezTo>
                    <a:pt x="248" y="393"/>
                    <a:pt x="245" y="399"/>
                    <a:pt x="245" y="405"/>
                  </a:cubicBezTo>
                  <a:cubicBezTo>
                    <a:pt x="242" y="494"/>
                    <a:pt x="242" y="494"/>
                    <a:pt x="242" y="494"/>
                  </a:cubicBezTo>
                  <a:cubicBezTo>
                    <a:pt x="242" y="498"/>
                    <a:pt x="243" y="503"/>
                    <a:pt x="245" y="507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303" y="625"/>
                    <a:pt x="294" y="644"/>
                    <a:pt x="277" y="648"/>
                  </a:cubicBezTo>
                  <a:cubicBezTo>
                    <a:pt x="244" y="656"/>
                    <a:pt x="244" y="656"/>
                    <a:pt x="244" y="656"/>
                  </a:cubicBezTo>
                  <a:cubicBezTo>
                    <a:pt x="237" y="657"/>
                    <a:pt x="231" y="662"/>
                    <a:pt x="227" y="668"/>
                  </a:cubicBezTo>
                  <a:cubicBezTo>
                    <a:pt x="137" y="819"/>
                    <a:pt x="137" y="819"/>
                    <a:pt x="137" y="819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046"/>
                    <a:pt x="1" y="1046"/>
                    <a:pt x="1" y="1047"/>
                  </a:cubicBezTo>
                  <a:cubicBezTo>
                    <a:pt x="54" y="1075"/>
                    <a:pt x="54" y="1075"/>
                    <a:pt x="54" y="1075"/>
                  </a:cubicBezTo>
                  <a:cubicBezTo>
                    <a:pt x="58" y="1077"/>
                    <a:pt x="61" y="1081"/>
                    <a:pt x="62" y="1085"/>
                  </a:cubicBezTo>
                  <a:cubicBezTo>
                    <a:pt x="87" y="1183"/>
                    <a:pt x="87" y="1183"/>
                    <a:pt x="87" y="1183"/>
                  </a:cubicBezTo>
                  <a:cubicBezTo>
                    <a:pt x="87" y="1184"/>
                    <a:pt x="87" y="1185"/>
                    <a:pt x="88" y="1186"/>
                  </a:cubicBezTo>
                  <a:cubicBezTo>
                    <a:pt x="89" y="1249"/>
                    <a:pt x="89" y="1249"/>
                    <a:pt x="89" y="1249"/>
                  </a:cubicBezTo>
                  <a:cubicBezTo>
                    <a:pt x="89" y="1250"/>
                    <a:pt x="89" y="1250"/>
                    <a:pt x="89" y="1250"/>
                  </a:cubicBezTo>
                  <a:cubicBezTo>
                    <a:pt x="94" y="1299"/>
                    <a:pt x="94" y="1299"/>
                    <a:pt x="94" y="1299"/>
                  </a:cubicBezTo>
                  <a:cubicBezTo>
                    <a:pt x="94" y="1301"/>
                    <a:pt x="95" y="1304"/>
                    <a:pt x="97" y="1306"/>
                  </a:cubicBezTo>
                  <a:cubicBezTo>
                    <a:pt x="127" y="1347"/>
                    <a:pt x="127" y="1347"/>
                    <a:pt x="127" y="1347"/>
                  </a:cubicBezTo>
                  <a:cubicBezTo>
                    <a:pt x="127" y="1347"/>
                    <a:pt x="127" y="1348"/>
                    <a:pt x="127" y="1348"/>
                  </a:cubicBezTo>
                  <a:cubicBezTo>
                    <a:pt x="143" y="1373"/>
                    <a:pt x="143" y="1373"/>
                    <a:pt x="143" y="1373"/>
                  </a:cubicBezTo>
                  <a:cubicBezTo>
                    <a:pt x="145" y="1376"/>
                    <a:pt x="148" y="1379"/>
                    <a:pt x="152" y="1380"/>
                  </a:cubicBezTo>
                  <a:cubicBezTo>
                    <a:pt x="168" y="1384"/>
                    <a:pt x="168" y="1384"/>
                    <a:pt x="168" y="1384"/>
                  </a:cubicBezTo>
                  <a:cubicBezTo>
                    <a:pt x="171" y="1385"/>
                    <a:pt x="175" y="1384"/>
                    <a:pt x="178" y="1383"/>
                  </a:cubicBezTo>
                  <a:cubicBezTo>
                    <a:pt x="223" y="1362"/>
                    <a:pt x="223" y="1362"/>
                    <a:pt x="223" y="1362"/>
                  </a:cubicBezTo>
                  <a:cubicBezTo>
                    <a:pt x="224" y="1361"/>
                    <a:pt x="225" y="1361"/>
                    <a:pt x="226" y="1360"/>
                  </a:cubicBezTo>
                  <a:cubicBezTo>
                    <a:pt x="279" y="1315"/>
                    <a:pt x="279" y="1315"/>
                    <a:pt x="279" y="1315"/>
                  </a:cubicBezTo>
                  <a:cubicBezTo>
                    <a:pt x="280" y="1314"/>
                    <a:pt x="282" y="1312"/>
                    <a:pt x="283" y="1310"/>
                  </a:cubicBezTo>
                  <a:cubicBezTo>
                    <a:pt x="318" y="1231"/>
                    <a:pt x="318" y="1231"/>
                    <a:pt x="318" y="1231"/>
                  </a:cubicBezTo>
                  <a:cubicBezTo>
                    <a:pt x="319" y="1226"/>
                    <a:pt x="323" y="1223"/>
                    <a:pt x="328" y="1222"/>
                  </a:cubicBezTo>
                  <a:cubicBezTo>
                    <a:pt x="399" y="1204"/>
                    <a:pt x="399" y="1204"/>
                    <a:pt x="399" y="1204"/>
                  </a:cubicBezTo>
                  <a:cubicBezTo>
                    <a:pt x="399" y="1204"/>
                    <a:pt x="400" y="1203"/>
                    <a:pt x="400" y="1203"/>
                  </a:cubicBezTo>
                  <a:cubicBezTo>
                    <a:pt x="407" y="1202"/>
                    <a:pt x="462" y="1195"/>
                    <a:pt x="467" y="1195"/>
                  </a:cubicBezTo>
                  <a:cubicBezTo>
                    <a:pt x="524" y="1195"/>
                    <a:pt x="524" y="1195"/>
                    <a:pt x="524" y="1195"/>
                  </a:cubicBezTo>
                  <a:cubicBezTo>
                    <a:pt x="529" y="1195"/>
                    <a:pt x="533" y="1193"/>
                    <a:pt x="536" y="1189"/>
                  </a:cubicBezTo>
                  <a:cubicBezTo>
                    <a:pt x="590" y="1117"/>
                    <a:pt x="590" y="1117"/>
                    <a:pt x="590" y="1117"/>
                  </a:cubicBezTo>
                  <a:cubicBezTo>
                    <a:pt x="595" y="1111"/>
                    <a:pt x="603" y="1110"/>
                    <a:pt x="610" y="1114"/>
                  </a:cubicBezTo>
                  <a:cubicBezTo>
                    <a:pt x="692" y="1164"/>
                    <a:pt x="692" y="1164"/>
                    <a:pt x="692" y="1164"/>
                  </a:cubicBezTo>
                  <a:cubicBezTo>
                    <a:pt x="750" y="1058"/>
                    <a:pt x="750" y="1058"/>
                    <a:pt x="750" y="1058"/>
                  </a:cubicBezTo>
                  <a:cubicBezTo>
                    <a:pt x="752" y="1056"/>
                    <a:pt x="753" y="1054"/>
                    <a:pt x="755" y="1052"/>
                  </a:cubicBezTo>
                  <a:cubicBezTo>
                    <a:pt x="798" y="1008"/>
                    <a:pt x="798" y="1008"/>
                    <a:pt x="798" y="1008"/>
                  </a:cubicBezTo>
                  <a:cubicBezTo>
                    <a:pt x="798" y="1007"/>
                    <a:pt x="799" y="1007"/>
                    <a:pt x="799" y="1007"/>
                  </a:cubicBezTo>
                  <a:cubicBezTo>
                    <a:pt x="852" y="945"/>
                    <a:pt x="852" y="945"/>
                    <a:pt x="852" y="945"/>
                  </a:cubicBezTo>
                  <a:cubicBezTo>
                    <a:pt x="859" y="937"/>
                    <a:pt x="861" y="926"/>
                    <a:pt x="857" y="917"/>
                  </a:cubicBezTo>
                  <a:cubicBezTo>
                    <a:pt x="837" y="867"/>
                    <a:pt x="837" y="867"/>
                    <a:pt x="837" y="867"/>
                  </a:cubicBezTo>
                  <a:cubicBezTo>
                    <a:pt x="834" y="861"/>
                    <a:pt x="834" y="854"/>
                    <a:pt x="836" y="848"/>
                  </a:cubicBezTo>
                  <a:cubicBezTo>
                    <a:pt x="839" y="840"/>
                    <a:pt x="839" y="840"/>
                    <a:pt x="839" y="840"/>
                  </a:cubicBezTo>
                  <a:cubicBezTo>
                    <a:pt x="845" y="823"/>
                    <a:pt x="866" y="816"/>
                    <a:pt x="881" y="827"/>
                  </a:cubicBezTo>
                  <a:cubicBezTo>
                    <a:pt x="883" y="828"/>
                    <a:pt x="883" y="828"/>
                    <a:pt x="883" y="828"/>
                  </a:cubicBezTo>
                  <a:cubicBezTo>
                    <a:pt x="886" y="830"/>
                    <a:pt x="889" y="832"/>
                    <a:pt x="892" y="833"/>
                  </a:cubicBezTo>
                  <a:cubicBezTo>
                    <a:pt x="922" y="840"/>
                    <a:pt x="922" y="840"/>
                    <a:pt x="922" y="840"/>
                  </a:cubicBezTo>
                  <a:cubicBezTo>
                    <a:pt x="924" y="841"/>
                    <a:pt x="927" y="841"/>
                    <a:pt x="929" y="841"/>
                  </a:cubicBezTo>
                  <a:cubicBezTo>
                    <a:pt x="954" y="841"/>
                    <a:pt x="954" y="841"/>
                    <a:pt x="954" y="841"/>
                  </a:cubicBezTo>
                  <a:cubicBezTo>
                    <a:pt x="957" y="841"/>
                    <a:pt x="959" y="841"/>
                    <a:pt x="962" y="840"/>
                  </a:cubicBezTo>
                  <a:cubicBezTo>
                    <a:pt x="1029" y="822"/>
                    <a:pt x="1029" y="822"/>
                    <a:pt x="1029" y="822"/>
                  </a:cubicBezTo>
                  <a:cubicBezTo>
                    <a:pt x="1031" y="821"/>
                    <a:pt x="1034" y="821"/>
                    <a:pt x="1036" y="821"/>
                  </a:cubicBezTo>
                  <a:cubicBezTo>
                    <a:pt x="1039" y="821"/>
                    <a:pt x="1039" y="821"/>
                    <a:pt x="1039" y="821"/>
                  </a:cubicBezTo>
                  <a:cubicBezTo>
                    <a:pt x="1047" y="821"/>
                    <a:pt x="1056" y="825"/>
                    <a:pt x="1061" y="832"/>
                  </a:cubicBezTo>
                  <a:cubicBezTo>
                    <a:pt x="1075" y="851"/>
                    <a:pt x="1075" y="851"/>
                    <a:pt x="1075" y="851"/>
                  </a:cubicBezTo>
                  <a:cubicBezTo>
                    <a:pt x="1080" y="833"/>
                    <a:pt x="1080" y="833"/>
                    <a:pt x="1080" y="833"/>
                  </a:cubicBezTo>
                  <a:cubicBezTo>
                    <a:pt x="1080" y="830"/>
                    <a:pt x="1081" y="828"/>
                    <a:pt x="1081" y="826"/>
                  </a:cubicBezTo>
                  <a:cubicBezTo>
                    <a:pt x="1081" y="776"/>
                    <a:pt x="1081" y="776"/>
                    <a:pt x="1081" y="776"/>
                  </a:cubicBezTo>
                  <a:cubicBezTo>
                    <a:pt x="1081" y="771"/>
                    <a:pt x="1079" y="767"/>
                    <a:pt x="1077" y="762"/>
                  </a:cubicBezTo>
                  <a:cubicBezTo>
                    <a:pt x="1041" y="702"/>
                    <a:pt x="1041" y="702"/>
                    <a:pt x="1041" y="702"/>
                  </a:cubicBezTo>
                  <a:cubicBezTo>
                    <a:pt x="1039" y="700"/>
                    <a:pt x="1038" y="697"/>
                    <a:pt x="1038" y="694"/>
                  </a:cubicBezTo>
                  <a:cubicBezTo>
                    <a:pt x="1023" y="625"/>
                    <a:pt x="1023" y="625"/>
                    <a:pt x="1023" y="625"/>
                  </a:cubicBezTo>
                  <a:cubicBezTo>
                    <a:pt x="1022" y="623"/>
                    <a:pt x="1022" y="621"/>
                    <a:pt x="1022" y="619"/>
                  </a:cubicBezTo>
                  <a:cubicBezTo>
                    <a:pt x="1022" y="570"/>
                    <a:pt x="1022" y="570"/>
                    <a:pt x="1022" y="570"/>
                  </a:cubicBezTo>
                  <a:cubicBezTo>
                    <a:pt x="1022" y="561"/>
                    <a:pt x="1027" y="552"/>
                    <a:pt x="1035" y="547"/>
                  </a:cubicBezTo>
                  <a:cubicBezTo>
                    <a:pt x="1057" y="533"/>
                    <a:pt x="1057" y="533"/>
                    <a:pt x="1057" y="533"/>
                  </a:cubicBezTo>
                  <a:cubicBezTo>
                    <a:pt x="1063" y="529"/>
                    <a:pt x="1070" y="528"/>
                    <a:pt x="1077" y="529"/>
                  </a:cubicBezTo>
                  <a:cubicBezTo>
                    <a:pt x="1090" y="531"/>
                    <a:pt x="1113" y="534"/>
                    <a:pt x="1117" y="527"/>
                  </a:cubicBezTo>
                  <a:cubicBezTo>
                    <a:pt x="1123" y="518"/>
                    <a:pt x="1183" y="525"/>
                    <a:pt x="1194" y="527"/>
                  </a:cubicBezTo>
                  <a:cubicBezTo>
                    <a:pt x="1195" y="527"/>
                    <a:pt x="1196" y="527"/>
                    <a:pt x="1197" y="527"/>
                  </a:cubicBezTo>
                  <a:cubicBezTo>
                    <a:pt x="1245" y="527"/>
                    <a:pt x="1245" y="527"/>
                    <a:pt x="1245" y="527"/>
                  </a:cubicBezTo>
                  <a:cubicBezTo>
                    <a:pt x="1245" y="527"/>
                    <a:pt x="1245" y="527"/>
                    <a:pt x="1246" y="527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66" y="546"/>
                    <a:pt x="1266" y="546"/>
                    <a:pt x="1266" y="546"/>
                  </a:cubicBezTo>
                  <a:cubicBezTo>
                    <a:pt x="1246" y="527"/>
                    <a:pt x="1246" y="527"/>
                    <a:pt x="1246" y="527"/>
                  </a:cubicBezTo>
                  <a:cubicBezTo>
                    <a:pt x="1232" y="514"/>
                    <a:pt x="1240" y="492"/>
                    <a:pt x="1259" y="490"/>
                  </a:cubicBezTo>
                  <a:cubicBezTo>
                    <a:pt x="1268" y="490"/>
                    <a:pt x="1278" y="489"/>
                    <a:pt x="1285" y="489"/>
                  </a:cubicBezTo>
                  <a:cubicBezTo>
                    <a:pt x="1279" y="476"/>
                    <a:pt x="1279" y="476"/>
                    <a:pt x="1279" y="476"/>
                  </a:cubicBezTo>
                  <a:cubicBezTo>
                    <a:pt x="1277" y="471"/>
                    <a:pt x="1277" y="466"/>
                    <a:pt x="1278" y="460"/>
                  </a:cubicBezTo>
                  <a:cubicBezTo>
                    <a:pt x="1290" y="398"/>
                    <a:pt x="1290" y="398"/>
                    <a:pt x="1290" y="398"/>
                  </a:cubicBezTo>
                  <a:cubicBezTo>
                    <a:pt x="1290" y="395"/>
                    <a:pt x="1291" y="393"/>
                    <a:pt x="1293" y="390"/>
                  </a:cubicBezTo>
                  <a:cubicBezTo>
                    <a:pt x="1308" y="362"/>
                    <a:pt x="1308" y="362"/>
                    <a:pt x="1308" y="362"/>
                  </a:cubicBezTo>
                  <a:cubicBezTo>
                    <a:pt x="1315" y="349"/>
                    <a:pt x="1311" y="334"/>
                    <a:pt x="1300" y="326"/>
                  </a:cubicBezTo>
                  <a:cubicBezTo>
                    <a:pt x="1249" y="292"/>
                    <a:pt x="1249" y="292"/>
                    <a:pt x="1249" y="292"/>
                  </a:cubicBezTo>
                  <a:cubicBezTo>
                    <a:pt x="1245" y="289"/>
                    <a:pt x="1240" y="287"/>
                    <a:pt x="1234" y="287"/>
                  </a:cubicBezTo>
                  <a:cubicBezTo>
                    <a:pt x="1197" y="287"/>
                    <a:pt x="1197" y="287"/>
                    <a:pt x="1197" y="287"/>
                  </a:cubicBezTo>
                  <a:cubicBezTo>
                    <a:pt x="1188" y="287"/>
                    <a:pt x="1181" y="291"/>
                    <a:pt x="1175" y="298"/>
                  </a:cubicBezTo>
                  <a:cubicBezTo>
                    <a:pt x="1167" y="309"/>
                    <a:pt x="1153" y="326"/>
                    <a:pt x="1149" y="330"/>
                  </a:cubicBezTo>
                  <a:cubicBezTo>
                    <a:pt x="1145" y="334"/>
                    <a:pt x="1124" y="343"/>
                    <a:pt x="1114" y="348"/>
                  </a:cubicBezTo>
                  <a:cubicBezTo>
                    <a:pt x="1111" y="349"/>
                    <a:pt x="1107" y="350"/>
                    <a:pt x="1103" y="350"/>
                  </a:cubicBezTo>
                  <a:cubicBezTo>
                    <a:pt x="1094" y="350"/>
                    <a:pt x="1094" y="350"/>
                    <a:pt x="1094" y="350"/>
                  </a:cubicBezTo>
                  <a:cubicBezTo>
                    <a:pt x="1087" y="350"/>
                    <a:pt x="1080" y="347"/>
                    <a:pt x="1075" y="342"/>
                  </a:cubicBezTo>
                  <a:cubicBezTo>
                    <a:pt x="1039" y="305"/>
                    <a:pt x="1039" y="305"/>
                    <a:pt x="1039" y="305"/>
                  </a:cubicBezTo>
                  <a:cubicBezTo>
                    <a:pt x="1039" y="305"/>
                    <a:pt x="1027" y="321"/>
                    <a:pt x="1039" y="295"/>
                  </a:cubicBezTo>
                  <a:cubicBezTo>
                    <a:pt x="1050" y="269"/>
                    <a:pt x="1073" y="231"/>
                    <a:pt x="1079" y="231"/>
                  </a:cubicBezTo>
                  <a:cubicBezTo>
                    <a:pt x="1085" y="231"/>
                    <a:pt x="1095" y="158"/>
                    <a:pt x="1089" y="156"/>
                  </a:cubicBezTo>
                  <a:cubicBezTo>
                    <a:pt x="1083" y="154"/>
                    <a:pt x="1026" y="136"/>
                    <a:pt x="1012" y="136"/>
                  </a:cubicBezTo>
                  <a:cubicBezTo>
                    <a:pt x="998" y="136"/>
                    <a:pt x="907" y="160"/>
                    <a:pt x="905" y="166"/>
                  </a:cubicBezTo>
                  <a:cubicBezTo>
                    <a:pt x="903" y="172"/>
                    <a:pt x="879" y="245"/>
                    <a:pt x="879" y="253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480;p84">
              <a:extLst>
                <a:ext uri="{FF2B5EF4-FFF2-40B4-BE49-F238E27FC236}">
                  <a16:creationId xmlns:a16="http://schemas.microsoft.com/office/drawing/2014/main" id="{85C16AE4-A8FA-794C-065C-A7523AB5DD0B}"/>
                </a:ext>
              </a:extLst>
            </p:cNvPr>
            <p:cNvSpPr/>
            <p:nvPr/>
          </p:nvSpPr>
          <p:spPr>
            <a:xfrm>
              <a:off x="13646152" y="100568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481;p84">
              <a:extLst>
                <a:ext uri="{FF2B5EF4-FFF2-40B4-BE49-F238E27FC236}">
                  <a16:creationId xmlns:a16="http://schemas.microsoft.com/office/drawing/2014/main" id="{E3A210F6-54EA-F551-13AC-8E45F869FB87}"/>
                </a:ext>
              </a:extLst>
            </p:cNvPr>
            <p:cNvSpPr/>
            <p:nvPr/>
          </p:nvSpPr>
          <p:spPr>
            <a:xfrm>
              <a:off x="13112752" y="9220200"/>
              <a:ext cx="779463" cy="836613"/>
            </a:xfrm>
            <a:custGeom>
              <a:avLst/>
              <a:gdLst/>
              <a:ahLst/>
              <a:cxnLst/>
              <a:rect l="0" t="0" r="0" b="0"/>
              <a:pathLst>
                <a:path w="1224" h="1316" extrusionOk="0">
                  <a:moveTo>
                    <a:pt x="242" y="1011"/>
                  </a:moveTo>
                  <a:cubicBezTo>
                    <a:pt x="228" y="1024"/>
                    <a:pt x="232" y="1062"/>
                    <a:pt x="232" y="1070"/>
                  </a:cubicBezTo>
                  <a:cubicBezTo>
                    <a:pt x="232" y="1076"/>
                    <a:pt x="253" y="1088"/>
                    <a:pt x="263" y="1092"/>
                  </a:cubicBezTo>
                  <a:cubicBezTo>
                    <a:pt x="266" y="1094"/>
                    <a:pt x="269" y="1096"/>
                    <a:pt x="272" y="1099"/>
                  </a:cubicBezTo>
                  <a:cubicBezTo>
                    <a:pt x="280" y="1110"/>
                    <a:pt x="301" y="1134"/>
                    <a:pt x="302" y="1140"/>
                  </a:cubicBezTo>
                  <a:cubicBezTo>
                    <a:pt x="304" y="1148"/>
                    <a:pt x="340" y="1219"/>
                    <a:pt x="347" y="1219"/>
                  </a:cubicBezTo>
                  <a:cubicBezTo>
                    <a:pt x="353" y="1219"/>
                    <a:pt x="377" y="1185"/>
                    <a:pt x="389" y="1164"/>
                  </a:cubicBezTo>
                  <a:cubicBezTo>
                    <a:pt x="401" y="1142"/>
                    <a:pt x="439" y="1088"/>
                    <a:pt x="439" y="1080"/>
                  </a:cubicBezTo>
                  <a:cubicBezTo>
                    <a:pt x="439" y="1072"/>
                    <a:pt x="463" y="999"/>
                    <a:pt x="465" y="993"/>
                  </a:cubicBezTo>
                  <a:cubicBezTo>
                    <a:pt x="467" y="987"/>
                    <a:pt x="558" y="963"/>
                    <a:pt x="572" y="963"/>
                  </a:cubicBezTo>
                  <a:cubicBezTo>
                    <a:pt x="586" y="963"/>
                    <a:pt x="643" y="981"/>
                    <a:pt x="649" y="983"/>
                  </a:cubicBezTo>
                  <a:cubicBezTo>
                    <a:pt x="655" y="985"/>
                    <a:pt x="645" y="1058"/>
                    <a:pt x="639" y="1058"/>
                  </a:cubicBezTo>
                  <a:cubicBezTo>
                    <a:pt x="633" y="1058"/>
                    <a:pt x="610" y="1096"/>
                    <a:pt x="599" y="1122"/>
                  </a:cubicBezTo>
                  <a:cubicBezTo>
                    <a:pt x="587" y="1148"/>
                    <a:pt x="599" y="1132"/>
                    <a:pt x="599" y="1132"/>
                  </a:cubicBezTo>
                  <a:cubicBezTo>
                    <a:pt x="635" y="1169"/>
                    <a:pt x="635" y="1169"/>
                    <a:pt x="635" y="1169"/>
                  </a:cubicBezTo>
                  <a:cubicBezTo>
                    <a:pt x="640" y="1174"/>
                    <a:pt x="647" y="1177"/>
                    <a:pt x="654" y="1177"/>
                  </a:cubicBezTo>
                  <a:cubicBezTo>
                    <a:pt x="663" y="1177"/>
                    <a:pt x="663" y="1177"/>
                    <a:pt x="663" y="1177"/>
                  </a:cubicBezTo>
                  <a:cubicBezTo>
                    <a:pt x="667" y="1177"/>
                    <a:pt x="671" y="1176"/>
                    <a:pt x="674" y="1175"/>
                  </a:cubicBezTo>
                  <a:cubicBezTo>
                    <a:pt x="684" y="1170"/>
                    <a:pt x="705" y="1161"/>
                    <a:pt x="709" y="1157"/>
                  </a:cubicBezTo>
                  <a:cubicBezTo>
                    <a:pt x="713" y="1153"/>
                    <a:pt x="727" y="1136"/>
                    <a:pt x="735" y="1125"/>
                  </a:cubicBezTo>
                  <a:cubicBezTo>
                    <a:pt x="741" y="1118"/>
                    <a:pt x="748" y="1114"/>
                    <a:pt x="757" y="1114"/>
                  </a:cubicBezTo>
                  <a:cubicBezTo>
                    <a:pt x="794" y="1114"/>
                    <a:pt x="794" y="1114"/>
                    <a:pt x="794" y="1114"/>
                  </a:cubicBezTo>
                  <a:cubicBezTo>
                    <a:pt x="800" y="1114"/>
                    <a:pt x="805" y="1116"/>
                    <a:pt x="809" y="1119"/>
                  </a:cubicBezTo>
                  <a:cubicBezTo>
                    <a:pt x="860" y="1153"/>
                    <a:pt x="860" y="1153"/>
                    <a:pt x="860" y="1153"/>
                  </a:cubicBezTo>
                  <a:cubicBezTo>
                    <a:pt x="871" y="1161"/>
                    <a:pt x="875" y="1176"/>
                    <a:pt x="868" y="1189"/>
                  </a:cubicBezTo>
                  <a:cubicBezTo>
                    <a:pt x="853" y="1217"/>
                    <a:pt x="853" y="1217"/>
                    <a:pt x="853" y="1217"/>
                  </a:cubicBezTo>
                  <a:cubicBezTo>
                    <a:pt x="851" y="1220"/>
                    <a:pt x="850" y="1222"/>
                    <a:pt x="850" y="1225"/>
                  </a:cubicBezTo>
                  <a:cubicBezTo>
                    <a:pt x="838" y="1287"/>
                    <a:pt x="838" y="1287"/>
                    <a:pt x="838" y="1287"/>
                  </a:cubicBezTo>
                  <a:cubicBezTo>
                    <a:pt x="837" y="1293"/>
                    <a:pt x="837" y="1298"/>
                    <a:pt x="839" y="1303"/>
                  </a:cubicBezTo>
                  <a:cubicBezTo>
                    <a:pt x="845" y="1316"/>
                    <a:pt x="845" y="1316"/>
                    <a:pt x="845" y="1316"/>
                  </a:cubicBezTo>
                  <a:cubicBezTo>
                    <a:pt x="845" y="1316"/>
                    <a:pt x="844" y="1316"/>
                    <a:pt x="844" y="1316"/>
                  </a:cubicBezTo>
                  <a:cubicBezTo>
                    <a:pt x="851" y="1315"/>
                    <a:pt x="855" y="1315"/>
                    <a:pt x="857" y="1315"/>
                  </a:cubicBezTo>
                  <a:cubicBezTo>
                    <a:pt x="865" y="1315"/>
                    <a:pt x="882" y="1305"/>
                    <a:pt x="886" y="1304"/>
                  </a:cubicBezTo>
                  <a:cubicBezTo>
                    <a:pt x="889" y="1303"/>
                    <a:pt x="903" y="1276"/>
                    <a:pt x="903" y="1273"/>
                  </a:cubicBezTo>
                  <a:cubicBezTo>
                    <a:pt x="903" y="1271"/>
                    <a:pt x="912" y="1258"/>
                    <a:pt x="919" y="1248"/>
                  </a:cubicBezTo>
                  <a:cubicBezTo>
                    <a:pt x="924" y="1241"/>
                    <a:pt x="934" y="1238"/>
                    <a:pt x="942" y="1240"/>
                  </a:cubicBezTo>
                  <a:cubicBezTo>
                    <a:pt x="942" y="1240"/>
                    <a:pt x="942" y="1240"/>
                    <a:pt x="942" y="1240"/>
                  </a:cubicBezTo>
                  <a:cubicBezTo>
                    <a:pt x="944" y="1241"/>
                    <a:pt x="946" y="1242"/>
                    <a:pt x="947" y="1243"/>
                  </a:cubicBezTo>
                  <a:cubicBezTo>
                    <a:pt x="986" y="1267"/>
                    <a:pt x="986" y="1267"/>
                    <a:pt x="986" y="1267"/>
                  </a:cubicBezTo>
                  <a:cubicBezTo>
                    <a:pt x="987" y="1268"/>
                    <a:pt x="989" y="1269"/>
                    <a:pt x="990" y="1270"/>
                  </a:cubicBezTo>
                  <a:cubicBezTo>
                    <a:pt x="1018" y="1296"/>
                    <a:pt x="1018" y="1296"/>
                    <a:pt x="1018" y="1296"/>
                  </a:cubicBezTo>
                  <a:cubicBezTo>
                    <a:pt x="1023" y="1301"/>
                    <a:pt x="1029" y="1303"/>
                    <a:pt x="1036" y="1302"/>
                  </a:cubicBezTo>
                  <a:cubicBezTo>
                    <a:pt x="1041" y="1301"/>
                    <a:pt x="1041" y="1301"/>
                    <a:pt x="1041" y="1301"/>
                  </a:cubicBezTo>
                  <a:cubicBezTo>
                    <a:pt x="1048" y="1300"/>
                    <a:pt x="1054" y="1296"/>
                    <a:pt x="1057" y="1289"/>
                  </a:cubicBezTo>
                  <a:cubicBezTo>
                    <a:pt x="1080" y="1241"/>
                    <a:pt x="1080" y="1241"/>
                    <a:pt x="1080" y="1241"/>
                  </a:cubicBezTo>
                  <a:cubicBezTo>
                    <a:pt x="1082" y="1239"/>
                    <a:pt x="1082" y="1236"/>
                    <a:pt x="1082" y="1234"/>
                  </a:cubicBezTo>
                  <a:cubicBezTo>
                    <a:pt x="1085" y="1206"/>
                    <a:pt x="1085" y="1206"/>
                    <a:pt x="1085" y="1206"/>
                  </a:cubicBezTo>
                  <a:cubicBezTo>
                    <a:pt x="1085" y="1204"/>
                    <a:pt x="1086" y="1203"/>
                    <a:pt x="1086" y="1202"/>
                  </a:cubicBezTo>
                  <a:cubicBezTo>
                    <a:pt x="1086" y="1201"/>
                    <a:pt x="1086" y="1200"/>
                    <a:pt x="1086" y="1199"/>
                  </a:cubicBezTo>
                  <a:cubicBezTo>
                    <a:pt x="1096" y="1097"/>
                    <a:pt x="1096" y="1097"/>
                    <a:pt x="1096" y="1097"/>
                  </a:cubicBezTo>
                  <a:cubicBezTo>
                    <a:pt x="1096" y="1096"/>
                    <a:pt x="1097" y="1094"/>
                    <a:pt x="1097" y="1093"/>
                  </a:cubicBezTo>
                  <a:cubicBezTo>
                    <a:pt x="1140" y="1013"/>
                    <a:pt x="1140" y="1013"/>
                    <a:pt x="1140" y="1013"/>
                  </a:cubicBezTo>
                  <a:cubicBezTo>
                    <a:pt x="1141" y="1012"/>
                    <a:pt x="1141" y="1011"/>
                    <a:pt x="1142" y="1011"/>
                  </a:cubicBezTo>
                  <a:cubicBezTo>
                    <a:pt x="1168" y="985"/>
                    <a:pt x="1168" y="985"/>
                    <a:pt x="1168" y="985"/>
                  </a:cubicBezTo>
                  <a:cubicBezTo>
                    <a:pt x="1205" y="945"/>
                    <a:pt x="1205" y="945"/>
                    <a:pt x="1205" y="945"/>
                  </a:cubicBezTo>
                  <a:cubicBezTo>
                    <a:pt x="1209" y="941"/>
                    <a:pt x="1209" y="934"/>
                    <a:pt x="1205" y="930"/>
                  </a:cubicBezTo>
                  <a:cubicBezTo>
                    <a:pt x="1166" y="891"/>
                    <a:pt x="1166" y="891"/>
                    <a:pt x="1166" y="891"/>
                  </a:cubicBezTo>
                  <a:cubicBezTo>
                    <a:pt x="1165" y="890"/>
                    <a:pt x="1164" y="889"/>
                    <a:pt x="1164" y="889"/>
                  </a:cubicBezTo>
                  <a:cubicBezTo>
                    <a:pt x="1144" y="856"/>
                    <a:pt x="1144" y="856"/>
                    <a:pt x="1144" y="856"/>
                  </a:cubicBezTo>
                  <a:cubicBezTo>
                    <a:pt x="1142" y="853"/>
                    <a:pt x="1139" y="851"/>
                    <a:pt x="1135" y="851"/>
                  </a:cubicBezTo>
                  <a:cubicBezTo>
                    <a:pt x="1096" y="851"/>
                    <a:pt x="1096" y="851"/>
                    <a:pt x="1096" y="851"/>
                  </a:cubicBezTo>
                  <a:cubicBezTo>
                    <a:pt x="1090" y="851"/>
                    <a:pt x="1085" y="846"/>
                    <a:pt x="1085" y="840"/>
                  </a:cubicBezTo>
                  <a:cubicBezTo>
                    <a:pt x="1085" y="794"/>
                    <a:pt x="1085" y="794"/>
                    <a:pt x="1085" y="794"/>
                  </a:cubicBezTo>
                  <a:cubicBezTo>
                    <a:pt x="1085" y="792"/>
                    <a:pt x="1086" y="791"/>
                    <a:pt x="1086" y="790"/>
                  </a:cubicBezTo>
                  <a:cubicBezTo>
                    <a:pt x="1096" y="765"/>
                    <a:pt x="1096" y="765"/>
                    <a:pt x="1096" y="765"/>
                  </a:cubicBezTo>
                  <a:cubicBezTo>
                    <a:pt x="1098" y="761"/>
                    <a:pt x="1102" y="758"/>
                    <a:pt x="1107" y="758"/>
                  </a:cubicBezTo>
                  <a:cubicBezTo>
                    <a:pt x="1143" y="758"/>
                    <a:pt x="1143" y="758"/>
                    <a:pt x="1143" y="758"/>
                  </a:cubicBezTo>
                  <a:cubicBezTo>
                    <a:pt x="1146" y="758"/>
                    <a:pt x="1148" y="757"/>
                    <a:pt x="1150" y="756"/>
                  </a:cubicBezTo>
                  <a:cubicBezTo>
                    <a:pt x="1175" y="737"/>
                    <a:pt x="1175" y="737"/>
                    <a:pt x="1175" y="737"/>
                  </a:cubicBezTo>
                  <a:cubicBezTo>
                    <a:pt x="1176" y="736"/>
                    <a:pt x="1177" y="734"/>
                    <a:pt x="1178" y="733"/>
                  </a:cubicBezTo>
                  <a:cubicBezTo>
                    <a:pt x="1203" y="679"/>
                    <a:pt x="1203" y="679"/>
                    <a:pt x="1203" y="679"/>
                  </a:cubicBezTo>
                  <a:cubicBezTo>
                    <a:pt x="1203" y="679"/>
                    <a:pt x="1203" y="679"/>
                    <a:pt x="1204" y="678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18" y="636"/>
                    <a:pt x="1218" y="636"/>
                    <a:pt x="1218" y="635"/>
                  </a:cubicBezTo>
                  <a:cubicBezTo>
                    <a:pt x="1218" y="636"/>
                    <a:pt x="1218" y="636"/>
                    <a:pt x="1218" y="636"/>
                  </a:cubicBezTo>
                  <a:cubicBezTo>
                    <a:pt x="1224" y="540"/>
                    <a:pt x="1224" y="540"/>
                    <a:pt x="1224" y="540"/>
                  </a:cubicBezTo>
                  <a:cubicBezTo>
                    <a:pt x="1224" y="536"/>
                    <a:pt x="1221" y="531"/>
                    <a:pt x="1217" y="529"/>
                  </a:cubicBezTo>
                  <a:cubicBezTo>
                    <a:pt x="1193" y="515"/>
                    <a:pt x="1193" y="515"/>
                    <a:pt x="1193" y="515"/>
                  </a:cubicBezTo>
                  <a:cubicBezTo>
                    <a:pt x="1188" y="512"/>
                    <a:pt x="1181" y="513"/>
                    <a:pt x="1177" y="518"/>
                  </a:cubicBezTo>
                  <a:cubicBezTo>
                    <a:pt x="1118" y="587"/>
                    <a:pt x="1118" y="587"/>
                    <a:pt x="1118" y="587"/>
                  </a:cubicBezTo>
                  <a:cubicBezTo>
                    <a:pt x="1118" y="587"/>
                    <a:pt x="1117" y="587"/>
                    <a:pt x="1117" y="588"/>
                  </a:cubicBezTo>
                  <a:cubicBezTo>
                    <a:pt x="956" y="735"/>
                    <a:pt x="956" y="735"/>
                    <a:pt x="956" y="735"/>
                  </a:cubicBezTo>
                  <a:cubicBezTo>
                    <a:pt x="950" y="740"/>
                    <a:pt x="941" y="739"/>
                    <a:pt x="937" y="732"/>
                  </a:cubicBezTo>
                  <a:cubicBezTo>
                    <a:pt x="889" y="657"/>
                    <a:pt x="889" y="657"/>
                    <a:pt x="889" y="657"/>
                  </a:cubicBezTo>
                  <a:cubicBezTo>
                    <a:pt x="886" y="654"/>
                    <a:pt x="886" y="649"/>
                    <a:pt x="888" y="645"/>
                  </a:cubicBezTo>
                  <a:cubicBezTo>
                    <a:pt x="962" y="499"/>
                    <a:pt x="962" y="499"/>
                    <a:pt x="962" y="499"/>
                  </a:cubicBezTo>
                  <a:cubicBezTo>
                    <a:pt x="965" y="493"/>
                    <a:pt x="962" y="485"/>
                    <a:pt x="955" y="482"/>
                  </a:cubicBezTo>
                  <a:cubicBezTo>
                    <a:pt x="923" y="469"/>
                    <a:pt x="923" y="469"/>
                    <a:pt x="923" y="469"/>
                  </a:cubicBezTo>
                  <a:cubicBezTo>
                    <a:pt x="914" y="465"/>
                    <a:pt x="912" y="453"/>
                    <a:pt x="919" y="447"/>
                  </a:cubicBezTo>
                  <a:cubicBezTo>
                    <a:pt x="986" y="395"/>
                    <a:pt x="986" y="395"/>
                    <a:pt x="986" y="395"/>
                  </a:cubicBezTo>
                  <a:cubicBezTo>
                    <a:pt x="988" y="393"/>
                    <a:pt x="991" y="392"/>
                    <a:pt x="995" y="392"/>
                  </a:cubicBezTo>
                  <a:cubicBezTo>
                    <a:pt x="1085" y="402"/>
                    <a:pt x="1085" y="402"/>
                    <a:pt x="1085" y="402"/>
                  </a:cubicBezTo>
                  <a:cubicBezTo>
                    <a:pt x="1092" y="403"/>
                    <a:pt x="1099" y="397"/>
                    <a:pt x="1099" y="389"/>
                  </a:cubicBezTo>
                  <a:cubicBezTo>
                    <a:pt x="1097" y="312"/>
                    <a:pt x="1097" y="312"/>
                    <a:pt x="1097" y="312"/>
                  </a:cubicBezTo>
                  <a:cubicBezTo>
                    <a:pt x="1097" y="309"/>
                    <a:pt x="1098" y="306"/>
                    <a:pt x="1099" y="304"/>
                  </a:cubicBezTo>
                  <a:cubicBezTo>
                    <a:pt x="1136" y="254"/>
                    <a:pt x="1136" y="254"/>
                    <a:pt x="1136" y="254"/>
                  </a:cubicBezTo>
                  <a:cubicBezTo>
                    <a:pt x="1139" y="251"/>
                    <a:pt x="1139" y="246"/>
                    <a:pt x="1138" y="243"/>
                  </a:cubicBezTo>
                  <a:cubicBezTo>
                    <a:pt x="1116" y="169"/>
                    <a:pt x="1116" y="169"/>
                    <a:pt x="1116" y="169"/>
                  </a:cubicBezTo>
                  <a:cubicBezTo>
                    <a:pt x="1116" y="168"/>
                    <a:pt x="1115" y="166"/>
                    <a:pt x="1114" y="165"/>
                  </a:cubicBezTo>
                  <a:cubicBezTo>
                    <a:pt x="1051" y="80"/>
                    <a:pt x="1051" y="80"/>
                    <a:pt x="1051" y="80"/>
                  </a:cubicBezTo>
                  <a:cubicBezTo>
                    <a:pt x="1046" y="73"/>
                    <a:pt x="1034" y="74"/>
                    <a:pt x="1030" y="82"/>
                  </a:cubicBezTo>
                  <a:cubicBezTo>
                    <a:pt x="987" y="167"/>
                    <a:pt x="987" y="167"/>
                    <a:pt x="987" y="167"/>
                  </a:cubicBezTo>
                  <a:cubicBezTo>
                    <a:pt x="984" y="173"/>
                    <a:pt x="976" y="176"/>
                    <a:pt x="969" y="172"/>
                  </a:cubicBezTo>
                  <a:cubicBezTo>
                    <a:pt x="932" y="148"/>
                    <a:pt x="932" y="148"/>
                    <a:pt x="932" y="148"/>
                  </a:cubicBezTo>
                  <a:cubicBezTo>
                    <a:pt x="929" y="146"/>
                    <a:pt x="927" y="143"/>
                    <a:pt x="926" y="139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898" y="2"/>
                    <a:pt x="895" y="3"/>
                    <a:pt x="892" y="4"/>
                  </a:cubicBezTo>
                  <a:cubicBezTo>
                    <a:pt x="841" y="21"/>
                    <a:pt x="841" y="21"/>
                    <a:pt x="841" y="21"/>
                  </a:cubicBezTo>
                  <a:cubicBezTo>
                    <a:pt x="829" y="25"/>
                    <a:pt x="821" y="35"/>
                    <a:pt x="821" y="47"/>
                  </a:cubicBezTo>
                  <a:cubicBezTo>
                    <a:pt x="821" y="98"/>
                    <a:pt x="821" y="98"/>
                    <a:pt x="821" y="98"/>
                  </a:cubicBezTo>
                  <a:cubicBezTo>
                    <a:pt x="821" y="110"/>
                    <a:pt x="814" y="120"/>
                    <a:pt x="803" y="124"/>
                  </a:cubicBezTo>
                  <a:cubicBezTo>
                    <a:pt x="706" y="156"/>
                    <a:pt x="706" y="156"/>
                    <a:pt x="706" y="156"/>
                  </a:cubicBezTo>
                  <a:cubicBezTo>
                    <a:pt x="695" y="159"/>
                    <a:pt x="682" y="155"/>
                    <a:pt x="675" y="146"/>
                  </a:cubicBezTo>
                  <a:cubicBezTo>
                    <a:pt x="632" y="91"/>
                    <a:pt x="632" y="91"/>
                    <a:pt x="632" y="91"/>
                  </a:cubicBezTo>
                  <a:cubicBezTo>
                    <a:pt x="624" y="81"/>
                    <a:pt x="611" y="77"/>
                    <a:pt x="599" y="82"/>
                  </a:cubicBezTo>
                  <a:cubicBezTo>
                    <a:pt x="525" y="115"/>
                    <a:pt x="525" y="115"/>
                    <a:pt x="525" y="115"/>
                  </a:cubicBezTo>
                  <a:cubicBezTo>
                    <a:pt x="521" y="117"/>
                    <a:pt x="516" y="117"/>
                    <a:pt x="511" y="117"/>
                  </a:cubicBezTo>
                  <a:cubicBezTo>
                    <a:pt x="507" y="116"/>
                    <a:pt x="507" y="116"/>
                    <a:pt x="507" y="116"/>
                  </a:cubicBezTo>
                  <a:cubicBezTo>
                    <a:pt x="499" y="136"/>
                    <a:pt x="499" y="136"/>
                    <a:pt x="499" y="136"/>
                  </a:cubicBezTo>
                  <a:cubicBezTo>
                    <a:pt x="498" y="136"/>
                    <a:pt x="498" y="137"/>
                    <a:pt x="498" y="138"/>
                  </a:cubicBezTo>
                  <a:cubicBezTo>
                    <a:pt x="464" y="200"/>
                    <a:pt x="464" y="200"/>
                    <a:pt x="464" y="200"/>
                  </a:cubicBezTo>
                  <a:cubicBezTo>
                    <a:pt x="460" y="208"/>
                    <a:pt x="452" y="212"/>
                    <a:pt x="443" y="213"/>
                  </a:cubicBezTo>
                  <a:cubicBezTo>
                    <a:pt x="403" y="214"/>
                    <a:pt x="403" y="214"/>
                    <a:pt x="403" y="214"/>
                  </a:cubicBezTo>
                  <a:cubicBezTo>
                    <a:pt x="403" y="214"/>
                    <a:pt x="402" y="214"/>
                    <a:pt x="402" y="213"/>
                  </a:cubicBezTo>
                  <a:cubicBezTo>
                    <a:pt x="395" y="213"/>
                    <a:pt x="344" y="211"/>
                    <a:pt x="331" y="214"/>
                  </a:cubicBezTo>
                  <a:cubicBezTo>
                    <a:pt x="317" y="216"/>
                    <a:pt x="317" y="260"/>
                    <a:pt x="317" y="260"/>
                  </a:cubicBezTo>
                  <a:cubicBezTo>
                    <a:pt x="317" y="324"/>
                    <a:pt x="317" y="324"/>
                    <a:pt x="317" y="324"/>
                  </a:cubicBezTo>
                  <a:cubicBezTo>
                    <a:pt x="317" y="337"/>
                    <a:pt x="307" y="348"/>
                    <a:pt x="293" y="348"/>
                  </a:cubicBezTo>
                  <a:cubicBezTo>
                    <a:pt x="293" y="348"/>
                    <a:pt x="293" y="348"/>
                    <a:pt x="293" y="348"/>
                  </a:cubicBezTo>
                  <a:cubicBezTo>
                    <a:pt x="286" y="348"/>
                    <a:pt x="279" y="351"/>
                    <a:pt x="274" y="357"/>
                  </a:cubicBezTo>
                  <a:cubicBezTo>
                    <a:pt x="266" y="369"/>
                    <a:pt x="252" y="388"/>
                    <a:pt x="252" y="392"/>
                  </a:cubicBezTo>
                  <a:cubicBezTo>
                    <a:pt x="252" y="479"/>
                    <a:pt x="252" y="479"/>
                    <a:pt x="252" y="479"/>
                  </a:cubicBezTo>
                  <a:cubicBezTo>
                    <a:pt x="252" y="481"/>
                    <a:pt x="251" y="483"/>
                    <a:pt x="251" y="485"/>
                  </a:cubicBezTo>
                  <a:cubicBezTo>
                    <a:pt x="219" y="589"/>
                    <a:pt x="219" y="589"/>
                    <a:pt x="219" y="589"/>
                  </a:cubicBezTo>
                  <a:cubicBezTo>
                    <a:pt x="217" y="596"/>
                    <a:pt x="212" y="601"/>
                    <a:pt x="205" y="604"/>
                  </a:cubicBezTo>
                  <a:cubicBezTo>
                    <a:pt x="40" y="665"/>
                    <a:pt x="40" y="665"/>
                    <a:pt x="40" y="665"/>
                  </a:cubicBezTo>
                  <a:cubicBezTo>
                    <a:pt x="30" y="669"/>
                    <a:pt x="24" y="678"/>
                    <a:pt x="24" y="688"/>
                  </a:cubicBezTo>
                  <a:cubicBezTo>
                    <a:pt x="24" y="803"/>
                    <a:pt x="24" y="803"/>
                    <a:pt x="24" y="803"/>
                  </a:cubicBezTo>
                  <a:cubicBezTo>
                    <a:pt x="24" y="817"/>
                    <a:pt x="13" y="827"/>
                    <a:pt x="0" y="827"/>
                  </a:cubicBezTo>
                  <a:cubicBezTo>
                    <a:pt x="0" y="827"/>
                    <a:pt x="0" y="827"/>
                    <a:pt x="0" y="8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4" y="931"/>
                    <a:pt x="141" y="933"/>
                    <a:pt x="147" y="933"/>
                  </a:cubicBezTo>
                  <a:cubicBezTo>
                    <a:pt x="188" y="930"/>
                    <a:pt x="188" y="930"/>
                    <a:pt x="188" y="930"/>
                  </a:cubicBezTo>
                  <a:cubicBezTo>
                    <a:pt x="193" y="930"/>
                    <a:pt x="198" y="931"/>
                    <a:pt x="202" y="934"/>
                  </a:cubicBezTo>
                  <a:cubicBezTo>
                    <a:pt x="219" y="943"/>
                    <a:pt x="261" y="966"/>
                    <a:pt x="264" y="971"/>
                  </a:cubicBezTo>
                  <a:cubicBezTo>
                    <a:pt x="268" y="977"/>
                    <a:pt x="256" y="999"/>
                    <a:pt x="242" y="1011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82;p84">
              <a:extLst>
                <a:ext uri="{FF2B5EF4-FFF2-40B4-BE49-F238E27FC236}">
                  <a16:creationId xmlns:a16="http://schemas.microsoft.com/office/drawing/2014/main" id="{F9447D9E-62A1-F3DD-BA6A-351E4B4E518E}"/>
                </a:ext>
              </a:extLst>
            </p:cNvPr>
            <p:cNvSpPr/>
            <p:nvPr/>
          </p:nvSpPr>
          <p:spPr>
            <a:xfrm>
              <a:off x="13638213" y="100584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2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483;p84">
              <a:extLst>
                <a:ext uri="{FF2B5EF4-FFF2-40B4-BE49-F238E27FC236}">
                  <a16:creationId xmlns:a16="http://schemas.microsoft.com/office/drawing/2014/main" id="{B453E340-FB0C-CCFB-5F28-0753BDB5E45F}"/>
                </a:ext>
              </a:extLst>
            </p:cNvPr>
            <p:cNvSpPr/>
            <p:nvPr/>
          </p:nvSpPr>
          <p:spPr>
            <a:xfrm>
              <a:off x="13804902" y="9986963"/>
              <a:ext cx="1588" cy="3175"/>
            </a:xfrm>
            <a:custGeom>
              <a:avLst/>
              <a:gdLst/>
              <a:ahLst/>
              <a:cxnLst/>
              <a:rect l="0" t="0" r="0" b="0"/>
              <a:pathLst>
                <a:path w="3" h="4" extrusionOk="0">
                  <a:moveTo>
                    <a:pt x="0" y="0"/>
                  </a:moveTo>
                  <a:cubicBezTo>
                    <a:pt x="1" y="2"/>
                    <a:pt x="2" y="3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484;p84">
              <a:extLst>
                <a:ext uri="{FF2B5EF4-FFF2-40B4-BE49-F238E27FC236}">
                  <a16:creationId xmlns:a16="http://schemas.microsoft.com/office/drawing/2014/main" id="{4DEFDB33-64D8-AD1A-7EF6-96A0EEB09E95}"/>
                </a:ext>
              </a:extLst>
            </p:cNvPr>
            <p:cNvSpPr/>
            <p:nvPr/>
          </p:nvSpPr>
          <p:spPr>
            <a:xfrm>
              <a:off x="17699038" y="8770938"/>
              <a:ext cx="1000125" cy="1803400"/>
            </a:xfrm>
            <a:custGeom>
              <a:avLst/>
              <a:gdLst/>
              <a:ahLst/>
              <a:cxnLst/>
              <a:rect l="0" t="0" r="0" b="0"/>
              <a:pathLst>
                <a:path w="1572" h="2833" extrusionOk="0">
                  <a:moveTo>
                    <a:pt x="1428" y="531"/>
                  </a:moveTo>
                  <a:cubicBezTo>
                    <a:pt x="1339" y="715"/>
                    <a:pt x="1339" y="715"/>
                    <a:pt x="1339" y="715"/>
                  </a:cubicBezTo>
                  <a:cubicBezTo>
                    <a:pt x="1338" y="718"/>
                    <a:pt x="1335" y="721"/>
                    <a:pt x="1332" y="723"/>
                  </a:cubicBezTo>
                  <a:cubicBezTo>
                    <a:pt x="1296" y="743"/>
                    <a:pt x="1296" y="743"/>
                    <a:pt x="1296" y="743"/>
                  </a:cubicBezTo>
                  <a:cubicBezTo>
                    <a:pt x="1294" y="744"/>
                    <a:pt x="1292" y="746"/>
                    <a:pt x="1290" y="748"/>
                  </a:cubicBezTo>
                  <a:cubicBezTo>
                    <a:pt x="1208" y="857"/>
                    <a:pt x="1208" y="857"/>
                    <a:pt x="1208" y="857"/>
                  </a:cubicBezTo>
                  <a:cubicBezTo>
                    <a:pt x="1208" y="858"/>
                    <a:pt x="1207" y="859"/>
                    <a:pt x="1207" y="860"/>
                  </a:cubicBezTo>
                  <a:cubicBezTo>
                    <a:pt x="1092" y="1090"/>
                    <a:pt x="1092" y="1090"/>
                    <a:pt x="1092" y="1090"/>
                  </a:cubicBezTo>
                  <a:cubicBezTo>
                    <a:pt x="1090" y="1093"/>
                    <a:pt x="1089" y="1097"/>
                    <a:pt x="1090" y="1100"/>
                  </a:cubicBezTo>
                  <a:cubicBezTo>
                    <a:pt x="1120" y="1314"/>
                    <a:pt x="1120" y="1314"/>
                    <a:pt x="1120" y="1314"/>
                  </a:cubicBezTo>
                  <a:cubicBezTo>
                    <a:pt x="1122" y="1323"/>
                    <a:pt x="1116" y="1331"/>
                    <a:pt x="1108" y="1333"/>
                  </a:cubicBezTo>
                  <a:cubicBezTo>
                    <a:pt x="1049" y="1348"/>
                    <a:pt x="1049" y="1348"/>
                    <a:pt x="1049" y="1348"/>
                  </a:cubicBezTo>
                  <a:cubicBezTo>
                    <a:pt x="1046" y="1349"/>
                    <a:pt x="1043" y="1351"/>
                    <a:pt x="1041" y="1353"/>
                  </a:cubicBezTo>
                  <a:cubicBezTo>
                    <a:pt x="957" y="1441"/>
                    <a:pt x="957" y="1441"/>
                    <a:pt x="957" y="1441"/>
                  </a:cubicBezTo>
                  <a:cubicBezTo>
                    <a:pt x="954" y="1444"/>
                    <a:pt x="953" y="1448"/>
                    <a:pt x="952" y="1452"/>
                  </a:cubicBezTo>
                  <a:cubicBezTo>
                    <a:pt x="948" y="1502"/>
                    <a:pt x="948" y="1502"/>
                    <a:pt x="948" y="1502"/>
                  </a:cubicBezTo>
                  <a:cubicBezTo>
                    <a:pt x="947" y="1509"/>
                    <a:pt x="951" y="1517"/>
                    <a:pt x="959" y="1520"/>
                  </a:cubicBezTo>
                  <a:cubicBezTo>
                    <a:pt x="1036" y="1548"/>
                    <a:pt x="1036" y="1548"/>
                    <a:pt x="1036" y="1548"/>
                  </a:cubicBezTo>
                  <a:cubicBezTo>
                    <a:pt x="1037" y="1548"/>
                    <a:pt x="1038" y="1549"/>
                    <a:pt x="1039" y="1549"/>
                  </a:cubicBezTo>
                  <a:cubicBezTo>
                    <a:pt x="1120" y="1562"/>
                    <a:pt x="1120" y="1562"/>
                    <a:pt x="1120" y="1562"/>
                  </a:cubicBezTo>
                  <a:cubicBezTo>
                    <a:pt x="1133" y="1564"/>
                    <a:pt x="1139" y="1578"/>
                    <a:pt x="1131" y="1589"/>
                  </a:cubicBezTo>
                  <a:cubicBezTo>
                    <a:pt x="1095" y="1640"/>
                    <a:pt x="1095" y="1640"/>
                    <a:pt x="1095" y="1640"/>
                  </a:cubicBezTo>
                  <a:cubicBezTo>
                    <a:pt x="1094" y="1642"/>
                    <a:pt x="1093" y="1643"/>
                    <a:pt x="1092" y="1644"/>
                  </a:cubicBezTo>
                  <a:cubicBezTo>
                    <a:pt x="1039" y="1685"/>
                    <a:pt x="1039" y="1685"/>
                    <a:pt x="1039" y="1685"/>
                  </a:cubicBezTo>
                  <a:cubicBezTo>
                    <a:pt x="1034" y="1689"/>
                    <a:pt x="1032" y="1695"/>
                    <a:pt x="1032" y="1701"/>
                  </a:cubicBezTo>
                  <a:cubicBezTo>
                    <a:pt x="1038" y="1744"/>
                    <a:pt x="1038" y="1744"/>
                    <a:pt x="1038" y="1744"/>
                  </a:cubicBezTo>
                  <a:cubicBezTo>
                    <a:pt x="1040" y="1757"/>
                    <a:pt x="1056" y="1764"/>
                    <a:pt x="1066" y="1755"/>
                  </a:cubicBezTo>
                  <a:cubicBezTo>
                    <a:pt x="1107" y="1723"/>
                    <a:pt x="1107" y="1723"/>
                    <a:pt x="1107" y="1723"/>
                  </a:cubicBezTo>
                  <a:cubicBezTo>
                    <a:pt x="1120" y="1713"/>
                    <a:pt x="1138" y="1725"/>
                    <a:pt x="1134" y="1741"/>
                  </a:cubicBezTo>
                  <a:cubicBezTo>
                    <a:pt x="1105" y="1852"/>
                    <a:pt x="1105" y="1852"/>
                    <a:pt x="1105" y="1852"/>
                  </a:cubicBezTo>
                  <a:cubicBezTo>
                    <a:pt x="1105" y="1852"/>
                    <a:pt x="1105" y="1852"/>
                    <a:pt x="1105" y="1853"/>
                  </a:cubicBezTo>
                  <a:cubicBezTo>
                    <a:pt x="1062" y="2079"/>
                    <a:pt x="1062" y="2079"/>
                    <a:pt x="1062" y="2079"/>
                  </a:cubicBezTo>
                  <a:cubicBezTo>
                    <a:pt x="1062" y="2080"/>
                    <a:pt x="1062" y="2080"/>
                    <a:pt x="1062" y="2081"/>
                  </a:cubicBezTo>
                  <a:cubicBezTo>
                    <a:pt x="1029" y="2368"/>
                    <a:pt x="1029" y="2368"/>
                    <a:pt x="1029" y="2368"/>
                  </a:cubicBezTo>
                  <a:cubicBezTo>
                    <a:pt x="1029" y="2370"/>
                    <a:pt x="1029" y="2371"/>
                    <a:pt x="1028" y="2372"/>
                  </a:cubicBezTo>
                  <a:cubicBezTo>
                    <a:pt x="988" y="2483"/>
                    <a:pt x="988" y="2483"/>
                    <a:pt x="988" y="2483"/>
                  </a:cubicBezTo>
                  <a:cubicBezTo>
                    <a:pt x="982" y="2498"/>
                    <a:pt x="960" y="2498"/>
                    <a:pt x="955" y="2482"/>
                  </a:cubicBezTo>
                  <a:cubicBezTo>
                    <a:pt x="930" y="2408"/>
                    <a:pt x="930" y="2408"/>
                    <a:pt x="930" y="2408"/>
                  </a:cubicBezTo>
                  <a:cubicBezTo>
                    <a:pt x="929" y="2405"/>
                    <a:pt x="927" y="2403"/>
                    <a:pt x="925" y="2401"/>
                  </a:cubicBezTo>
                  <a:cubicBezTo>
                    <a:pt x="826" y="2312"/>
                    <a:pt x="826" y="2312"/>
                    <a:pt x="826" y="2312"/>
                  </a:cubicBezTo>
                  <a:cubicBezTo>
                    <a:pt x="823" y="2309"/>
                    <a:pt x="821" y="2305"/>
                    <a:pt x="821" y="2301"/>
                  </a:cubicBezTo>
                  <a:cubicBezTo>
                    <a:pt x="803" y="2121"/>
                    <a:pt x="803" y="2121"/>
                    <a:pt x="803" y="2121"/>
                  </a:cubicBezTo>
                  <a:cubicBezTo>
                    <a:pt x="801" y="2106"/>
                    <a:pt x="782" y="2100"/>
                    <a:pt x="772" y="2111"/>
                  </a:cubicBezTo>
                  <a:cubicBezTo>
                    <a:pt x="765" y="2120"/>
                    <a:pt x="765" y="2120"/>
                    <a:pt x="765" y="2120"/>
                  </a:cubicBezTo>
                  <a:cubicBezTo>
                    <a:pt x="764" y="2121"/>
                    <a:pt x="763" y="2123"/>
                    <a:pt x="762" y="2125"/>
                  </a:cubicBezTo>
                  <a:cubicBezTo>
                    <a:pt x="728" y="2228"/>
                    <a:pt x="728" y="2228"/>
                    <a:pt x="728" y="2228"/>
                  </a:cubicBezTo>
                  <a:cubicBezTo>
                    <a:pt x="728" y="2229"/>
                    <a:pt x="727" y="2230"/>
                    <a:pt x="727" y="2231"/>
                  </a:cubicBezTo>
                  <a:cubicBezTo>
                    <a:pt x="663" y="2361"/>
                    <a:pt x="663" y="2361"/>
                    <a:pt x="663" y="2361"/>
                  </a:cubicBezTo>
                  <a:cubicBezTo>
                    <a:pt x="660" y="2366"/>
                    <a:pt x="654" y="2370"/>
                    <a:pt x="647" y="2370"/>
                  </a:cubicBezTo>
                  <a:cubicBezTo>
                    <a:pt x="555" y="2370"/>
                    <a:pt x="555" y="2370"/>
                    <a:pt x="555" y="2370"/>
                  </a:cubicBezTo>
                  <a:cubicBezTo>
                    <a:pt x="549" y="2370"/>
                    <a:pt x="542" y="2374"/>
                    <a:pt x="540" y="2380"/>
                  </a:cubicBezTo>
                  <a:cubicBezTo>
                    <a:pt x="505" y="2454"/>
                    <a:pt x="505" y="2454"/>
                    <a:pt x="505" y="2454"/>
                  </a:cubicBezTo>
                  <a:cubicBezTo>
                    <a:pt x="504" y="2455"/>
                    <a:pt x="504" y="2456"/>
                    <a:pt x="504" y="2457"/>
                  </a:cubicBezTo>
                  <a:cubicBezTo>
                    <a:pt x="445" y="2685"/>
                    <a:pt x="445" y="2685"/>
                    <a:pt x="445" y="2685"/>
                  </a:cubicBezTo>
                  <a:cubicBezTo>
                    <a:pt x="444" y="2690"/>
                    <a:pt x="442" y="2693"/>
                    <a:pt x="438" y="2695"/>
                  </a:cubicBezTo>
                  <a:cubicBezTo>
                    <a:pt x="394" y="2725"/>
                    <a:pt x="394" y="2725"/>
                    <a:pt x="394" y="2725"/>
                  </a:cubicBezTo>
                  <a:cubicBezTo>
                    <a:pt x="391" y="2727"/>
                    <a:pt x="390" y="2729"/>
                    <a:pt x="388" y="2731"/>
                  </a:cubicBezTo>
                  <a:cubicBezTo>
                    <a:pt x="340" y="2822"/>
                    <a:pt x="340" y="2822"/>
                    <a:pt x="340" y="2822"/>
                  </a:cubicBezTo>
                  <a:cubicBezTo>
                    <a:pt x="336" y="2830"/>
                    <a:pt x="325" y="2833"/>
                    <a:pt x="317" y="2829"/>
                  </a:cubicBezTo>
                  <a:cubicBezTo>
                    <a:pt x="199" y="2767"/>
                    <a:pt x="199" y="2767"/>
                    <a:pt x="199" y="2767"/>
                  </a:cubicBezTo>
                  <a:cubicBezTo>
                    <a:pt x="194" y="2765"/>
                    <a:pt x="189" y="2765"/>
                    <a:pt x="184" y="2767"/>
                  </a:cubicBezTo>
                  <a:cubicBezTo>
                    <a:pt x="126" y="2794"/>
                    <a:pt x="126" y="2794"/>
                    <a:pt x="126" y="2794"/>
                  </a:cubicBezTo>
                  <a:cubicBezTo>
                    <a:pt x="0" y="1572"/>
                    <a:pt x="0" y="1572"/>
                    <a:pt x="0" y="1572"/>
                  </a:cubicBezTo>
                  <a:cubicBezTo>
                    <a:pt x="0" y="1572"/>
                    <a:pt x="0" y="1571"/>
                    <a:pt x="1" y="1570"/>
                  </a:cubicBezTo>
                  <a:cubicBezTo>
                    <a:pt x="849" y="768"/>
                    <a:pt x="849" y="768"/>
                    <a:pt x="849" y="768"/>
                  </a:cubicBezTo>
                  <a:cubicBezTo>
                    <a:pt x="850" y="767"/>
                    <a:pt x="850" y="767"/>
                    <a:pt x="851" y="766"/>
                  </a:cubicBezTo>
                  <a:cubicBezTo>
                    <a:pt x="894" y="713"/>
                    <a:pt x="894" y="713"/>
                    <a:pt x="894" y="713"/>
                  </a:cubicBezTo>
                  <a:cubicBezTo>
                    <a:pt x="895" y="712"/>
                    <a:pt x="896" y="711"/>
                    <a:pt x="897" y="710"/>
                  </a:cubicBezTo>
                  <a:cubicBezTo>
                    <a:pt x="953" y="668"/>
                    <a:pt x="953" y="668"/>
                    <a:pt x="953" y="668"/>
                  </a:cubicBezTo>
                  <a:cubicBezTo>
                    <a:pt x="959" y="664"/>
                    <a:pt x="962" y="656"/>
                    <a:pt x="959" y="649"/>
                  </a:cubicBezTo>
                  <a:cubicBezTo>
                    <a:pt x="944" y="601"/>
                    <a:pt x="944" y="601"/>
                    <a:pt x="944" y="601"/>
                  </a:cubicBezTo>
                  <a:cubicBezTo>
                    <a:pt x="943" y="597"/>
                    <a:pt x="943" y="593"/>
                    <a:pt x="945" y="589"/>
                  </a:cubicBezTo>
                  <a:cubicBezTo>
                    <a:pt x="1019" y="428"/>
                    <a:pt x="1019" y="428"/>
                    <a:pt x="1019" y="428"/>
                  </a:cubicBezTo>
                  <a:cubicBezTo>
                    <a:pt x="1021" y="425"/>
                    <a:pt x="1021" y="421"/>
                    <a:pt x="1020" y="417"/>
                  </a:cubicBezTo>
                  <a:cubicBezTo>
                    <a:pt x="962" y="159"/>
                    <a:pt x="962" y="159"/>
                    <a:pt x="962" y="159"/>
                  </a:cubicBezTo>
                  <a:cubicBezTo>
                    <a:pt x="959" y="149"/>
                    <a:pt x="967" y="139"/>
                    <a:pt x="977" y="138"/>
                  </a:cubicBezTo>
                  <a:cubicBezTo>
                    <a:pt x="1169" y="122"/>
                    <a:pt x="1169" y="122"/>
                    <a:pt x="1169" y="122"/>
                  </a:cubicBezTo>
                  <a:cubicBezTo>
                    <a:pt x="1175" y="122"/>
                    <a:pt x="1180" y="119"/>
                    <a:pt x="1183" y="114"/>
                  </a:cubicBezTo>
                  <a:cubicBezTo>
                    <a:pt x="1200" y="83"/>
                    <a:pt x="1200" y="83"/>
                    <a:pt x="1200" y="83"/>
                  </a:cubicBezTo>
                  <a:cubicBezTo>
                    <a:pt x="1203" y="78"/>
                    <a:pt x="1203" y="71"/>
                    <a:pt x="1200" y="66"/>
                  </a:cubicBezTo>
                  <a:cubicBezTo>
                    <a:pt x="1199" y="64"/>
                    <a:pt x="1199" y="64"/>
                    <a:pt x="1199" y="64"/>
                  </a:cubicBezTo>
                  <a:cubicBezTo>
                    <a:pt x="1195" y="57"/>
                    <a:pt x="1187" y="54"/>
                    <a:pt x="1180" y="56"/>
                  </a:cubicBezTo>
                  <a:cubicBezTo>
                    <a:pt x="1072" y="85"/>
                    <a:pt x="1072" y="85"/>
                    <a:pt x="1072" y="85"/>
                  </a:cubicBezTo>
                  <a:cubicBezTo>
                    <a:pt x="1055" y="90"/>
                    <a:pt x="1043" y="69"/>
                    <a:pt x="1055" y="57"/>
                  </a:cubicBezTo>
                  <a:cubicBezTo>
                    <a:pt x="1056" y="56"/>
                    <a:pt x="1056" y="56"/>
                    <a:pt x="1056" y="56"/>
                  </a:cubicBezTo>
                  <a:cubicBezTo>
                    <a:pt x="1058" y="54"/>
                    <a:pt x="1060" y="53"/>
                    <a:pt x="1063" y="52"/>
                  </a:cubicBezTo>
                  <a:cubicBezTo>
                    <a:pt x="1237" y="2"/>
                    <a:pt x="1237" y="2"/>
                    <a:pt x="1237" y="2"/>
                  </a:cubicBezTo>
                  <a:cubicBezTo>
                    <a:pt x="1243" y="0"/>
                    <a:pt x="1251" y="2"/>
                    <a:pt x="1255" y="7"/>
                  </a:cubicBezTo>
                  <a:cubicBezTo>
                    <a:pt x="1332" y="100"/>
                    <a:pt x="1332" y="100"/>
                    <a:pt x="1332" y="100"/>
                  </a:cubicBezTo>
                  <a:cubicBezTo>
                    <a:pt x="1334" y="102"/>
                    <a:pt x="1337" y="104"/>
                    <a:pt x="1340" y="105"/>
                  </a:cubicBezTo>
                  <a:cubicBezTo>
                    <a:pt x="1404" y="125"/>
                    <a:pt x="1404" y="125"/>
                    <a:pt x="1404" y="125"/>
                  </a:cubicBezTo>
                  <a:cubicBezTo>
                    <a:pt x="1411" y="127"/>
                    <a:pt x="1416" y="133"/>
                    <a:pt x="1417" y="139"/>
                  </a:cubicBezTo>
                  <a:cubicBezTo>
                    <a:pt x="1434" y="291"/>
                    <a:pt x="1434" y="291"/>
                    <a:pt x="1434" y="291"/>
                  </a:cubicBezTo>
                  <a:cubicBezTo>
                    <a:pt x="1435" y="298"/>
                    <a:pt x="1440" y="304"/>
                    <a:pt x="1447" y="305"/>
                  </a:cubicBezTo>
                  <a:cubicBezTo>
                    <a:pt x="1476" y="313"/>
                    <a:pt x="1476" y="313"/>
                    <a:pt x="1476" y="313"/>
                  </a:cubicBezTo>
                  <a:cubicBezTo>
                    <a:pt x="1486" y="316"/>
                    <a:pt x="1491" y="326"/>
                    <a:pt x="1488" y="335"/>
                  </a:cubicBezTo>
                  <a:cubicBezTo>
                    <a:pt x="1429" y="529"/>
                    <a:pt x="1429" y="529"/>
                    <a:pt x="1429" y="529"/>
                  </a:cubicBezTo>
                  <a:cubicBezTo>
                    <a:pt x="1429" y="530"/>
                    <a:pt x="1428" y="531"/>
                    <a:pt x="1428" y="531"/>
                  </a:cubicBezTo>
                  <a:close/>
                  <a:moveTo>
                    <a:pt x="1532" y="737"/>
                  </a:moveTo>
                  <a:cubicBezTo>
                    <a:pt x="1516" y="742"/>
                    <a:pt x="1516" y="742"/>
                    <a:pt x="1516" y="742"/>
                  </a:cubicBezTo>
                  <a:cubicBezTo>
                    <a:pt x="1405" y="772"/>
                    <a:pt x="1405" y="772"/>
                    <a:pt x="1405" y="772"/>
                  </a:cubicBezTo>
                  <a:cubicBezTo>
                    <a:pt x="1395" y="775"/>
                    <a:pt x="1387" y="783"/>
                    <a:pt x="1385" y="794"/>
                  </a:cubicBezTo>
                  <a:cubicBezTo>
                    <a:pt x="1379" y="829"/>
                    <a:pt x="1365" y="907"/>
                    <a:pt x="1365" y="909"/>
                  </a:cubicBezTo>
                  <a:cubicBezTo>
                    <a:pt x="1365" y="912"/>
                    <a:pt x="1377" y="936"/>
                    <a:pt x="1384" y="951"/>
                  </a:cubicBezTo>
                  <a:cubicBezTo>
                    <a:pt x="1387" y="957"/>
                    <a:pt x="1393" y="962"/>
                    <a:pt x="1399" y="964"/>
                  </a:cubicBezTo>
                  <a:cubicBezTo>
                    <a:pt x="1441" y="979"/>
                    <a:pt x="1441" y="979"/>
                    <a:pt x="1441" y="979"/>
                  </a:cubicBezTo>
                  <a:cubicBezTo>
                    <a:pt x="1453" y="983"/>
                    <a:pt x="1468" y="977"/>
                    <a:pt x="1474" y="965"/>
                  </a:cubicBezTo>
                  <a:cubicBezTo>
                    <a:pt x="1506" y="905"/>
                    <a:pt x="1506" y="905"/>
                    <a:pt x="1506" y="905"/>
                  </a:cubicBezTo>
                  <a:cubicBezTo>
                    <a:pt x="1547" y="824"/>
                    <a:pt x="1547" y="824"/>
                    <a:pt x="1547" y="824"/>
                  </a:cubicBezTo>
                  <a:cubicBezTo>
                    <a:pt x="1548" y="823"/>
                    <a:pt x="1549" y="822"/>
                    <a:pt x="1549" y="820"/>
                  </a:cubicBezTo>
                  <a:cubicBezTo>
                    <a:pt x="1565" y="772"/>
                    <a:pt x="1565" y="772"/>
                    <a:pt x="1565" y="772"/>
                  </a:cubicBezTo>
                  <a:cubicBezTo>
                    <a:pt x="1572" y="751"/>
                    <a:pt x="1553" y="731"/>
                    <a:pt x="1532" y="737"/>
                  </a:cubicBezTo>
                  <a:close/>
                  <a:moveTo>
                    <a:pt x="995" y="2568"/>
                  </a:moveTo>
                  <a:cubicBezTo>
                    <a:pt x="992" y="2554"/>
                    <a:pt x="975" y="2550"/>
                    <a:pt x="965" y="2560"/>
                  </a:cubicBezTo>
                  <a:cubicBezTo>
                    <a:pt x="965" y="2561"/>
                    <a:pt x="965" y="2561"/>
                    <a:pt x="965" y="2561"/>
                  </a:cubicBezTo>
                  <a:cubicBezTo>
                    <a:pt x="963" y="2562"/>
                    <a:pt x="942" y="2587"/>
                    <a:pt x="936" y="2600"/>
                  </a:cubicBezTo>
                  <a:cubicBezTo>
                    <a:pt x="931" y="2612"/>
                    <a:pt x="931" y="2651"/>
                    <a:pt x="931" y="2656"/>
                  </a:cubicBezTo>
                  <a:cubicBezTo>
                    <a:pt x="931" y="2662"/>
                    <a:pt x="934" y="2702"/>
                    <a:pt x="932" y="2702"/>
                  </a:cubicBezTo>
                  <a:cubicBezTo>
                    <a:pt x="931" y="2702"/>
                    <a:pt x="919" y="2723"/>
                    <a:pt x="915" y="2729"/>
                  </a:cubicBezTo>
                  <a:cubicBezTo>
                    <a:pt x="915" y="2730"/>
                    <a:pt x="914" y="2731"/>
                    <a:pt x="914" y="2732"/>
                  </a:cubicBezTo>
                  <a:cubicBezTo>
                    <a:pt x="912" y="2739"/>
                    <a:pt x="903" y="2767"/>
                    <a:pt x="906" y="2767"/>
                  </a:cubicBezTo>
                  <a:cubicBezTo>
                    <a:pt x="910" y="2766"/>
                    <a:pt x="918" y="2757"/>
                    <a:pt x="929" y="2752"/>
                  </a:cubicBezTo>
                  <a:cubicBezTo>
                    <a:pt x="940" y="2746"/>
                    <a:pt x="948" y="2736"/>
                    <a:pt x="957" y="2723"/>
                  </a:cubicBezTo>
                  <a:cubicBezTo>
                    <a:pt x="966" y="2709"/>
                    <a:pt x="975" y="2677"/>
                    <a:pt x="975" y="2675"/>
                  </a:cubicBezTo>
                  <a:cubicBezTo>
                    <a:pt x="975" y="2674"/>
                    <a:pt x="984" y="2624"/>
                    <a:pt x="985" y="2618"/>
                  </a:cubicBezTo>
                  <a:cubicBezTo>
                    <a:pt x="985" y="2617"/>
                    <a:pt x="985" y="2617"/>
                    <a:pt x="985" y="2617"/>
                  </a:cubicBezTo>
                  <a:cubicBezTo>
                    <a:pt x="995" y="2576"/>
                    <a:pt x="995" y="2576"/>
                    <a:pt x="995" y="2576"/>
                  </a:cubicBezTo>
                  <a:cubicBezTo>
                    <a:pt x="996" y="2573"/>
                    <a:pt x="996" y="2570"/>
                    <a:pt x="995" y="2568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85;p84">
              <a:extLst>
                <a:ext uri="{FF2B5EF4-FFF2-40B4-BE49-F238E27FC236}">
                  <a16:creationId xmlns:a16="http://schemas.microsoft.com/office/drawing/2014/main" id="{95725288-8F66-D6FD-1884-0912A5E5F51C}"/>
                </a:ext>
              </a:extLst>
            </p:cNvPr>
            <p:cNvSpPr/>
            <p:nvPr/>
          </p:nvSpPr>
          <p:spPr>
            <a:xfrm>
              <a:off x="6953251" y="5943600"/>
              <a:ext cx="2160588" cy="2519363"/>
            </a:xfrm>
            <a:custGeom>
              <a:avLst/>
              <a:gdLst/>
              <a:ahLst/>
              <a:cxnLst/>
              <a:rect l="0" t="0" r="0" b="0"/>
              <a:pathLst>
                <a:path w="3393" h="3956" extrusionOk="0">
                  <a:moveTo>
                    <a:pt x="3393" y="3544"/>
                  </a:moveTo>
                  <a:cubicBezTo>
                    <a:pt x="3393" y="3628"/>
                    <a:pt x="3393" y="3628"/>
                    <a:pt x="3393" y="3628"/>
                  </a:cubicBezTo>
                  <a:cubicBezTo>
                    <a:pt x="3393" y="3629"/>
                    <a:pt x="3392" y="3630"/>
                    <a:pt x="3392" y="3631"/>
                  </a:cubicBezTo>
                  <a:cubicBezTo>
                    <a:pt x="3389" y="3643"/>
                    <a:pt x="3369" y="3725"/>
                    <a:pt x="3365" y="3737"/>
                  </a:cubicBezTo>
                  <a:cubicBezTo>
                    <a:pt x="3360" y="3747"/>
                    <a:pt x="3329" y="3793"/>
                    <a:pt x="3319" y="3807"/>
                  </a:cubicBezTo>
                  <a:cubicBezTo>
                    <a:pt x="3317" y="3810"/>
                    <a:pt x="3314" y="3812"/>
                    <a:pt x="3311" y="3813"/>
                  </a:cubicBezTo>
                  <a:cubicBezTo>
                    <a:pt x="3216" y="3828"/>
                    <a:pt x="3216" y="3828"/>
                    <a:pt x="3216" y="3828"/>
                  </a:cubicBezTo>
                  <a:cubicBezTo>
                    <a:pt x="3212" y="3828"/>
                    <a:pt x="3208" y="3831"/>
                    <a:pt x="3207" y="3835"/>
                  </a:cubicBezTo>
                  <a:cubicBezTo>
                    <a:pt x="3189" y="3877"/>
                    <a:pt x="3189" y="3877"/>
                    <a:pt x="3189" y="3877"/>
                  </a:cubicBezTo>
                  <a:cubicBezTo>
                    <a:pt x="3188" y="3879"/>
                    <a:pt x="3187" y="3880"/>
                    <a:pt x="3185" y="3882"/>
                  </a:cubicBezTo>
                  <a:cubicBezTo>
                    <a:pt x="3123" y="3938"/>
                    <a:pt x="3123" y="3938"/>
                    <a:pt x="3123" y="3938"/>
                  </a:cubicBezTo>
                  <a:cubicBezTo>
                    <a:pt x="3121" y="3939"/>
                    <a:pt x="3118" y="3940"/>
                    <a:pt x="3116" y="3941"/>
                  </a:cubicBezTo>
                  <a:cubicBezTo>
                    <a:pt x="3003" y="3956"/>
                    <a:pt x="3003" y="3956"/>
                    <a:pt x="3003" y="3956"/>
                  </a:cubicBezTo>
                  <a:cubicBezTo>
                    <a:pt x="2999" y="3956"/>
                    <a:pt x="2994" y="3954"/>
                    <a:pt x="2991" y="3951"/>
                  </a:cubicBezTo>
                  <a:cubicBezTo>
                    <a:pt x="2940" y="3882"/>
                    <a:pt x="2940" y="3882"/>
                    <a:pt x="2940" y="3882"/>
                  </a:cubicBezTo>
                  <a:cubicBezTo>
                    <a:pt x="2938" y="3881"/>
                    <a:pt x="2938" y="3879"/>
                    <a:pt x="2937" y="3876"/>
                  </a:cubicBezTo>
                  <a:cubicBezTo>
                    <a:pt x="2918" y="3742"/>
                    <a:pt x="2918" y="3742"/>
                    <a:pt x="2918" y="3742"/>
                  </a:cubicBezTo>
                  <a:cubicBezTo>
                    <a:pt x="2918" y="3742"/>
                    <a:pt x="2918" y="3741"/>
                    <a:pt x="2918" y="3741"/>
                  </a:cubicBezTo>
                  <a:cubicBezTo>
                    <a:pt x="2870" y="3578"/>
                    <a:pt x="2870" y="3578"/>
                    <a:pt x="2870" y="3578"/>
                  </a:cubicBezTo>
                  <a:cubicBezTo>
                    <a:pt x="2870" y="3577"/>
                    <a:pt x="2870" y="3576"/>
                    <a:pt x="2869" y="3575"/>
                  </a:cubicBezTo>
                  <a:cubicBezTo>
                    <a:pt x="2779" y="3415"/>
                    <a:pt x="2779" y="3415"/>
                    <a:pt x="2779" y="3415"/>
                  </a:cubicBezTo>
                  <a:cubicBezTo>
                    <a:pt x="2778" y="3413"/>
                    <a:pt x="2777" y="3411"/>
                    <a:pt x="2775" y="3410"/>
                  </a:cubicBezTo>
                  <a:cubicBezTo>
                    <a:pt x="2605" y="3316"/>
                    <a:pt x="2605" y="3316"/>
                    <a:pt x="2605" y="3316"/>
                  </a:cubicBezTo>
                  <a:cubicBezTo>
                    <a:pt x="2604" y="3315"/>
                    <a:pt x="2603" y="3314"/>
                    <a:pt x="2601" y="3313"/>
                  </a:cubicBezTo>
                  <a:cubicBezTo>
                    <a:pt x="2429" y="3093"/>
                    <a:pt x="2429" y="3093"/>
                    <a:pt x="2429" y="3093"/>
                  </a:cubicBezTo>
                  <a:cubicBezTo>
                    <a:pt x="2429" y="3092"/>
                    <a:pt x="2428" y="3091"/>
                    <a:pt x="2427" y="3091"/>
                  </a:cubicBezTo>
                  <a:cubicBezTo>
                    <a:pt x="2283" y="2971"/>
                    <a:pt x="2283" y="2971"/>
                    <a:pt x="2283" y="2971"/>
                  </a:cubicBezTo>
                  <a:cubicBezTo>
                    <a:pt x="2283" y="2970"/>
                    <a:pt x="2283" y="2970"/>
                    <a:pt x="2283" y="2970"/>
                  </a:cubicBezTo>
                  <a:cubicBezTo>
                    <a:pt x="2275" y="2964"/>
                    <a:pt x="2115" y="2849"/>
                    <a:pt x="2101" y="2832"/>
                  </a:cubicBezTo>
                  <a:cubicBezTo>
                    <a:pt x="2095" y="2825"/>
                    <a:pt x="2082" y="2813"/>
                    <a:pt x="2069" y="2801"/>
                  </a:cubicBezTo>
                  <a:cubicBezTo>
                    <a:pt x="2065" y="2816"/>
                    <a:pt x="2059" y="2833"/>
                    <a:pt x="2051" y="2830"/>
                  </a:cubicBezTo>
                  <a:cubicBezTo>
                    <a:pt x="2039" y="2826"/>
                    <a:pt x="2017" y="2815"/>
                    <a:pt x="2014" y="2813"/>
                  </a:cubicBezTo>
                  <a:cubicBezTo>
                    <a:pt x="2014" y="2813"/>
                    <a:pt x="2014" y="2813"/>
                    <a:pt x="2014" y="2813"/>
                  </a:cubicBezTo>
                  <a:cubicBezTo>
                    <a:pt x="1998" y="2806"/>
                    <a:pt x="1998" y="2806"/>
                    <a:pt x="1998" y="2806"/>
                  </a:cubicBezTo>
                  <a:cubicBezTo>
                    <a:pt x="1993" y="2804"/>
                    <a:pt x="1988" y="2804"/>
                    <a:pt x="1984" y="2808"/>
                  </a:cubicBezTo>
                  <a:cubicBezTo>
                    <a:pt x="1970" y="2821"/>
                    <a:pt x="1970" y="2821"/>
                    <a:pt x="1970" y="2821"/>
                  </a:cubicBezTo>
                  <a:cubicBezTo>
                    <a:pt x="1965" y="2826"/>
                    <a:pt x="1956" y="2825"/>
                    <a:pt x="1951" y="2819"/>
                  </a:cubicBezTo>
                  <a:cubicBezTo>
                    <a:pt x="1925" y="2783"/>
                    <a:pt x="1925" y="2783"/>
                    <a:pt x="1925" y="2783"/>
                  </a:cubicBezTo>
                  <a:cubicBezTo>
                    <a:pt x="1925" y="2783"/>
                    <a:pt x="1925" y="2782"/>
                    <a:pt x="1924" y="2782"/>
                  </a:cubicBezTo>
                  <a:cubicBezTo>
                    <a:pt x="1920" y="2778"/>
                    <a:pt x="1895" y="2751"/>
                    <a:pt x="1881" y="2739"/>
                  </a:cubicBezTo>
                  <a:cubicBezTo>
                    <a:pt x="1868" y="2728"/>
                    <a:pt x="1845" y="2701"/>
                    <a:pt x="1839" y="2695"/>
                  </a:cubicBezTo>
                  <a:cubicBezTo>
                    <a:pt x="1838" y="2694"/>
                    <a:pt x="1837" y="2693"/>
                    <a:pt x="1836" y="2692"/>
                  </a:cubicBezTo>
                  <a:cubicBezTo>
                    <a:pt x="1807" y="2674"/>
                    <a:pt x="1807" y="2674"/>
                    <a:pt x="1807" y="2674"/>
                  </a:cubicBezTo>
                  <a:cubicBezTo>
                    <a:pt x="1804" y="2672"/>
                    <a:pt x="1801" y="2672"/>
                    <a:pt x="1798" y="2672"/>
                  </a:cubicBezTo>
                  <a:cubicBezTo>
                    <a:pt x="1788" y="2674"/>
                    <a:pt x="1762" y="2677"/>
                    <a:pt x="1742" y="2672"/>
                  </a:cubicBezTo>
                  <a:cubicBezTo>
                    <a:pt x="1716" y="2665"/>
                    <a:pt x="1703" y="2650"/>
                    <a:pt x="1696" y="2643"/>
                  </a:cubicBezTo>
                  <a:cubicBezTo>
                    <a:pt x="1690" y="2637"/>
                    <a:pt x="1659" y="2582"/>
                    <a:pt x="1655" y="2567"/>
                  </a:cubicBezTo>
                  <a:cubicBezTo>
                    <a:pt x="1651" y="2554"/>
                    <a:pt x="1627" y="2518"/>
                    <a:pt x="1620" y="2507"/>
                  </a:cubicBezTo>
                  <a:cubicBezTo>
                    <a:pt x="1619" y="2505"/>
                    <a:pt x="1617" y="2503"/>
                    <a:pt x="1615" y="2503"/>
                  </a:cubicBezTo>
                  <a:cubicBezTo>
                    <a:pt x="1604" y="2498"/>
                    <a:pt x="1574" y="2484"/>
                    <a:pt x="1574" y="2469"/>
                  </a:cubicBezTo>
                  <a:cubicBezTo>
                    <a:pt x="1574" y="2452"/>
                    <a:pt x="1537" y="2436"/>
                    <a:pt x="1574" y="2395"/>
                  </a:cubicBezTo>
                  <a:cubicBezTo>
                    <a:pt x="1611" y="2354"/>
                    <a:pt x="1616" y="2345"/>
                    <a:pt x="1626" y="2319"/>
                  </a:cubicBezTo>
                  <a:cubicBezTo>
                    <a:pt x="1632" y="2305"/>
                    <a:pt x="1646" y="2278"/>
                    <a:pt x="1657" y="2257"/>
                  </a:cubicBezTo>
                  <a:cubicBezTo>
                    <a:pt x="1662" y="2246"/>
                    <a:pt x="1679" y="2249"/>
                    <a:pt x="1681" y="2261"/>
                  </a:cubicBezTo>
                  <a:cubicBezTo>
                    <a:pt x="1682" y="2272"/>
                    <a:pt x="1683" y="2283"/>
                    <a:pt x="1683" y="2293"/>
                  </a:cubicBezTo>
                  <a:cubicBezTo>
                    <a:pt x="1683" y="2321"/>
                    <a:pt x="1666" y="2386"/>
                    <a:pt x="1666" y="2393"/>
                  </a:cubicBezTo>
                  <a:cubicBezTo>
                    <a:pt x="1666" y="2398"/>
                    <a:pt x="1664" y="2456"/>
                    <a:pt x="1664" y="2478"/>
                  </a:cubicBezTo>
                  <a:cubicBezTo>
                    <a:pt x="1664" y="2482"/>
                    <a:pt x="1665" y="2486"/>
                    <a:pt x="1669" y="2488"/>
                  </a:cubicBezTo>
                  <a:cubicBezTo>
                    <a:pt x="1674" y="2492"/>
                    <a:pt x="1684" y="2502"/>
                    <a:pt x="1703" y="2527"/>
                  </a:cubicBezTo>
                  <a:cubicBezTo>
                    <a:pt x="1735" y="2571"/>
                    <a:pt x="1757" y="2613"/>
                    <a:pt x="1770" y="2617"/>
                  </a:cubicBezTo>
                  <a:cubicBezTo>
                    <a:pt x="1782" y="2621"/>
                    <a:pt x="1853" y="2650"/>
                    <a:pt x="1868" y="2655"/>
                  </a:cubicBezTo>
                  <a:cubicBezTo>
                    <a:pt x="1870" y="2656"/>
                    <a:pt x="1871" y="2657"/>
                    <a:pt x="1872" y="2658"/>
                  </a:cubicBezTo>
                  <a:cubicBezTo>
                    <a:pt x="1903" y="2691"/>
                    <a:pt x="1903" y="2691"/>
                    <a:pt x="1903" y="2691"/>
                  </a:cubicBezTo>
                  <a:cubicBezTo>
                    <a:pt x="1905" y="2693"/>
                    <a:pt x="1906" y="2697"/>
                    <a:pt x="1906" y="2701"/>
                  </a:cubicBezTo>
                  <a:cubicBezTo>
                    <a:pt x="1906" y="2706"/>
                    <a:pt x="1908" y="2713"/>
                    <a:pt x="1918" y="2719"/>
                  </a:cubicBezTo>
                  <a:cubicBezTo>
                    <a:pt x="1934" y="2729"/>
                    <a:pt x="1956" y="2750"/>
                    <a:pt x="1959" y="2754"/>
                  </a:cubicBezTo>
                  <a:cubicBezTo>
                    <a:pt x="1959" y="2754"/>
                    <a:pt x="1960" y="2754"/>
                    <a:pt x="1960" y="2755"/>
                  </a:cubicBezTo>
                  <a:cubicBezTo>
                    <a:pt x="1974" y="2772"/>
                    <a:pt x="1974" y="2772"/>
                    <a:pt x="1974" y="2772"/>
                  </a:cubicBezTo>
                  <a:cubicBezTo>
                    <a:pt x="1976" y="2775"/>
                    <a:pt x="1979" y="2776"/>
                    <a:pt x="1982" y="2777"/>
                  </a:cubicBezTo>
                  <a:cubicBezTo>
                    <a:pt x="1991" y="2779"/>
                    <a:pt x="2011" y="2782"/>
                    <a:pt x="2023" y="2780"/>
                  </a:cubicBezTo>
                  <a:cubicBezTo>
                    <a:pt x="2028" y="2780"/>
                    <a:pt x="2036" y="2779"/>
                    <a:pt x="2044" y="2779"/>
                  </a:cubicBezTo>
                  <a:cubicBezTo>
                    <a:pt x="2039" y="2774"/>
                    <a:pt x="2035" y="2771"/>
                    <a:pt x="2033" y="2769"/>
                  </a:cubicBezTo>
                  <a:cubicBezTo>
                    <a:pt x="2032" y="2767"/>
                    <a:pt x="2030" y="2766"/>
                    <a:pt x="2030" y="2764"/>
                  </a:cubicBezTo>
                  <a:cubicBezTo>
                    <a:pt x="1990" y="2664"/>
                    <a:pt x="1990" y="2664"/>
                    <a:pt x="1990" y="2664"/>
                  </a:cubicBezTo>
                  <a:cubicBezTo>
                    <a:pt x="1987" y="2657"/>
                    <a:pt x="1979" y="2654"/>
                    <a:pt x="1972" y="2658"/>
                  </a:cubicBezTo>
                  <a:cubicBezTo>
                    <a:pt x="1945" y="2673"/>
                    <a:pt x="1945" y="2673"/>
                    <a:pt x="1945" y="2673"/>
                  </a:cubicBezTo>
                  <a:cubicBezTo>
                    <a:pt x="1944" y="2674"/>
                    <a:pt x="1943" y="2675"/>
                    <a:pt x="1941" y="2675"/>
                  </a:cubicBezTo>
                  <a:cubicBezTo>
                    <a:pt x="1913" y="2681"/>
                    <a:pt x="1913" y="2681"/>
                    <a:pt x="1913" y="2681"/>
                  </a:cubicBezTo>
                  <a:cubicBezTo>
                    <a:pt x="1905" y="2683"/>
                    <a:pt x="1897" y="2677"/>
                    <a:pt x="1897" y="2669"/>
                  </a:cubicBezTo>
                  <a:cubicBezTo>
                    <a:pt x="1897" y="2616"/>
                    <a:pt x="1897" y="2616"/>
                    <a:pt x="1897" y="2616"/>
                  </a:cubicBezTo>
                  <a:cubicBezTo>
                    <a:pt x="1897" y="2607"/>
                    <a:pt x="1866" y="2555"/>
                    <a:pt x="1860" y="2545"/>
                  </a:cubicBezTo>
                  <a:cubicBezTo>
                    <a:pt x="1859" y="2544"/>
                    <a:pt x="1858" y="2543"/>
                    <a:pt x="1857" y="2542"/>
                  </a:cubicBezTo>
                  <a:cubicBezTo>
                    <a:pt x="1777" y="2474"/>
                    <a:pt x="1777" y="2474"/>
                    <a:pt x="1777" y="2474"/>
                  </a:cubicBezTo>
                  <a:cubicBezTo>
                    <a:pt x="1775" y="2472"/>
                    <a:pt x="1772" y="2471"/>
                    <a:pt x="1769" y="2471"/>
                  </a:cubicBezTo>
                  <a:cubicBezTo>
                    <a:pt x="1745" y="2471"/>
                    <a:pt x="1745" y="2471"/>
                    <a:pt x="1745" y="2471"/>
                  </a:cubicBezTo>
                  <a:cubicBezTo>
                    <a:pt x="1735" y="2471"/>
                    <a:pt x="1735" y="2471"/>
                    <a:pt x="1735" y="2471"/>
                  </a:cubicBezTo>
                  <a:cubicBezTo>
                    <a:pt x="1727" y="2471"/>
                    <a:pt x="1721" y="2464"/>
                    <a:pt x="1722" y="2457"/>
                  </a:cubicBezTo>
                  <a:cubicBezTo>
                    <a:pt x="1723" y="2444"/>
                    <a:pt x="1725" y="2425"/>
                    <a:pt x="1725" y="2415"/>
                  </a:cubicBezTo>
                  <a:cubicBezTo>
                    <a:pt x="1725" y="2398"/>
                    <a:pt x="1723" y="2366"/>
                    <a:pt x="1715" y="2354"/>
                  </a:cubicBezTo>
                  <a:cubicBezTo>
                    <a:pt x="1709" y="2343"/>
                    <a:pt x="1719" y="2283"/>
                    <a:pt x="1720" y="2277"/>
                  </a:cubicBezTo>
                  <a:cubicBezTo>
                    <a:pt x="1720" y="2277"/>
                    <a:pt x="1720" y="2276"/>
                    <a:pt x="1720" y="2276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8" y="2204"/>
                    <a:pt x="1728" y="2204"/>
                    <a:pt x="1728" y="2204"/>
                  </a:cubicBezTo>
                  <a:cubicBezTo>
                    <a:pt x="1729" y="2198"/>
                    <a:pt x="1737" y="2148"/>
                    <a:pt x="1737" y="2141"/>
                  </a:cubicBezTo>
                  <a:cubicBezTo>
                    <a:pt x="1737" y="2134"/>
                    <a:pt x="1754" y="2090"/>
                    <a:pt x="1758" y="2080"/>
                  </a:cubicBezTo>
                  <a:cubicBezTo>
                    <a:pt x="1759" y="2078"/>
                    <a:pt x="1759" y="2077"/>
                    <a:pt x="1759" y="2075"/>
                  </a:cubicBezTo>
                  <a:cubicBezTo>
                    <a:pt x="1759" y="1920"/>
                    <a:pt x="1759" y="1920"/>
                    <a:pt x="1759" y="1920"/>
                  </a:cubicBezTo>
                  <a:cubicBezTo>
                    <a:pt x="1759" y="1772"/>
                    <a:pt x="1759" y="1772"/>
                    <a:pt x="1759" y="1772"/>
                  </a:cubicBezTo>
                  <a:cubicBezTo>
                    <a:pt x="1759" y="1771"/>
                    <a:pt x="1759" y="1769"/>
                    <a:pt x="1759" y="1768"/>
                  </a:cubicBezTo>
                  <a:cubicBezTo>
                    <a:pt x="1701" y="1592"/>
                    <a:pt x="1701" y="1592"/>
                    <a:pt x="1701" y="1592"/>
                  </a:cubicBezTo>
                  <a:cubicBezTo>
                    <a:pt x="1701" y="1591"/>
                    <a:pt x="1701" y="1590"/>
                    <a:pt x="1700" y="1589"/>
                  </a:cubicBezTo>
                  <a:cubicBezTo>
                    <a:pt x="1634" y="1491"/>
                    <a:pt x="1634" y="1491"/>
                    <a:pt x="1634" y="1491"/>
                  </a:cubicBezTo>
                  <a:cubicBezTo>
                    <a:pt x="1633" y="1490"/>
                    <a:pt x="1633" y="1489"/>
                    <a:pt x="1633" y="1488"/>
                  </a:cubicBezTo>
                  <a:cubicBezTo>
                    <a:pt x="1628" y="1475"/>
                    <a:pt x="1587" y="1366"/>
                    <a:pt x="1587" y="1348"/>
                  </a:cubicBezTo>
                  <a:cubicBezTo>
                    <a:pt x="1587" y="1332"/>
                    <a:pt x="1527" y="1339"/>
                    <a:pt x="1511" y="1342"/>
                  </a:cubicBezTo>
                  <a:cubicBezTo>
                    <a:pt x="1508" y="1342"/>
                    <a:pt x="1506" y="1342"/>
                    <a:pt x="1503" y="1340"/>
                  </a:cubicBezTo>
                  <a:cubicBezTo>
                    <a:pt x="1419" y="1295"/>
                    <a:pt x="1419" y="1295"/>
                    <a:pt x="1419" y="1295"/>
                  </a:cubicBezTo>
                  <a:cubicBezTo>
                    <a:pt x="1418" y="1295"/>
                    <a:pt x="1417" y="1294"/>
                    <a:pt x="1416" y="1293"/>
                  </a:cubicBezTo>
                  <a:cubicBezTo>
                    <a:pt x="1350" y="1232"/>
                    <a:pt x="1350" y="1232"/>
                    <a:pt x="1350" y="1232"/>
                  </a:cubicBezTo>
                  <a:cubicBezTo>
                    <a:pt x="1349" y="1232"/>
                    <a:pt x="1349" y="1231"/>
                    <a:pt x="1349" y="1231"/>
                  </a:cubicBezTo>
                  <a:cubicBezTo>
                    <a:pt x="1241" y="1111"/>
                    <a:pt x="1241" y="1111"/>
                    <a:pt x="1241" y="1111"/>
                  </a:cubicBezTo>
                  <a:cubicBezTo>
                    <a:pt x="1240" y="1110"/>
                    <a:pt x="1240" y="1110"/>
                    <a:pt x="1240" y="1110"/>
                  </a:cubicBezTo>
                  <a:cubicBezTo>
                    <a:pt x="1234" y="1105"/>
                    <a:pt x="1186" y="1064"/>
                    <a:pt x="1177" y="1054"/>
                  </a:cubicBezTo>
                  <a:cubicBezTo>
                    <a:pt x="1169" y="1047"/>
                    <a:pt x="1140" y="1037"/>
                    <a:pt x="1129" y="1034"/>
                  </a:cubicBezTo>
                  <a:cubicBezTo>
                    <a:pt x="1125" y="1033"/>
                    <a:pt x="1123" y="1031"/>
                    <a:pt x="1121" y="1028"/>
                  </a:cubicBezTo>
                  <a:cubicBezTo>
                    <a:pt x="1094" y="980"/>
                    <a:pt x="1094" y="980"/>
                    <a:pt x="1094" y="980"/>
                  </a:cubicBezTo>
                  <a:cubicBezTo>
                    <a:pt x="1093" y="978"/>
                    <a:pt x="1091" y="976"/>
                    <a:pt x="1090" y="975"/>
                  </a:cubicBezTo>
                  <a:cubicBezTo>
                    <a:pt x="1015" y="926"/>
                    <a:pt x="1015" y="926"/>
                    <a:pt x="1015" y="926"/>
                  </a:cubicBezTo>
                  <a:cubicBezTo>
                    <a:pt x="1010" y="923"/>
                    <a:pt x="1004" y="923"/>
                    <a:pt x="1000" y="927"/>
                  </a:cubicBezTo>
                  <a:cubicBezTo>
                    <a:pt x="926" y="987"/>
                    <a:pt x="926" y="987"/>
                    <a:pt x="926" y="987"/>
                  </a:cubicBezTo>
                  <a:cubicBezTo>
                    <a:pt x="922" y="990"/>
                    <a:pt x="917" y="990"/>
                    <a:pt x="913" y="989"/>
                  </a:cubicBezTo>
                  <a:cubicBezTo>
                    <a:pt x="850" y="966"/>
                    <a:pt x="850" y="966"/>
                    <a:pt x="850" y="966"/>
                  </a:cubicBezTo>
                  <a:cubicBezTo>
                    <a:pt x="848" y="965"/>
                    <a:pt x="847" y="964"/>
                    <a:pt x="845" y="963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0" y="898"/>
                    <a:pt x="779" y="896"/>
                    <a:pt x="779" y="893"/>
                  </a:cubicBezTo>
                  <a:cubicBezTo>
                    <a:pt x="770" y="859"/>
                    <a:pt x="770" y="859"/>
                    <a:pt x="770" y="859"/>
                  </a:cubicBezTo>
                  <a:cubicBezTo>
                    <a:pt x="770" y="858"/>
                    <a:pt x="770" y="858"/>
                    <a:pt x="769" y="857"/>
                  </a:cubicBezTo>
                  <a:cubicBezTo>
                    <a:pt x="735" y="788"/>
                    <a:pt x="735" y="788"/>
                    <a:pt x="735" y="788"/>
                  </a:cubicBezTo>
                  <a:cubicBezTo>
                    <a:pt x="733" y="784"/>
                    <a:pt x="729" y="781"/>
                    <a:pt x="725" y="781"/>
                  </a:cubicBezTo>
                  <a:cubicBezTo>
                    <a:pt x="711" y="780"/>
                    <a:pt x="682" y="779"/>
                    <a:pt x="673" y="780"/>
                  </a:cubicBezTo>
                  <a:cubicBezTo>
                    <a:pt x="664" y="782"/>
                    <a:pt x="629" y="781"/>
                    <a:pt x="610" y="781"/>
                  </a:cubicBezTo>
                  <a:cubicBezTo>
                    <a:pt x="603" y="781"/>
                    <a:pt x="598" y="775"/>
                    <a:pt x="598" y="768"/>
                  </a:cubicBezTo>
                  <a:cubicBezTo>
                    <a:pt x="598" y="722"/>
                    <a:pt x="598" y="722"/>
                    <a:pt x="598" y="722"/>
                  </a:cubicBezTo>
                  <a:cubicBezTo>
                    <a:pt x="598" y="703"/>
                    <a:pt x="568" y="688"/>
                    <a:pt x="559" y="671"/>
                  </a:cubicBezTo>
                  <a:cubicBezTo>
                    <a:pt x="551" y="658"/>
                    <a:pt x="540" y="648"/>
                    <a:pt x="535" y="644"/>
                  </a:cubicBezTo>
                  <a:cubicBezTo>
                    <a:pt x="533" y="643"/>
                    <a:pt x="531" y="642"/>
                    <a:pt x="529" y="642"/>
                  </a:cubicBezTo>
                  <a:cubicBezTo>
                    <a:pt x="462" y="630"/>
                    <a:pt x="462" y="630"/>
                    <a:pt x="462" y="630"/>
                  </a:cubicBezTo>
                  <a:cubicBezTo>
                    <a:pt x="462" y="630"/>
                    <a:pt x="401" y="620"/>
                    <a:pt x="382" y="618"/>
                  </a:cubicBezTo>
                  <a:cubicBezTo>
                    <a:pt x="367" y="616"/>
                    <a:pt x="342" y="595"/>
                    <a:pt x="331" y="586"/>
                  </a:cubicBezTo>
                  <a:cubicBezTo>
                    <a:pt x="328" y="583"/>
                    <a:pt x="327" y="579"/>
                    <a:pt x="327" y="576"/>
                  </a:cubicBezTo>
                  <a:cubicBezTo>
                    <a:pt x="328" y="561"/>
                    <a:pt x="330" y="526"/>
                    <a:pt x="327" y="516"/>
                  </a:cubicBezTo>
                  <a:cubicBezTo>
                    <a:pt x="323" y="504"/>
                    <a:pt x="338" y="472"/>
                    <a:pt x="327" y="463"/>
                  </a:cubicBezTo>
                  <a:cubicBezTo>
                    <a:pt x="315" y="453"/>
                    <a:pt x="304" y="414"/>
                    <a:pt x="294" y="405"/>
                  </a:cubicBezTo>
                  <a:cubicBezTo>
                    <a:pt x="285" y="395"/>
                    <a:pt x="282" y="390"/>
                    <a:pt x="241" y="368"/>
                  </a:cubicBezTo>
                  <a:cubicBezTo>
                    <a:pt x="200" y="346"/>
                    <a:pt x="205" y="354"/>
                    <a:pt x="197" y="349"/>
                  </a:cubicBezTo>
                  <a:cubicBezTo>
                    <a:pt x="191" y="345"/>
                    <a:pt x="184" y="311"/>
                    <a:pt x="181" y="300"/>
                  </a:cubicBezTo>
                  <a:cubicBezTo>
                    <a:pt x="181" y="297"/>
                    <a:pt x="179" y="294"/>
                    <a:pt x="177" y="293"/>
                  </a:cubicBezTo>
                  <a:cubicBezTo>
                    <a:pt x="164" y="281"/>
                    <a:pt x="114" y="239"/>
                    <a:pt x="105" y="237"/>
                  </a:cubicBezTo>
                  <a:cubicBezTo>
                    <a:pt x="100" y="236"/>
                    <a:pt x="110" y="227"/>
                    <a:pt x="120" y="219"/>
                  </a:cubicBezTo>
                  <a:cubicBezTo>
                    <a:pt x="129" y="212"/>
                    <a:pt x="126" y="199"/>
                    <a:pt x="116" y="196"/>
                  </a:cubicBezTo>
                  <a:cubicBezTo>
                    <a:pt x="76" y="186"/>
                    <a:pt x="76" y="186"/>
                    <a:pt x="76" y="186"/>
                  </a:cubicBezTo>
                  <a:cubicBezTo>
                    <a:pt x="37" y="176"/>
                    <a:pt x="37" y="176"/>
                    <a:pt x="37" y="176"/>
                  </a:cubicBezTo>
                  <a:cubicBezTo>
                    <a:pt x="33" y="175"/>
                    <a:pt x="29" y="172"/>
                    <a:pt x="28" y="168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0" y="85"/>
                    <a:pt x="9" y="76"/>
                    <a:pt x="19" y="78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3" y="93"/>
                    <a:pt x="74" y="93"/>
                    <a:pt x="74" y="93"/>
                  </a:cubicBezTo>
                  <a:cubicBezTo>
                    <a:pt x="81" y="94"/>
                    <a:pt x="130" y="101"/>
                    <a:pt x="137" y="93"/>
                  </a:cubicBezTo>
                  <a:cubicBezTo>
                    <a:pt x="144" y="84"/>
                    <a:pt x="180" y="128"/>
                    <a:pt x="197" y="130"/>
                  </a:cubicBezTo>
                  <a:cubicBezTo>
                    <a:pt x="213" y="133"/>
                    <a:pt x="235" y="148"/>
                    <a:pt x="238" y="150"/>
                  </a:cubicBezTo>
                  <a:cubicBezTo>
                    <a:pt x="239" y="150"/>
                    <a:pt x="239" y="150"/>
                    <a:pt x="239" y="150"/>
                  </a:cubicBezTo>
                  <a:cubicBezTo>
                    <a:pt x="295" y="184"/>
                    <a:pt x="295" y="184"/>
                    <a:pt x="295" y="184"/>
                  </a:cubicBezTo>
                  <a:cubicBezTo>
                    <a:pt x="298" y="185"/>
                    <a:pt x="301" y="186"/>
                    <a:pt x="304" y="185"/>
                  </a:cubicBezTo>
                  <a:cubicBezTo>
                    <a:pt x="365" y="170"/>
                    <a:pt x="365" y="170"/>
                    <a:pt x="365" y="170"/>
                  </a:cubicBezTo>
                  <a:cubicBezTo>
                    <a:pt x="367" y="169"/>
                    <a:pt x="368" y="169"/>
                    <a:pt x="369" y="168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9" y="145"/>
                    <a:pt x="409" y="145"/>
                  </a:cubicBezTo>
                  <a:cubicBezTo>
                    <a:pt x="440" y="134"/>
                    <a:pt x="440" y="134"/>
                    <a:pt x="440" y="134"/>
                  </a:cubicBezTo>
                  <a:cubicBezTo>
                    <a:pt x="442" y="133"/>
                    <a:pt x="443" y="133"/>
                    <a:pt x="445" y="133"/>
                  </a:cubicBezTo>
                  <a:cubicBezTo>
                    <a:pt x="464" y="133"/>
                    <a:pt x="464" y="133"/>
                    <a:pt x="464" y="133"/>
                  </a:cubicBezTo>
                  <a:cubicBezTo>
                    <a:pt x="476" y="133"/>
                    <a:pt x="491" y="109"/>
                    <a:pt x="491" y="109"/>
                  </a:cubicBezTo>
                  <a:cubicBezTo>
                    <a:pt x="512" y="64"/>
                    <a:pt x="512" y="64"/>
                    <a:pt x="512" y="64"/>
                  </a:cubicBezTo>
                  <a:cubicBezTo>
                    <a:pt x="512" y="63"/>
                    <a:pt x="513" y="62"/>
                    <a:pt x="514" y="61"/>
                  </a:cubicBezTo>
                  <a:cubicBezTo>
                    <a:pt x="569" y="4"/>
                    <a:pt x="569" y="4"/>
                    <a:pt x="569" y="4"/>
                  </a:cubicBezTo>
                  <a:cubicBezTo>
                    <a:pt x="572" y="1"/>
                    <a:pt x="576" y="0"/>
                    <a:pt x="579" y="0"/>
                  </a:cubicBezTo>
                  <a:cubicBezTo>
                    <a:pt x="1451" y="83"/>
                    <a:pt x="1451" y="83"/>
                    <a:pt x="1451" y="83"/>
                  </a:cubicBezTo>
                  <a:cubicBezTo>
                    <a:pt x="1459" y="84"/>
                    <a:pt x="1465" y="93"/>
                    <a:pt x="1461" y="101"/>
                  </a:cubicBezTo>
                  <a:cubicBezTo>
                    <a:pt x="1445" y="138"/>
                    <a:pt x="1445" y="138"/>
                    <a:pt x="1445" y="138"/>
                  </a:cubicBezTo>
                  <a:cubicBezTo>
                    <a:pt x="1443" y="142"/>
                    <a:pt x="1443" y="147"/>
                    <a:pt x="1447" y="151"/>
                  </a:cubicBezTo>
                  <a:cubicBezTo>
                    <a:pt x="1459" y="166"/>
                    <a:pt x="1459" y="166"/>
                    <a:pt x="1459" y="166"/>
                  </a:cubicBezTo>
                  <a:cubicBezTo>
                    <a:pt x="1464" y="172"/>
                    <a:pt x="1463" y="180"/>
                    <a:pt x="1457" y="185"/>
                  </a:cubicBezTo>
                  <a:cubicBezTo>
                    <a:pt x="1452" y="188"/>
                    <a:pt x="1452" y="188"/>
                    <a:pt x="1452" y="188"/>
                  </a:cubicBezTo>
                  <a:cubicBezTo>
                    <a:pt x="1447" y="191"/>
                    <a:pt x="1445" y="197"/>
                    <a:pt x="1448" y="203"/>
                  </a:cubicBezTo>
                  <a:cubicBezTo>
                    <a:pt x="1488" y="306"/>
                    <a:pt x="1488" y="306"/>
                    <a:pt x="1488" y="306"/>
                  </a:cubicBezTo>
                  <a:cubicBezTo>
                    <a:pt x="1489" y="309"/>
                    <a:pt x="1491" y="311"/>
                    <a:pt x="1493" y="312"/>
                  </a:cubicBezTo>
                  <a:cubicBezTo>
                    <a:pt x="1570" y="363"/>
                    <a:pt x="1570" y="363"/>
                    <a:pt x="1570" y="363"/>
                  </a:cubicBezTo>
                  <a:cubicBezTo>
                    <a:pt x="1570" y="363"/>
                    <a:pt x="1674" y="438"/>
                    <a:pt x="1682" y="446"/>
                  </a:cubicBezTo>
                  <a:cubicBezTo>
                    <a:pt x="1687" y="451"/>
                    <a:pt x="1683" y="468"/>
                    <a:pt x="1680" y="476"/>
                  </a:cubicBezTo>
                  <a:cubicBezTo>
                    <a:pt x="1680" y="478"/>
                    <a:pt x="1680" y="481"/>
                    <a:pt x="1681" y="484"/>
                  </a:cubicBezTo>
                  <a:cubicBezTo>
                    <a:pt x="1724" y="588"/>
                    <a:pt x="1724" y="588"/>
                    <a:pt x="1724" y="588"/>
                  </a:cubicBezTo>
                  <a:cubicBezTo>
                    <a:pt x="1725" y="590"/>
                    <a:pt x="1725" y="592"/>
                    <a:pt x="1725" y="594"/>
                  </a:cubicBezTo>
                  <a:cubicBezTo>
                    <a:pt x="1718" y="678"/>
                    <a:pt x="1718" y="678"/>
                    <a:pt x="1718" y="678"/>
                  </a:cubicBezTo>
                  <a:cubicBezTo>
                    <a:pt x="1718" y="681"/>
                    <a:pt x="1719" y="685"/>
                    <a:pt x="1722" y="688"/>
                  </a:cubicBezTo>
                  <a:cubicBezTo>
                    <a:pt x="1743" y="708"/>
                    <a:pt x="1743" y="708"/>
                    <a:pt x="1743" y="708"/>
                  </a:cubicBezTo>
                  <a:cubicBezTo>
                    <a:pt x="1745" y="711"/>
                    <a:pt x="1749" y="712"/>
                    <a:pt x="1753" y="712"/>
                  </a:cubicBezTo>
                  <a:cubicBezTo>
                    <a:pt x="1815" y="703"/>
                    <a:pt x="1815" y="703"/>
                    <a:pt x="1815" y="703"/>
                  </a:cubicBezTo>
                  <a:cubicBezTo>
                    <a:pt x="1818" y="703"/>
                    <a:pt x="1821" y="704"/>
                    <a:pt x="1824" y="706"/>
                  </a:cubicBezTo>
                  <a:cubicBezTo>
                    <a:pt x="1916" y="771"/>
                    <a:pt x="1916" y="771"/>
                    <a:pt x="1916" y="771"/>
                  </a:cubicBezTo>
                  <a:cubicBezTo>
                    <a:pt x="1925" y="777"/>
                    <a:pt x="1922" y="792"/>
                    <a:pt x="1910" y="794"/>
                  </a:cubicBezTo>
                  <a:cubicBezTo>
                    <a:pt x="1890" y="796"/>
                    <a:pt x="1866" y="799"/>
                    <a:pt x="1859" y="800"/>
                  </a:cubicBezTo>
                  <a:cubicBezTo>
                    <a:pt x="1847" y="802"/>
                    <a:pt x="1843" y="832"/>
                    <a:pt x="1842" y="846"/>
                  </a:cubicBezTo>
                  <a:cubicBezTo>
                    <a:pt x="1842" y="850"/>
                    <a:pt x="1844" y="855"/>
                    <a:pt x="1847" y="857"/>
                  </a:cubicBezTo>
                  <a:cubicBezTo>
                    <a:pt x="1908" y="901"/>
                    <a:pt x="1908" y="901"/>
                    <a:pt x="1908" y="901"/>
                  </a:cubicBezTo>
                  <a:cubicBezTo>
                    <a:pt x="1910" y="903"/>
                    <a:pt x="1912" y="906"/>
                    <a:pt x="1913" y="909"/>
                  </a:cubicBezTo>
                  <a:cubicBezTo>
                    <a:pt x="1929" y="1012"/>
                    <a:pt x="1929" y="1012"/>
                    <a:pt x="1929" y="1012"/>
                  </a:cubicBezTo>
                  <a:cubicBezTo>
                    <a:pt x="1929" y="1013"/>
                    <a:pt x="1929" y="1014"/>
                    <a:pt x="1929" y="1015"/>
                  </a:cubicBezTo>
                  <a:cubicBezTo>
                    <a:pt x="1927" y="1053"/>
                    <a:pt x="1927" y="1053"/>
                    <a:pt x="1927" y="1053"/>
                  </a:cubicBezTo>
                  <a:cubicBezTo>
                    <a:pt x="1927" y="1056"/>
                    <a:pt x="1927" y="1058"/>
                    <a:pt x="1928" y="1060"/>
                  </a:cubicBezTo>
                  <a:cubicBezTo>
                    <a:pt x="1956" y="1113"/>
                    <a:pt x="1956" y="1113"/>
                    <a:pt x="1956" y="1113"/>
                  </a:cubicBezTo>
                  <a:cubicBezTo>
                    <a:pt x="1994" y="1183"/>
                    <a:pt x="1994" y="1183"/>
                    <a:pt x="1994" y="1183"/>
                  </a:cubicBezTo>
                  <a:cubicBezTo>
                    <a:pt x="1996" y="1186"/>
                    <a:pt x="1999" y="1188"/>
                    <a:pt x="2002" y="1189"/>
                  </a:cubicBezTo>
                  <a:cubicBezTo>
                    <a:pt x="2047" y="1200"/>
                    <a:pt x="2047" y="1200"/>
                    <a:pt x="2047" y="1200"/>
                  </a:cubicBezTo>
                  <a:cubicBezTo>
                    <a:pt x="2053" y="1201"/>
                    <a:pt x="2059" y="1198"/>
                    <a:pt x="2062" y="1193"/>
                  </a:cubicBezTo>
                  <a:cubicBezTo>
                    <a:pt x="2069" y="1177"/>
                    <a:pt x="2082" y="1147"/>
                    <a:pt x="2082" y="1142"/>
                  </a:cubicBezTo>
                  <a:cubicBezTo>
                    <a:pt x="2082" y="1134"/>
                    <a:pt x="2033" y="1093"/>
                    <a:pt x="2023" y="1079"/>
                  </a:cubicBezTo>
                  <a:cubicBezTo>
                    <a:pt x="2014" y="1064"/>
                    <a:pt x="2009" y="1042"/>
                    <a:pt x="1992" y="1023"/>
                  </a:cubicBezTo>
                  <a:cubicBezTo>
                    <a:pt x="1979" y="1008"/>
                    <a:pt x="1977" y="975"/>
                    <a:pt x="1977" y="958"/>
                  </a:cubicBezTo>
                  <a:cubicBezTo>
                    <a:pt x="1977" y="953"/>
                    <a:pt x="1981" y="948"/>
                    <a:pt x="1986" y="946"/>
                  </a:cubicBezTo>
                  <a:cubicBezTo>
                    <a:pt x="2001" y="941"/>
                    <a:pt x="2001" y="941"/>
                    <a:pt x="2001" y="941"/>
                  </a:cubicBezTo>
                  <a:cubicBezTo>
                    <a:pt x="2006" y="939"/>
                    <a:pt x="2011" y="940"/>
                    <a:pt x="2015" y="944"/>
                  </a:cubicBezTo>
                  <a:cubicBezTo>
                    <a:pt x="2141" y="1073"/>
                    <a:pt x="2141" y="1073"/>
                    <a:pt x="2141" y="1073"/>
                  </a:cubicBezTo>
                  <a:cubicBezTo>
                    <a:pt x="2143" y="1075"/>
                    <a:pt x="2145" y="1078"/>
                    <a:pt x="2145" y="1081"/>
                  </a:cubicBezTo>
                  <a:cubicBezTo>
                    <a:pt x="2145" y="1185"/>
                    <a:pt x="2145" y="1185"/>
                    <a:pt x="2145" y="1185"/>
                  </a:cubicBezTo>
                  <a:cubicBezTo>
                    <a:pt x="2155" y="1176"/>
                    <a:pt x="2155" y="1176"/>
                    <a:pt x="2155" y="1176"/>
                  </a:cubicBezTo>
                  <a:cubicBezTo>
                    <a:pt x="2160" y="1172"/>
                    <a:pt x="2167" y="1172"/>
                    <a:pt x="2171" y="1176"/>
                  </a:cubicBezTo>
                  <a:cubicBezTo>
                    <a:pt x="2178" y="1181"/>
                    <a:pt x="2190" y="1189"/>
                    <a:pt x="2213" y="1202"/>
                  </a:cubicBezTo>
                  <a:cubicBezTo>
                    <a:pt x="2251" y="1225"/>
                    <a:pt x="2230" y="1237"/>
                    <a:pt x="2223" y="1240"/>
                  </a:cubicBezTo>
                  <a:cubicBezTo>
                    <a:pt x="2221" y="1241"/>
                    <a:pt x="2219" y="1242"/>
                    <a:pt x="2218" y="1244"/>
                  </a:cubicBezTo>
                  <a:cubicBezTo>
                    <a:pt x="2214" y="1249"/>
                    <a:pt x="2204" y="1260"/>
                    <a:pt x="2191" y="1275"/>
                  </a:cubicBezTo>
                  <a:cubicBezTo>
                    <a:pt x="2177" y="1290"/>
                    <a:pt x="2179" y="1322"/>
                    <a:pt x="2180" y="1335"/>
                  </a:cubicBezTo>
                  <a:cubicBezTo>
                    <a:pt x="2181" y="1339"/>
                    <a:pt x="2183" y="1342"/>
                    <a:pt x="2185" y="1344"/>
                  </a:cubicBezTo>
                  <a:cubicBezTo>
                    <a:pt x="2220" y="1371"/>
                    <a:pt x="2220" y="1371"/>
                    <a:pt x="2220" y="1371"/>
                  </a:cubicBezTo>
                  <a:cubicBezTo>
                    <a:pt x="2222" y="1372"/>
                    <a:pt x="2223" y="1373"/>
                    <a:pt x="2224" y="1375"/>
                  </a:cubicBezTo>
                  <a:cubicBezTo>
                    <a:pt x="2246" y="1421"/>
                    <a:pt x="2246" y="1421"/>
                    <a:pt x="2246" y="1421"/>
                  </a:cubicBezTo>
                  <a:cubicBezTo>
                    <a:pt x="2248" y="1425"/>
                    <a:pt x="2248" y="1430"/>
                    <a:pt x="2246" y="1434"/>
                  </a:cubicBezTo>
                  <a:cubicBezTo>
                    <a:pt x="2228" y="1460"/>
                    <a:pt x="2228" y="1460"/>
                    <a:pt x="2228" y="1460"/>
                  </a:cubicBezTo>
                  <a:cubicBezTo>
                    <a:pt x="2228" y="1461"/>
                    <a:pt x="2227" y="1463"/>
                    <a:pt x="2227" y="1464"/>
                  </a:cubicBezTo>
                  <a:cubicBezTo>
                    <a:pt x="2222" y="1483"/>
                    <a:pt x="2222" y="1483"/>
                    <a:pt x="2222" y="1483"/>
                  </a:cubicBezTo>
                  <a:cubicBezTo>
                    <a:pt x="2221" y="1487"/>
                    <a:pt x="2222" y="1491"/>
                    <a:pt x="2225" y="1495"/>
                  </a:cubicBezTo>
                  <a:cubicBezTo>
                    <a:pt x="2239" y="1510"/>
                    <a:pt x="2239" y="1510"/>
                    <a:pt x="2239" y="1510"/>
                  </a:cubicBezTo>
                  <a:cubicBezTo>
                    <a:pt x="2239" y="1510"/>
                    <a:pt x="2264" y="1535"/>
                    <a:pt x="2273" y="1536"/>
                  </a:cubicBezTo>
                  <a:cubicBezTo>
                    <a:pt x="2282" y="1536"/>
                    <a:pt x="2268" y="1570"/>
                    <a:pt x="2264" y="1579"/>
                  </a:cubicBezTo>
                  <a:cubicBezTo>
                    <a:pt x="2264" y="1580"/>
                    <a:pt x="2263" y="1581"/>
                    <a:pt x="2262" y="1582"/>
                  </a:cubicBezTo>
                  <a:cubicBezTo>
                    <a:pt x="2255" y="1589"/>
                    <a:pt x="2230" y="1615"/>
                    <a:pt x="2220" y="1619"/>
                  </a:cubicBezTo>
                  <a:cubicBezTo>
                    <a:pt x="2211" y="1623"/>
                    <a:pt x="2197" y="1653"/>
                    <a:pt x="2191" y="1668"/>
                  </a:cubicBezTo>
                  <a:cubicBezTo>
                    <a:pt x="2190" y="1672"/>
                    <a:pt x="2190" y="1678"/>
                    <a:pt x="2194" y="1681"/>
                  </a:cubicBezTo>
                  <a:cubicBezTo>
                    <a:pt x="2248" y="1739"/>
                    <a:pt x="2248" y="1739"/>
                    <a:pt x="2248" y="1739"/>
                  </a:cubicBezTo>
                  <a:cubicBezTo>
                    <a:pt x="2249" y="1740"/>
                    <a:pt x="2250" y="1741"/>
                    <a:pt x="2252" y="1742"/>
                  </a:cubicBezTo>
                  <a:cubicBezTo>
                    <a:pt x="2270" y="1750"/>
                    <a:pt x="2270" y="1750"/>
                    <a:pt x="2270" y="1750"/>
                  </a:cubicBezTo>
                  <a:cubicBezTo>
                    <a:pt x="2273" y="1752"/>
                    <a:pt x="2276" y="1755"/>
                    <a:pt x="2277" y="1759"/>
                  </a:cubicBezTo>
                  <a:cubicBezTo>
                    <a:pt x="2301" y="1882"/>
                    <a:pt x="2301" y="1882"/>
                    <a:pt x="2301" y="1882"/>
                  </a:cubicBezTo>
                  <a:cubicBezTo>
                    <a:pt x="2302" y="1885"/>
                    <a:pt x="2304" y="1887"/>
                    <a:pt x="2306" y="1889"/>
                  </a:cubicBezTo>
                  <a:cubicBezTo>
                    <a:pt x="2417" y="1975"/>
                    <a:pt x="2417" y="1975"/>
                    <a:pt x="2417" y="1975"/>
                  </a:cubicBezTo>
                  <a:cubicBezTo>
                    <a:pt x="2420" y="1977"/>
                    <a:pt x="2421" y="1980"/>
                    <a:pt x="2422" y="1983"/>
                  </a:cubicBezTo>
                  <a:cubicBezTo>
                    <a:pt x="2443" y="2132"/>
                    <a:pt x="2443" y="2132"/>
                    <a:pt x="2443" y="2132"/>
                  </a:cubicBezTo>
                  <a:cubicBezTo>
                    <a:pt x="2443" y="2133"/>
                    <a:pt x="2443" y="2134"/>
                    <a:pt x="2444" y="2135"/>
                  </a:cubicBezTo>
                  <a:cubicBezTo>
                    <a:pt x="2451" y="2151"/>
                    <a:pt x="2508" y="2274"/>
                    <a:pt x="2533" y="2301"/>
                  </a:cubicBezTo>
                  <a:cubicBezTo>
                    <a:pt x="2556" y="2327"/>
                    <a:pt x="2590" y="2376"/>
                    <a:pt x="2597" y="2386"/>
                  </a:cubicBezTo>
                  <a:cubicBezTo>
                    <a:pt x="2598" y="2388"/>
                    <a:pt x="2598" y="2389"/>
                    <a:pt x="2599" y="2391"/>
                  </a:cubicBezTo>
                  <a:cubicBezTo>
                    <a:pt x="2602" y="2407"/>
                    <a:pt x="2619" y="2498"/>
                    <a:pt x="2608" y="2524"/>
                  </a:cubicBezTo>
                  <a:cubicBezTo>
                    <a:pt x="2596" y="2553"/>
                    <a:pt x="2576" y="2582"/>
                    <a:pt x="2559" y="2597"/>
                  </a:cubicBezTo>
                  <a:cubicBezTo>
                    <a:pt x="2544" y="2610"/>
                    <a:pt x="2571" y="2673"/>
                    <a:pt x="2576" y="2683"/>
                  </a:cubicBezTo>
                  <a:cubicBezTo>
                    <a:pt x="2576" y="2684"/>
                    <a:pt x="2576" y="2685"/>
                    <a:pt x="2577" y="2686"/>
                  </a:cubicBezTo>
                  <a:cubicBezTo>
                    <a:pt x="2600" y="2822"/>
                    <a:pt x="2600" y="2822"/>
                    <a:pt x="2600" y="2822"/>
                  </a:cubicBezTo>
                  <a:cubicBezTo>
                    <a:pt x="2600" y="2824"/>
                    <a:pt x="2601" y="2826"/>
                    <a:pt x="2603" y="2827"/>
                  </a:cubicBezTo>
                  <a:cubicBezTo>
                    <a:pt x="2674" y="2922"/>
                    <a:pt x="2674" y="2922"/>
                    <a:pt x="2674" y="2922"/>
                  </a:cubicBezTo>
                  <a:cubicBezTo>
                    <a:pt x="2675" y="2923"/>
                    <a:pt x="2677" y="2925"/>
                    <a:pt x="2678" y="2925"/>
                  </a:cubicBezTo>
                  <a:cubicBezTo>
                    <a:pt x="2740" y="2962"/>
                    <a:pt x="2740" y="2962"/>
                    <a:pt x="2740" y="2962"/>
                  </a:cubicBezTo>
                  <a:cubicBezTo>
                    <a:pt x="2741" y="2963"/>
                    <a:pt x="2742" y="2963"/>
                    <a:pt x="2742" y="2964"/>
                  </a:cubicBezTo>
                  <a:cubicBezTo>
                    <a:pt x="2750" y="2972"/>
                    <a:pt x="2791" y="3014"/>
                    <a:pt x="2807" y="3014"/>
                  </a:cubicBezTo>
                  <a:cubicBezTo>
                    <a:pt x="2820" y="3014"/>
                    <a:pt x="2841" y="2996"/>
                    <a:pt x="2849" y="2989"/>
                  </a:cubicBezTo>
                  <a:cubicBezTo>
                    <a:pt x="2852" y="2986"/>
                    <a:pt x="2853" y="2984"/>
                    <a:pt x="2853" y="2980"/>
                  </a:cubicBezTo>
                  <a:cubicBezTo>
                    <a:pt x="2855" y="2968"/>
                    <a:pt x="2858" y="2930"/>
                    <a:pt x="2858" y="2885"/>
                  </a:cubicBezTo>
                  <a:cubicBezTo>
                    <a:pt x="2858" y="2846"/>
                    <a:pt x="2875" y="2837"/>
                    <a:pt x="2886" y="2835"/>
                  </a:cubicBezTo>
                  <a:cubicBezTo>
                    <a:pt x="2891" y="2834"/>
                    <a:pt x="2895" y="2836"/>
                    <a:pt x="2898" y="2839"/>
                  </a:cubicBezTo>
                  <a:cubicBezTo>
                    <a:pt x="3033" y="3004"/>
                    <a:pt x="3033" y="3004"/>
                    <a:pt x="3033" y="3004"/>
                  </a:cubicBezTo>
                  <a:cubicBezTo>
                    <a:pt x="3034" y="3006"/>
                    <a:pt x="3035" y="3008"/>
                    <a:pt x="3035" y="3010"/>
                  </a:cubicBezTo>
                  <a:cubicBezTo>
                    <a:pt x="3039" y="3035"/>
                    <a:pt x="3039" y="3035"/>
                    <a:pt x="3039" y="3035"/>
                  </a:cubicBezTo>
                  <a:cubicBezTo>
                    <a:pt x="3039" y="3037"/>
                    <a:pt x="3040" y="3039"/>
                    <a:pt x="3041" y="3041"/>
                  </a:cubicBezTo>
                  <a:cubicBezTo>
                    <a:pt x="3084" y="3103"/>
                    <a:pt x="3084" y="3103"/>
                    <a:pt x="3084" y="3103"/>
                  </a:cubicBezTo>
                  <a:cubicBezTo>
                    <a:pt x="3085" y="3105"/>
                    <a:pt x="3087" y="3107"/>
                    <a:pt x="3089" y="3108"/>
                  </a:cubicBezTo>
                  <a:cubicBezTo>
                    <a:pt x="3124" y="3122"/>
                    <a:pt x="3124" y="3122"/>
                    <a:pt x="3124" y="3122"/>
                  </a:cubicBezTo>
                  <a:cubicBezTo>
                    <a:pt x="3126" y="3123"/>
                    <a:pt x="3128" y="3123"/>
                    <a:pt x="3130" y="3123"/>
                  </a:cubicBezTo>
                  <a:cubicBezTo>
                    <a:pt x="3148" y="3120"/>
                    <a:pt x="3148" y="3120"/>
                    <a:pt x="3148" y="3120"/>
                  </a:cubicBezTo>
                  <a:cubicBezTo>
                    <a:pt x="3157" y="3119"/>
                    <a:pt x="3164" y="3127"/>
                    <a:pt x="3162" y="3136"/>
                  </a:cubicBezTo>
                  <a:cubicBezTo>
                    <a:pt x="3143" y="3225"/>
                    <a:pt x="3143" y="3225"/>
                    <a:pt x="3143" y="3225"/>
                  </a:cubicBezTo>
                  <a:cubicBezTo>
                    <a:pt x="3142" y="3230"/>
                    <a:pt x="3143" y="3234"/>
                    <a:pt x="3147" y="3237"/>
                  </a:cubicBezTo>
                  <a:cubicBezTo>
                    <a:pt x="3202" y="3290"/>
                    <a:pt x="3202" y="3290"/>
                    <a:pt x="3202" y="3290"/>
                  </a:cubicBezTo>
                  <a:cubicBezTo>
                    <a:pt x="3203" y="3292"/>
                    <a:pt x="3205" y="3294"/>
                    <a:pt x="3205" y="3297"/>
                  </a:cubicBezTo>
                  <a:cubicBezTo>
                    <a:pt x="3220" y="3375"/>
                    <a:pt x="3220" y="3375"/>
                    <a:pt x="3220" y="3375"/>
                  </a:cubicBezTo>
                  <a:cubicBezTo>
                    <a:pt x="3221" y="3380"/>
                    <a:pt x="3224" y="3383"/>
                    <a:pt x="3228" y="3385"/>
                  </a:cubicBezTo>
                  <a:cubicBezTo>
                    <a:pt x="3307" y="3413"/>
                    <a:pt x="3307" y="3413"/>
                    <a:pt x="3307" y="3413"/>
                  </a:cubicBezTo>
                  <a:cubicBezTo>
                    <a:pt x="3310" y="3414"/>
                    <a:pt x="3312" y="3415"/>
                    <a:pt x="3314" y="3418"/>
                  </a:cubicBezTo>
                  <a:cubicBezTo>
                    <a:pt x="3391" y="3537"/>
                    <a:pt x="3391" y="3537"/>
                    <a:pt x="3391" y="3537"/>
                  </a:cubicBezTo>
                  <a:cubicBezTo>
                    <a:pt x="3392" y="3539"/>
                    <a:pt x="3393" y="3541"/>
                    <a:pt x="3393" y="3544"/>
                  </a:cubicBezTo>
                  <a:close/>
                  <a:moveTo>
                    <a:pt x="3112" y="2952"/>
                  </a:moveTo>
                  <a:cubicBezTo>
                    <a:pt x="3111" y="2956"/>
                    <a:pt x="3113" y="2960"/>
                    <a:pt x="3117" y="2963"/>
                  </a:cubicBezTo>
                  <a:cubicBezTo>
                    <a:pt x="3190" y="3019"/>
                    <a:pt x="3190" y="3019"/>
                    <a:pt x="3190" y="3019"/>
                  </a:cubicBezTo>
                  <a:cubicBezTo>
                    <a:pt x="3191" y="3019"/>
                    <a:pt x="3192" y="3020"/>
                    <a:pt x="3193" y="3022"/>
                  </a:cubicBezTo>
                  <a:cubicBezTo>
                    <a:pt x="3205" y="3040"/>
                    <a:pt x="3205" y="3040"/>
                    <a:pt x="3205" y="3040"/>
                  </a:cubicBezTo>
                  <a:cubicBezTo>
                    <a:pt x="3208" y="3044"/>
                    <a:pt x="3212" y="3046"/>
                    <a:pt x="3217" y="3046"/>
                  </a:cubicBezTo>
                  <a:cubicBezTo>
                    <a:pt x="3229" y="3045"/>
                    <a:pt x="3252" y="3042"/>
                    <a:pt x="3248" y="3031"/>
                  </a:cubicBezTo>
                  <a:cubicBezTo>
                    <a:pt x="3244" y="3016"/>
                    <a:pt x="3211" y="2970"/>
                    <a:pt x="3209" y="2957"/>
                  </a:cubicBezTo>
                  <a:cubicBezTo>
                    <a:pt x="3207" y="2944"/>
                    <a:pt x="3211" y="2898"/>
                    <a:pt x="3209" y="2891"/>
                  </a:cubicBezTo>
                  <a:cubicBezTo>
                    <a:pt x="3208" y="2887"/>
                    <a:pt x="3181" y="2844"/>
                    <a:pt x="3167" y="2822"/>
                  </a:cubicBezTo>
                  <a:cubicBezTo>
                    <a:pt x="3163" y="2815"/>
                    <a:pt x="3153" y="2814"/>
                    <a:pt x="3148" y="2819"/>
                  </a:cubicBezTo>
                  <a:cubicBezTo>
                    <a:pt x="3134" y="2832"/>
                    <a:pt x="3114" y="2853"/>
                    <a:pt x="3111" y="2863"/>
                  </a:cubicBezTo>
                  <a:cubicBezTo>
                    <a:pt x="3107" y="2878"/>
                    <a:pt x="3109" y="2898"/>
                    <a:pt x="3111" y="2904"/>
                  </a:cubicBezTo>
                  <a:cubicBezTo>
                    <a:pt x="3113" y="2909"/>
                    <a:pt x="3112" y="2939"/>
                    <a:pt x="3112" y="2952"/>
                  </a:cubicBezTo>
                  <a:close/>
                  <a:moveTo>
                    <a:pt x="2846" y="2800"/>
                  </a:moveTo>
                  <a:cubicBezTo>
                    <a:pt x="2850" y="2807"/>
                    <a:pt x="2885" y="2811"/>
                    <a:pt x="2889" y="2800"/>
                  </a:cubicBezTo>
                  <a:cubicBezTo>
                    <a:pt x="2889" y="2800"/>
                    <a:pt x="2933" y="2756"/>
                    <a:pt x="2939" y="2735"/>
                  </a:cubicBezTo>
                  <a:cubicBezTo>
                    <a:pt x="2946" y="2713"/>
                    <a:pt x="2924" y="2682"/>
                    <a:pt x="2911" y="2674"/>
                  </a:cubicBezTo>
                  <a:cubicBezTo>
                    <a:pt x="2902" y="2668"/>
                    <a:pt x="2896" y="2665"/>
                    <a:pt x="2892" y="2664"/>
                  </a:cubicBezTo>
                  <a:cubicBezTo>
                    <a:pt x="2890" y="2663"/>
                    <a:pt x="2888" y="2663"/>
                    <a:pt x="2886" y="2663"/>
                  </a:cubicBezTo>
                  <a:cubicBezTo>
                    <a:pt x="2840" y="2668"/>
                    <a:pt x="2840" y="2668"/>
                    <a:pt x="2840" y="2668"/>
                  </a:cubicBezTo>
                  <a:cubicBezTo>
                    <a:pt x="2834" y="2669"/>
                    <a:pt x="2830" y="2673"/>
                    <a:pt x="2829" y="2679"/>
                  </a:cubicBezTo>
                  <a:cubicBezTo>
                    <a:pt x="2820" y="2723"/>
                    <a:pt x="2820" y="2723"/>
                    <a:pt x="2820" y="2723"/>
                  </a:cubicBezTo>
                  <a:cubicBezTo>
                    <a:pt x="2820" y="2725"/>
                    <a:pt x="2820" y="2727"/>
                    <a:pt x="2821" y="2729"/>
                  </a:cubicBezTo>
                  <a:cubicBezTo>
                    <a:pt x="2825" y="2742"/>
                    <a:pt x="2842" y="2794"/>
                    <a:pt x="2846" y="2800"/>
                  </a:cubicBezTo>
                  <a:close/>
                  <a:moveTo>
                    <a:pt x="2635" y="2282"/>
                  </a:moveTo>
                  <a:cubicBezTo>
                    <a:pt x="2636" y="2301"/>
                    <a:pt x="2639" y="2336"/>
                    <a:pt x="2650" y="2341"/>
                  </a:cubicBezTo>
                  <a:cubicBezTo>
                    <a:pt x="2663" y="2346"/>
                    <a:pt x="2682" y="2366"/>
                    <a:pt x="2687" y="2372"/>
                  </a:cubicBezTo>
                  <a:cubicBezTo>
                    <a:pt x="2688" y="2373"/>
                    <a:pt x="2689" y="2374"/>
                    <a:pt x="2690" y="2375"/>
                  </a:cubicBezTo>
                  <a:cubicBezTo>
                    <a:pt x="2705" y="2409"/>
                    <a:pt x="2705" y="2409"/>
                    <a:pt x="2705" y="2409"/>
                  </a:cubicBezTo>
                  <a:cubicBezTo>
                    <a:pt x="2706" y="2411"/>
                    <a:pt x="2706" y="2414"/>
                    <a:pt x="2706" y="2416"/>
                  </a:cubicBezTo>
                  <a:cubicBezTo>
                    <a:pt x="2699" y="2480"/>
                    <a:pt x="2699" y="2480"/>
                    <a:pt x="2699" y="2480"/>
                  </a:cubicBezTo>
                  <a:cubicBezTo>
                    <a:pt x="2697" y="2493"/>
                    <a:pt x="2714" y="2499"/>
                    <a:pt x="2722" y="2489"/>
                  </a:cubicBezTo>
                  <a:cubicBezTo>
                    <a:pt x="2741" y="2463"/>
                    <a:pt x="2741" y="2463"/>
                    <a:pt x="2741" y="2463"/>
                  </a:cubicBezTo>
                  <a:cubicBezTo>
                    <a:pt x="2741" y="2463"/>
                    <a:pt x="2741" y="2462"/>
                    <a:pt x="2742" y="2462"/>
                  </a:cubicBezTo>
                  <a:cubicBezTo>
                    <a:pt x="2775" y="2400"/>
                    <a:pt x="2775" y="2400"/>
                    <a:pt x="2775" y="2400"/>
                  </a:cubicBezTo>
                  <a:cubicBezTo>
                    <a:pt x="2777" y="2395"/>
                    <a:pt x="2777" y="2390"/>
                    <a:pt x="2774" y="2386"/>
                  </a:cubicBezTo>
                  <a:cubicBezTo>
                    <a:pt x="2697" y="2274"/>
                    <a:pt x="2697" y="2274"/>
                    <a:pt x="2697" y="2274"/>
                  </a:cubicBezTo>
                  <a:cubicBezTo>
                    <a:pt x="2695" y="2271"/>
                    <a:pt x="2691" y="2269"/>
                    <a:pt x="2687" y="2269"/>
                  </a:cubicBezTo>
                  <a:cubicBezTo>
                    <a:pt x="2648" y="2269"/>
                    <a:pt x="2648" y="2269"/>
                    <a:pt x="2648" y="2269"/>
                  </a:cubicBezTo>
                  <a:cubicBezTo>
                    <a:pt x="2640" y="2269"/>
                    <a:pt x="2635" y="2275"/>
                    <a:pt x="2635" y="2282"/>
                  </a:cubicBezTo>
                  <a:close/>
                  <a:moveTo>
                    <a:pt x="2634" y="2162"/>
                  </a:moveTo>
                  <a:cubicBezTo>
                    <a:pt x="2634" y="2179"/>
                    <a:pt x="2634" y="2179"/>
                    <a:pt x="2634" y="2179"/>
                  </a:cubicBezTo>
                  <a:cubicBezTo>
                    <a:pt x="2634" y="2184"/>
                    <a:pt x="2638" y="2189"/>
                    <a:pt x="2644" y="2191"/>
                  </a:cubicBezTo>
                  <a:cubicBezTo>
                    <a:pt x="2668" y="2198"/>
                    <a:pt x="2668" y="2198"/>
                    <a:pt x="2668" y="2198"/>
                  </a:cubicBezTo>
                  <a:cubicBezTo>
                    <a:pt x="2676" y="2201"/>
                    <a:pt x="2685" y="2194"/>
                    <a:pt x="2684" y="2186"/>
                  </a:cubicBezTo>
                  <a:cubicBezTo>
                    <a:pt x="2683" y="2165"/>
                    <a:pt x="2681" y="2134"/>
                    <a:pt x="2674" y="2127"/>
                  </a:cubicBezTo>
                  <a:cubicBezTo>
                    <a:pt x="2667" y="2121"/>
                    <a:pt x="2654" y="2122"/>
                    <a:pt x="2644" y="2124"/>
                  </a:cubicBezTo>
                  <a:cubicBezTo>
                    <a:pt x="2639" y="2126"/>
                    <a:pt x="2634" y="2131"/>
                    <a:pt x="2634" y="2137"/>
                  </a:cubicBezTo>
                  <a:lnTo>
                    <a:pt x="2634" y="2162"/>
                  </a:lnTo>
                  <a:close/>
                  <a:moveTo>
                    <a:pt x="2604" y="1934"/>
                  </a:moveTo>
                  <a:cubicBezTo>
                    <a:pt x="2610" y="1942"/>
                    <a:pt x="2624" y="1940"/>
                    <a:pt x="2627" y="1929"/>
                  </a:cubicBezTo>
                  <a:cubicBezTo>
                    <a:pt x="2632" y="1909"/>
                    <a:pt x="2638" y="1882"/>
                    <a:pt x="2634" y="1877"/>
                  </a:cubicBezTo>
                  <a:cubicBezTo>
                    <a:pt x="2631" y="1873"/>
                    <a:pt x="2628" y="1861"/>
                    <a:pt x="2625" y="1849"/>
                  </a:cubicBezTo>
                  <a:cubicBezTo>
                    <a:pt x="2623" y="1839"/>
                    <a:pt x="2609" y="1836"/>
                    <a:pt x="2603" y="1845"/>
                  </a:cubicBezTo>
                  <a:cubicBezTo>
                    <a:pt x="2596" y="1854"/>
                    <a:pt x="2596" y="1854"/>
                    <a:pt x="2596" y="1854"/>
                  </a:cubicBezTo>
                  <a:cubicBezTo>
                    <a:pt x="2594" y="1856"/>
                    <a:pt x="2593" y="1859"/>
                    <a:pt x="2593" y="1862"/>
                  </a:cubicBezTo>
                  <a:cubicBezTo>
                    <a:pt x="2593" y="1914"/>
                    <a:pt x="2593" y="1914"/>
                    <a:pt x="2593" y="1914"/>
                  </a:cubicBezTo>
                  <a:cubicBezTo>
                    <a:pt x="2593" y="1917"/>
                    <a:pt x="2594" y="1919"/>
                    <a:pt x="2595" y="1922"/>
                  </a:cubicBezTo>
                  <a:lnTo>
                    <a:pt x="2604" y="1934"/>
                  </a:lnTo>
                  <a:close/>
                  <a:moveTo>
                    <a:pt x="2332" y="1699"/>
                  </a:moveTo>
                  <a:cubicBezTo>
                    <a:pt x="2331" y="1709"/>
                    <a:pt x="2343" y="1716"/>
                    <a:pt x="2351" y="1710"/>
                  </a:cubicBezTo>
                  <a:cubicBezTo>
                    <a:pt x="2395" y="1681"/>
                    <a:pt x="2395" y="1681"/>
                    <a:pt x="2395" y="1681"/>
                  </a:cubicBezTo>
                  <a:cubicBezTo>
                    <a:pt x="2399" y="1679"/>
                    <a:pt x="2401" y="1675"/>
                    <a:pt x="2401" y="1671"/>
                  </a:cubicBezTo>
                  <a:cubicBezTo>
                    <a:pt x="2401" y="1624"/>
                    <a:pt x="2401" y="1624"/>
                    <a:pt x="2401" y="1624"/>
                  </a:cubicBezTo>
                  <a:cubicBezTo>
                    <a:pt x="2401" y="1621"/>
                    <a:pt x="2402" y="1617"/>
                    <a:pt x="2404" y="1615"/>
                  </a:cubicBezTo>
                  <a:cubicBezTo>
                    <a:pt x="2424" y="1594"/>
                    <a:pt x="2424" y="1594"/>
                    <a:pt x="2424" y="1594"/>
                  </a:cubicBezTo>
                  <a:cubicBezTo>
                    <a:pt x="2426" y="1592"/>
                    <a:pt x="2427" y="1588"/>
                    <a:pt x="2427" y="1585"/>
                  </a:cubicBezTo>
                  <a:cubicBezTo>
                    <a:pt x="2426" y="1574"/>
                    <a:pt x="2424" y="1553"/>
                    <a:pt x="2419" y="1556"/>
                  </a:cubicBezTo>
                  <a:cubicBezTo>
                    <a:pt x="2414" y="1560"/>
                    <a:pt x="2374" y="1585"/>
                    <a:pt x="2368" y="1590"/>
                  </a:cubicBezTo>
                  <a:cubicBezTo>
                    <a:pt x="2367" y="1590"/>
                    <a:pt x="2366" y="1591"/>
                    <a:pt x="2366" y="1591"/>
                  </a:cubicBezTo>
                  <a:cubicBezTo>
                    <a:pt x="2360" y="1597"/>
                    <a:pt x="2324" y="1633"/>
                    <a:pt x="2330" y="1640"/>
                  </a:cubicBezTo>
                  <a:cubicBezTo>
                    <a:pt x="2334" y="1644"/>
                    <a:pt x="2333" y="1676"/>
                    <a:pt x="2332" y="1699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486;p84">
              <a:extLst>
                <a:ext uri="{FF2B5EF4-FFF2-40B4-BE49-F238E27FC236}">
                  <a16:creationId xmlns:a16="http://schemas.microsoft.com/office/drawing/2014/main" id="{2D4A8A3E-7380-E0B4-9200-4FF25A195399}"/>
                </a:ext>
              </a:extLst>
            </p:cNvPr>
            <p:cNvSpPr/>
            <p:nvPr/>
          </p:nvSpPr>
          <p:spPr>
            <a:xfrm>
              <a:off x="5688013" y="3752850"/>
              <a:ext cx="2238375" cy="2244725"/>
            </a:xfrm>
            <a:custGeom>
              <a:avLst/>
              <a:gdLst/>
              <a:ahLst/>
              <a:cxnLst/>
              <a:rect l="0" t="0" r="0" b="0"/>
              <a:pathLst>
                <a:path w="3516" h="3524" extrusionOk="0">
                  <a:moveTo>
                    <a:pt x="3021" y="2517"/>
                  </a:moveTo>
                  <a:cubicBezTo>
                    <a:pt x="3021" y="2508"/>
                    <a:pt x="3000" y="2460"/>
                    <a:pt x="3000" y="2442"/>
                  </a:cubicBezTo>
                  <a:cubicBezTo>
                    <a:pt x="3000" y="2385"/>
                    <a:pt x="3000" y="2385"/>
                    <a:pt x="3000" y="2385"/>
                  </a:cubicBezTo>
                  <a:cubicBezTo>
                    <a:pt x="3000" y="2377"/>
                    <a:pt x="3007" y="2370"/>
                    <a:pt x="3015" y="2370"/>
                  </a:cubicBezTo>
                  <a:cubicBezTo>
                    <a:pt x="3061" y="2370"/>
                    <a:pt x="3061" y="2370"/>
                    <a:pt x="3061" y="2370"/>
                  </a:cubicBezTo>
                  <a:cubicBezTo>
                    <a:pt x="3064" y="2370"/>
                    <a:pt x="3067" y="2371"/>
                    <a:pt x="3070" y="2373"/>
                  </a:cubicBezTo>
                  <a:cubicBezTo>
                    <a:pt x="3080" y="2381"/>
                    <a:pt x="3105" y="2402"/>
                    <a:pt x="3105" y="2409"/>
                  </a:cubicBezTo>
                  <a:cubicBezTo>
                    <a:pt x="3105" y="2418"/>
                    <a:pt x="3135" y="2469"/>
                    <a:pt x="3129" y="2478"/>
                  </a:cubicBezTo>
                  <a:cubicBezTo>
                    <a:pt x="3123" y="2487"/>
                    <a:pt x="3114" y="2502"/>
                    <a:pt x="3129" y="2511"/>
                  </a:cubicBezTo>
                  <a:cubicBezTo>
                    <a:pt x="3144" y="2520"/>
                    <a:pt x="3147" y="2532"/>
                    <a:pt x="3162" y="2535"/>
                  </a:cubicBezTo>
                  <a:cubicBezTo>
                    <a:pt x="3174" y="2537"/>
                    <a:pt x="3195" y="2546"/>
                    <a:pt x="3202" y="2549"/>
                  </a:cubicBezTo>
                  <a:cubicBezTo>
                    <a:pt x="3203" y="2550"/>
                    <a:pt x="3205" y="2550"/>
                    <a:pt x="3207" y="2550"/>
                  </a:cubicBezTo>
                  <a:cubicBezTo>
                    <a:pt x="3250" y="2552"/>
                    <a:pt x="3250" y="2552"/>
                    <a:pt x="3250" y="2552"/>
                  </a:cubicBezTo>
                  <a:cubicBezTo>
                    <a:pt x="3261" y="2552"/>
                    <a:pt x="3268" y="2565"/>
                    <a:pt x="3262" y="2575"/>
                  </a:cubicBezTo>
                  <a:cubicBezTo>
                    <a:pt x="3256" y="2585"/>
                    <a:pt x="3250" y="2595"/>
                    <a:pt x="3249" y="2601"/>
                  </a:cubicBezTo>
                  <a:cubicBezTo>
                    <a:pt x="3246" y="2613"/>
                    <a:pt x="3246" y="2649"/>
                    <a:pt x="3246" y="2658"/>
                  </a:cubicBezTo>
                  <a:cubicBezTo>
                    <a:pt x="3246" y="2664"/>
                    <a:pt x="3252" y="2730"/>
                    <a:pt x="3256" y="2768"/>
                  </a:cubicBezTo>
                  <a:cubicBezTo>
                    <a:pt x="3257" y="2779"/>
                    <a:pt x="3245" y="2787"/>
                    <a:pt x="3234" y="2783"/>
                  </a:cubicBezTo>
                  <a:cubicBezTo>
                    <a:pt x="3220" y="2777"/>
                    <a:pt x="3220" y="2777"/>
                    <a:pt x="3220" y="2777"/>
                  </a:cubicBezTo>
                  <a:cubicBezTo>
                    <a:pt x="3217" y="2776"/>
                    <a:pt x="3215" y="2774"/>
                    <a:pt x="3213" y="2771"/>
                  </a:cubicBezTo>
                  <a:cubicBezTo>
                    <a:pt x="3187" y="2731"/>
                    <a:pt x="3187" y="2731"/>
                    <a:pt x="3187" y="2731"/>
                  </a:cubicBezTo>
                  <a:cubicBezTo>
                    <a:pt x="3186" y="2730"/>
                    <a:pt x="3186" y="2730"/>
                    <a:pt x="3185" y="2729"/>
                  </a:cubicBezTo>
                  <a:cubicBezTo>
                    <a:pt x="3145" y="2637"/>
                    <a:pt x="3145" y="2637"/>
                    <a:pt x="3145" y="2637"/>
                  </a:cubicBezTo>
                  <a:cubicBezTo>
                    <a:pt x="3144" y="2635"/>
                    <a:pt x="3143" y="2633"/>
                    <a:pt x="3142" y="2632"/>
                  </a:cubicBezTo>
                  <a:cubicBezTo>
                    <a:pt x="3127" y="2617"/>
                    <a:pt x="3127" y="2617"/>
                    <a:pt x="3127" y="2617"/>
                  </a:cubicBezTo>
                  <a:cubicBezTo>
                    <a:pt x="3126" y="2616"/>
                    <a:pt x="3126" y="2616"/>
                    <a:pt x="3125" y="2615"/>
                  </a:cubicBezTo>
                  <a:cubicBezTo>
                    <a:pt x="3115" y="2609"/>
                    <a:pt x="3051" y="2567"/>
                    <a:pt x="3048" y="2559"/>
                  </a:cubicBezTo>
                  <a:cubicBezTo>
                    <a:pt x="3045" y="2550"/>
                    <a:pt x="3021" y="2526"/>
                    <a:pt x="3021" y="2517"/>
                  </a:cubicBezTo>
                  <a:close/>
                  <a:moveTo>
                    <a:pt x="3480" y="3069"/>
                  </a:moveTo>
                  <a:cubicBezTo>
                    <a:pt x="3444" y="3051"/>
                    <a:pt x="3422" y="3045"/>
                    <a:pt x="3424" y="3036"/>
                  </a:cubicBezTo>
                  <a:cubicBezTo>
                    <a:pt x="3425" y="3030"/>
                    <a:pt x="3418" y="3020"/>
                    <a:pt x="3412" y="3013"/>
                  </a:cubicBezTo>
                  <a:cubicBezTo>
                    <a:pt x="3408" y="3009"/>
                    <a:pt x="3402" y="3007"/>
                    <a:pt x="3396" y="3009"/>
                  </a:cubicBezTo>
                  <a:cubicBezTo>
                    <a:pt x="3373" y="3015"/>
                    <a:pt x="3373" y="3015"/>
                    <a:pt x="3373" y="3015"/>
                  </a:cubicBezTo>
                  <a:cubicBezTo>
                    <a:pt x="3362" y="3018"/>
                    <a:pt x="3358" y="3030"/>
                    <a:pt x="3365" y="3039"/>
                  </a:cubicBezTo>
                  <a:cubicBezTo>
                    <a:pt x="3420" y="3111"/>
                    <a:pt x="3420" y="3111"/>
                    <a:pt x="3420" y="3111"/>
                  </a:cubicBezTo>
                  <a:cubicBezTo>
                    <a:pt x="3442" y="3141"/>
                    <a:pt x="3442" y="3141"/>
                    <a:pt x="3442" y="3141"/>
                  </a:cubicBezTo>
                  <a:cubicBezTo>
                    <a:pt x="3443" y="3143"/>
                    <a:pt x="3445" y="3145"/>
                    <a:pt x="3447" y="3146"/>
                  </a:cubicBezTo>
                  <a:cubicBezTo>
                    <a:pt x="3458" y="3151"/>
                    <a:pt x="3458" y="3151"/>
                    <a:pt x="3458" y="3151"/>
                  </a:cubicBezTo>
                  <a:cubicBezTo>
                    <a:pt x="3468" y="3156"/>
                    <a:pt x="3480" y="3149"/>
                    <a:pt x="3480" y="3137"/>
                  </a:cubicBezTo>
                  <a:cubicBezTo>
                    <a:pt x="3480" y="3133"/>
                    <a:pt x="3480" y="3133"/>
                    <a:pt x="3480" y="3133"/>
                  </a:cubicBezTo>
                  <a:cubicBezTo>
                    <a:pt x="3480" y="3132"/>
                    <a:pt x="3480" y="3132"/>
                    <a:pt x="3480" y="3132"/>
                  </a:cubicBezTo>
                  <a:cubicBezTo>
                    <a:pt x="3480" y="3127"/>
                    <a:pt x="3477" y="3096"/>
                    <a:pt x="3480" y="3092"/>
                  </a:cubicBezTo>
                  <a:cubicBezTo>
                    <a:pt x="3483" y="3087"/>
                    <a:pt x="3516" y="3087"/>
                    <a:pt x="3480" y="3069"/>
                  </a:cubicBezTo>
                  <a:close/>
                  <a:moveTo>
                    <a:pt x="1911" y="3154"/>
                  </a:moveTo>
                  <a:cubicBezTo>
                    <a:pt x="1906" y="3147"/>
                    <a:pt x="1896" y="3146"/>
                    <a:pt x="1889" y="3152"/>
                  </a:cubicBezTo>
                  <a:cubicBezTo>
                    <a:pt x="1882" y="3159"/>
                    <a:pt x="1882" y="3159"/>
                    <a:pt x="1882" y="3159"/>
                  </a:cubicBezTo>
                  <a:cubicBezTo>
                    <a:pt x="1879" y="3161"/>
                    <a:pt x="1877" y="3164"/>
                    <a:pt x="1877" y="3167"/>
                  </a:cubicBezTo>
                  <a:cubicBezTo>
                    <a:pt x="1864" y="3238"/>
                    <a:pt x="1864" y="3238"/>
                    <a:pt x="1864" y="3238"/>
                  </a:cubicBezTo>
                  <a:cubicBezTo>
                    <a:pt x="1864" y="3239"/>
                    <a:pt x="1864" y="3241"/>
                    <a:pt x="1863" y="3242"/>
                  </a:cubicBezTo>
                  <a:cubicBezTo>
                    <a:pt x="1828" y="3312"/>
                    <a:pt x="1828" y="3312"/>
                    <a:pt x="1828" y="3312"/>
                  </a:cubicBezTo>
                  <a:cubicBezTo>
                    <a:pt x="1827" y="3314"/>
                    <a:pt x="1827" y="3316"/>
                    <a:pt x="1827" y="3319"/>
                  </a:cubicBezTo>
                  <a:cubicBezTo>
                    <a:pt x="1827" y="3337"/>
                    <a:pt x="1827" y="3337"/>
                    <a:pt x="1827" y="3337"/>
                  </a:cubicBezTo>
                  <a:cubicBezTo>
                    <a:pt x="1827" y="3340"/>
                    <a:pt x="1828" y="3344"/>
                    <a:pt x="1830" y="3346"/>
                  </a:cubicBezTo>
                  <a:cubicBezTo>
                    <a:pt x="1852" y="3376"/>
                    <a:pt x="1852" y="3376"/>
                    <a:pt x="1852" y="3376"/>
                  </a:cubicBezTo>
                  <a:cubicBezTo>
                    <a:pt x="1853" y="3378"/>
                    <a:pt x="1854" y="3379"/>
                    <a:pt x="1855" y="3379"/>
                  </a:cubicBezTo>
                  <a:cubicBezTo>
                    <a:pt x="1887" y="3403"/>
                    <a:pt x="1887" y="3403"/>
                    <a:pt x="1887" y="3403"/>
                  </a:cubicBezTo>
                  <a:cubicBezTo>
                    <a:pt x="1895" y="3409"/>
                    <a:pt x="1906" y="3407"/>
                    <a:pt x="1910" y="3398"/>
                  </a:cubicBezTo>
                  <a:cubicBezTo>
                    <a:pt x="1934" y="3352"/>
                    <a:pt x="1934" y="3352"/>
                    <a:pt x="1934" y="3352"/>
                  </a:cubicBezTo>
                  <a:cubicBezTo>
                    <a:pt x="1934" y="3351"/>
                    <a:pt x="1935" y="3351"/>
                    <a:pt x="1935" y="3351"/>
                  </a:cubicBezTo>
                  <a:cubicBezTo>
                    <a:pt x="1953" y="3322"/>
                    <a:pt x="1953" y="3322"/>
                    <a:pt x="1953" y="3322"/>
                  </a:cubicBezTo>
                  <a:cubicBezTo>
                    <a:pt x="1955" y="3319"/>
                    <a:pt x="1956" y="3317"/>
                    <a:pt x="1956" y="3314"/>
                  </a:cubicBezTo>
                  <a:cubicBezTo>
                    <a:pt x="1956" y="3278"/>
                    <a:pt x="1956" y="3278"/>
                    <a:pt x="1956" y="3278"/>
                  </a:cubicBezTo>
                  <a:cubicBezTo>
                    <a:pt x="1956" y="3215"/>
                    <a:pt x="1956" y="3215"/>
                    <a:pt x="1956" y="3215"/>
                  </a:cubicBezTo>
                  <a:cubicBezTo>
                    <a:pt x="1956" y="3212"/>
                    <a:pt x="1954" y="3209"/>
                    <a:pt x="1952" y="3206"/>
                  </a:cubicBezTo>
                  <a:lnTo>
                    <a:pt x="1911" y="3154"/>
                  </a:lnTo>
                  <a:close/>
                  <a:moveTo>
                    <a:pt x="1683" y="3177"/>
                  </a:moveTo>
                  <a:cubicBezTo>
                    <a:pt x="1681" y="3169"/>
                    <a:pt x="1673" y="3164"/>
                    <a:pt x="1665" y="3166"/>
                  </a:cubicBezTo>
                  <a:cubicBezTo>
                    <a:pt x="1658" y="3167"/>
                    <a:pt x="1648" y="3169"/>
                    <a:pt x="1640" y="3170"/>
                  </a:cubicBezTo>
                  <a:cubicBezTo>
                    <a:pt x="1630" y="3170"/>
                    <a:pt x="1623" y="3180"/>
                    <a:pt x="1626" y="3190"/>
                  </a:cubicBezTo>
                  <a:cubicBezTo>
                    <a:pt x="1634" y="3212"/>
                    <a:pt x="1634" y="3212"/>
                    <a:pt x="1634" y="3212"/>
                  </a:cubicBezTo>
                  <a:cubicBezTo>
                    <a:pt x="1636" y="3218"/>
                    <a:pt x="1642" y="3222"/>
                    <a:pt x="1648" y="3222"/>
                  </a:cubicBezTo>
                  <a:cubicBezTo>
                    <a:pt x="1675" y="3222"/>
                    <a:pt x="1675" y="3222"/>
                    <a:pt x="1675" y="3222"/>
                  </a:cubicBezTo>
                  <a:cubicBezTo>
                    <a:pt x="1685" y="3222"/>
                    <a:pt x="1692" y="3213"/>
                    <a:pt x="1690" y="3203"/>
                  </a:cubicBezTo>
                  <a:lnTo>
                    <a:pt x="1683" y="3177"/>
                  </a:lnTo>
                  <a:close/>
                  <a:moveTo>
                    <a:pt x="117" y="2421"/>
                  </a:moveTo>
                  <a:cubicBezTo>
                    <a:pt x="65" y="2357"/>
                    <a:pt x="65" y="2357"/>
                    <a:pt x="65" y="2357"/>
                  </a:cubicBezTo>
                  <a:cubicBezTo>
                    <a:pt x="61" y="2352"/>
                    <a:pt x="54" y="2350"/>
                    <a:pt x="48" y="2352"/>
                  </a:cubicBezTo>
                  <a:cubicBezTo>
                    <a:pt x="10" y="2366"/>
                    <a:pt x="10" y="2366"/>
                    <a:pt x="10" y="2366"/>
                  </a:cubicBezTo>
                  <a:cubicBezTo>
                    <a:pt x="4" y="2368"/>
                    <a:pt x="0" y="2374"/>
                    <a:pt x="0" y="2381"/>
                  </a:cubicBezTo>
                  <a:cubicBezTo>
                    <a:pt x="15" y="2411"/>
                    <a:pt x="15" y="2411"/>
                    <a:pt x="15" y="2411"/>
                  </a:cubicBezTo>
                  <a:cubicBezTo>
                    <a:pt x="15" y="2453"/>
                    <a:pt x="15" y="2453"/>
                    <a:pt x="15" y="2453"/>
                  </a:cubicBezTo>
                  <a:cubicBezTo>
                    <a:pt x="15" y="2461"/>
                    <a:pt x="22" y="2468"/>
                    <a:pt x="30" y="2468"/>
                  </a:cubicBezTo>
                  <a:cubicBezTo>
                    <a:pt x="30" y="2468"/>
                    <a:pt x="30" y="2468"/>
                    <a:pt x="30" y="2468"/>
                  </a:cubicBezTo>
                  <a:cubicBezTo>
                    <a:pt x="38" y="2468"/>
                    <a:pt x="44" y="2474"/>
                    <a:pt x="45" y="2481"/>
                  </a:cubicBezTo>
                  <a:cubicBezTo>
                    <a:pt x="47" y="2492"/>
                    <a:pt x="48" y="2510"/>
                    <a:pt x="45" y="2534"/>
                  </a:cubicBezTo>
                  <a:cubicBezTo>
                    <a:pt x="39" y="2576"/>
                    <a:pt x="30" y="2581"/>
                    <a:pt x="30" y="2581"/>
                  </a:cubicBezTo>
                  <a:cubicBezTo>
                    <a:pt x="69" y="2593"/>
                    <a:pt x="69" y="2593"/>
                    <a:pt x="69" y="2593"/>
                  </a:cubicBezTo>
                  <a:cubicBezTo>
                    <a:pt x="73" y="2594"/>
                    <a:pt x="77" y="2594"/>
                    <a:pt x="80" y="2593"/>
                  </a:cubicBezTo>
                  <a:cubicBezTo>
                    <a:pt x="99" y="2584"/>
                    <a:pt x="99" y="2584"/>
                    <a:pt x="99" y="2584"/>
                  </a:cubicBezTo>
                  <a:cubicBezTo>
                    <a:pt x="103" y="2582"/>
                    <a:pt x="106" y="2579"/>
                    <a:pt x="107" y="2575"/>
                  </a:cubicBezTo>
                  <a:cubicBezTo>
                    <a:pt x="117" y="2548"/>
                    <a:pt x="117" y="2548"/>
                    <a:pt x="117" y="2548"/>
                  </a:cubicBezTo>
                  <a:cubicBezTo>
                    <a:pt x="117" y="2547"/>
                    <a:pt x="117" y="2547"/>
                    <a:pt x="117" y="2546"/>
                  </a:cubicBezTo>
                  <a:cubicBezTo>
                    <a:pt x="119" y="2539"/>
                    <a:pt x="138" y="2462"/>
                    <a:pt x="135" y="2451"/>
                  </a:cubicBezTo>
                  <a:cubicBezTo>
                    <a:pt x="132" y="2439"/>
                    <a:pt x="117" y="2421"/>
                    <a:pt x="117" y="2421"/>
                  </a:cubicBezTo>
                  <a:close/>
                  <a:moveTo>
                    <a:pt x="3421" y="3356"/>
                  </a:moveTo>
                  <a:cubicBezTo>
                    <a:pt x="3409" y="3353"/>
                    <a:pt x="3399" y="3332"/>
                    <a:pt x="3397" y="3325"/>
                  </a:cubicBezTo>
                  <a:cubicBezTo>
                    <a:pt x="3396" y="3324"/>
                    <a:pt x="3396" y="3322"/>
                    <a:pt x="3396" y="3321"/>
                  </a:cubicBezTo>
                  <a:cubicBezTo>
                    <a:pt x="3396" y="3231"/>
                    <a:pt x="3396" y="3231"/>
                    <a:pt x="3396" y="3231"/>
                  </a:cubicBezTo>
                  <a:cubicBezTo>
                    <a:pt x="3396" y="3229"/>
                    <a:pt x="3395" y="3227"/>
                    <a:pt x="3394" y="3225"/>
                  </a:cubicBezTo>
                  <a:cubicBezTo>
                    <a:pt x="3384" y="3209"/>
                    <a:pt x="3384" y="3209"/>
                    <a:pt x="3384" y="3209"/>
                  </a:cubicBezTo>
                  <a:cubicBezTo>
                    <a:pt x="3382" y="3205"/>
                    <a:pt x="3378" y="3203"/>
                    <a:pt x="3374" y="3203"/>
                  </a:cubicBezTo>
                  <a:cubicBezTo>
                    <a:pt x="3333" y="3203"/>
                    <a:pt x="3333" y="3203"/>
                    <a:pt x="3333" y="3203"/>
                  </a:cubicBezTo>
                  <a:cubicBezTo>
                    <a:pt x="3330" y="3203"/>
                    <a:pt x="3328" y="3202"/>
                    <a:pt x="3327" y="3201"/>
                  </a:cubicBezTo>
                  <a:cubicBezTo>
                    <a:pt x="3275" y="3173"/>
                    <a:pt x="3275" y="3173"/>
                    <a:pt x="3275" y="3173"/>
                  </a:cubicBezTo>
                  <a:cubicBezTo>
                    <a:pt x="3233" y="3151"/>
                    <a:pt x="3233" y="3151"/>
                    <a:pt x="3233" y="3151"/>
                  </a:cubicBezTo>
                  <a:cubicBezTo>
                    <a:pt x="3229" y="3149"/>
                    <a:pt x="3227" y="3144"/>
                    <a:pt x="3227" y="3140"/>
                  </a:cubicBezTo>
                  <a:cubicBezTo>
                    <a:pt x="3227" y="3000"/>
                    <a:pt x="3227" y="3000"/>
                    <a:pt x="3227" y="3000"/>
                  </a:cubicBezTo>
                  <a:cubicBezTo>
                    <a:pt x="3227" y="2998"/>
                    <a:pt x="3227" y="2996"/>
                    <a:pt x="3226" y="2995"/>
                  </a:cubicBezTo>
                  <a:cubicBezTo>
                    <a:pt x="3193" y="2913"/>
                    <a:pt x="3193" y="2913"/>
                    <a:pt x="3193" y="2913"/>
                  </a:cubicBezTo>
                  <a:cubicBezTo>
                    <a:pt x="3192" y="2909"/>
                    <a:pt x="3187" y="2906"/>
                    <a:pt x="3182" y="2906"/>
                  </a:cubicBezTo>
                  <a:cubicBezTo>
                    <a:pt x="3141" y="2906"/>
                    <a:pt x="3141" y="2906"/>
                    <a:pt x="3141" y="2906"/>
                  </a:cubicBezTo>
                  <a:cubicBezTo>
                    <a:pt x="3135" y="2906"/>
                    <a:pt x="3131" y="2902"/>
                    <a:pt x="3129" y="2897"/>
                  </a:cubicBezTo>
                  <a:cubicBezTo>
                    <a:pt x="3111" y="2840"/>
                    <a:pt x="3111" y="2840"/>
                    <a:pt x="3111" y="2840"/>
                  </a:cubicBezTo>
                  <a:cubicBezTo>
                    <a:pt x="3110" y="2837"/>
                    <a:pt x="3109" y="2835"/>
                    <a:pt x="3107" y="2834"/>
                  </a:cubicBezTo>
                  <a:cubicBezTo>
                    <a:pt x="3081" y="2813"/>
                    <a:pt x="3081" y="2813"/>
                    <a:pt x="3081" y="2813"/>
                  </a:cubicBezTo>
                  <a:cubicBezTo>
                    <a:pt x="3075" y="2808"/>
                    <a:pt x="3066" y="2809"/>
                    <a:pt x="3063" y="2816"/>
                  </a:cubicBezTo>
                  <a:cubicBezTo>
                    <a:pt x="3052" y="2836"/>
                    <a:pt x="3052" y="2836"/>
                    <a:pt x="3052" y="2836"/>
                  </a:cubicBezTo>
                  <a:cubicBezTo>
                    <a:pt x="3048" y="2843"/>
                    <a:pt x="3038" y="2844"/>
                    <a:pt x="3032" y="2838"/>
                  </a:cubicBezTo>
                  <a:cubicBezTo>
                    <a:pt x="3003" y="2807"/>
                    <a:pt x="3003" y="2807"/>
                    <a:pt x="3003" y="2807"/>
                  </a:cubicBezTo>
                  <a:cubicBezTo>
                    <a:pt x="3001" y="2804"/>
                    <a:pt x="3000" y="2802"/>
                    <a:pt x="3000" y="2798"/>
                  </a:cubicBezTo>
                  <a:cubicBezTo>
                    <a:pt x="3000" y="2759"/>
                    <a:pt x="3000" y="2759"/>
                    <a:pt x="3000" y="2759"/>
                  </a:cubicBezTo>
                  <a:cubicBezTo>
                    <a:pt x="3000" y="2715"/>
                    <a:pt x="3000" y="2715"/>
                    <a:pt x="3000" y="2715"/>
                  </a:cubicBezTo>
                  <a:cubicBezTo>
                    <a:pt x="3000" y="2672"/>
                    <a:pt x="3000" y="2672"/>
                    <a:pt x="3000" y="2672"/>
                  </a:cubicBezTo>
                  <a:cubicBezTo>
                    <a:pt x="3000" y="2669"/>
                    <a:pt x="2999" y="2667"/>
                    <a:pt x="2997" y="2665"/>
                  </a:cubicBezTo>
                  <a:cubicBezTo>
                    <a:pt x="2962" y="2620"/>
                    <a:pt x="2962" y="2620"/>
                    <a:pt x="2962" y="2620"/>
                  </a:cubicBezTo>
                  <a:cubicBezTo>
                    <a:pt x="2961" y="2618"/>
                    <a:pt x="2960" y="2615"/>
                    <a:pt x="2960" y="2612"/>
                  </a:cubicBezTo>
                  <a:cubicBezTo>
                    <a:pt x="2960" y="2558"/>
                    <a:pt x="2960" y="2558"/>
                    <a:pt x="2960" y="2558"/>
                  </a:cubicBezTo>
                  <a:cubicBezTo>
                    <a:pt x="2960" y="2556"/>
                    <a:pt x="2959" y="2553"/>
                    <a:pt x="2957" y="2551"/>
                  </a:cubicBezTo>
                  <a:cubicBezTo>
                    <a:pt x="2902" y="2474"/>
                    <a:pt x="2902" y="2474"/>
                    <a:pt x="2902" y="2474"/>
                  </a:cubicBezTo>
                  <a:cubicBezTo>
                    <a:pt x="2901" y="2474"/>
                    <a:pt x="2901" y="2474"/>
                    <a:pt x="2901" y="2473"/>
                  </a:cubicBezTo>
                  <a:cubicBezTo>
                    <a:pt x="2836" y="2401"/>
                    <a:pt x="2836" y="2401"/>
                    <a:pt x="2836" y="2401"/>
                  </a:cubicBezTo>
                  <a:cubicBezTo>
                    <a:pt x="2836" y="2401"/>
                    <a:pt x="2835" y="2400"/>
                    <a:pt x="2835" y="2400"/>
                  </a:cubicBezTo>
                  <a:cubicBezTo>
                    <a:pt x="2753" y="2329"/>
                    <a:pt x="2753" y="2329"/>
                    <a:pt x="2753" y="2329"/>
                  </a:cubicBezTo>
                  <a:cubicBezTo>
                    <a:pt x="2752" y="2328"/>
                    <a:pt x="2751" y="2327"/>
                    <a:pt x="2750" y="2325"/>
                  </a:cubicBezTo>
                  <a:cubicBezTo>
                    <a:pt x="2705" y="2217"/>
                    <a:pt x="2705" y="2217"/>
                    <a:pt x="2705" y="2217"/>
                  </a:cubicBezTo>
                  <a:cubicBezTo>
                    <a:pt x="2704" y="2215"/>
                    <a:pt x="2703" y="2213"/>
                    <a:pt x="2701" y="2212"/>
                  </a:cubicBezTo>
                  <a:cubicBezTo>
                    <a:pt x="2635" y="2159"/>
                    <a:pt x="2635" y="2159"/>
                    <a:pt x="2635" y="2159"/>
                  </a:cubicBezTo>
                  <a:cubicBezTo>
                    <a:pt x="2632" y="2157"/>
                    <a:pt x="2628" y="2156"/>
                    <a:pt x="2625" y="2157"/>
                  </a:cubicBezTo>
                  <a:cubicBezTo>
                    <a:pt x="2562" y="2172"/>
                    <a:pt x="2562" y="2172"/>
                    <a:pt x="2562" y="2172"/>
                  </a:cubicBezTo>
                  <a:cubicBezTo>
                    <a:pt x="2557" y="2173"/>
                    <a:pt x="2552" y="2171"/>
                    <a:pt x="2549" y="2167"/>
                  </a:cubicBezTo>
                  <a:cubicBezTo>
                    <a:pt x="2534" y="2144"/>
                    <a:pt x="2534" y="2144"/>
                    <a:pt x="2534" y="2144"/>
                  </a:cubicBezTo>
                  <a:cubicBezTo>
                    <a:pt x="2532" y="2142"/>
                    <a:pt x="2532" y="2140"/>
                    <a:pt x="2532" y="2137"/>
                  </a:cubicBezTo>
                  <a:cubicBezTo>
                    <a:pt x="2532" y="2086"/>
                    <a:pt x="2532" y="2086"/>
                    <a:pt x="2532" y="2086"/>
                  </a:cubicBezTo>
                  <a:cubicBezTo>
                    <a:pt x="2532" y="2036"/>
                    <a:pt x="2532" y="2036"/>
                    <a:pt x="2532" y="2036"/>
                  </a:cubicBezTo>
                  <a:cubicBezTo>
                    <a:pt x="2532" y="2029"/>
                    <a:pt x="2526" y="2024"/>
                    <a:pt x="2519" y="2024"/>
                  </a:cubicBezTo>
                  <a:cubicBezTo>
                    <a:pt x="2500" y="2024"/>
                    <a:pt x="2500" y="2024"/>
                    <a:pt x="2500" y="2024"/>
                  </a:cubicBezTo>
                  <a:cubicBezTo>
                    <a:pt x="2497" y="2024"/>
                    <a:pt x="2494" y="2022"/>
                    <a:pt x="2491" y="2020"/>
                  </a:cubicBezTo>
                  <a:cubicBezTo>
                    <a:pt x="2455" y="1983"/>
                    <a:pt x="2455" y="1983"/>
                    <a:pt x="2455" y="1983"/>
                  </a:cubicBezTo>
                  <a:cubicBezTo>
                    <a:pt x="2452" y="1981"/>
                    <a:pt x="2451" y="1978"/>
                    <a:pt x="2451" y="1975"/>
                  </a:cubicBezTo>
                  <a:cubicBezTo>
                    <a:pt x="2451" y="1938"/>
                    <a:pt x="2451" y="1938"/>
                    <a:pt x="2451" y="1938"/>
                  </a:cubicBezTo>
                  <a:cubicBezTo>
                    <a:pt x="2451" y="1934"/>
                    <a:pt x="2450" y="1931"/>
                    <a:pt x="2447" y="1929"/>
                  </a:cubicBezTo>
                  <a:cubicBezTo>
                    <a:pt x="2399" y="1887"/>
                    <a:pt x="2399" y="1887"/>
                    <a:pt x="2399" y="1887"/>
                  </a:cubicBezTo>
                  <a:cubicBezTo>
                    <a:pt x="2397" y="1885"/>
                    <a:pt x="2396" y="1883"/>
                    <a:pt x="2395" y="1881"/>
                  </a:cubicBezTo>
                  <a:cubicBezTo>
                    <a:pt x="2382" y="1834"/>
                    <a:pt x="2382" y="1834"/>
                    <a:pt x="2382" y="1834"/>
                  </a:cubicBezTo>
                  <a:cubicBezTo>
                    <a:pt x="2380" y="1826"/>
                    <a:pt x="2386" y="1819"/>
                    <a:pt x="2394" y="1819"/>
                  </a:cubicBezTo>
                  <a:cubicBezTo>
                    <a:pt x="2400" y="1819"/>
                    <a:pt x="2404" y="1815"/>
                    <a:pt x="2406" y="1809"/>
                  </a:cubicBezTo>
                  <a:cubicBezTo>
                    <a:pt x="2425" y="1725"/>
                    <a:pt x="2425" y="1725"/>
                    <a:pt x="2425" y="1725"/>
                  </a:cubicBezTo>
                  <a:cubicBezTo>
                    <a:pt x="2425" y="1724"/>
                    <a:pt x="2426" y="1723"/>
                    <a:pt x="2426" y="1722"/>
                  </a:cubicBezTo>
                  <a:cubicBezTo>
                    <a:pt x="2426" y="1650"/>
                    <a:pt x="2426" y="1650"/>
                    <a:pt x="2426" y="1650"/>
                  </a:cubicBezTo>
                  <a:cubicBezTo>
                    <a:pt x="2429" y="1578"/>
                    <a:pt x="2429" y="1578"/>
                    <a:pt x="2429" y="1578"/>
                  </a:cubicBezTo>
                  <a:cubicBezTo>
                    <a:pt x="2429" y="1575"/>
                    <a:pt x="2428" y="1572"/>
                    <a:pt x="2427" y="1570"/>
                  </a:cubicBezTo>
                  <a:cubicBezTo>
                    <a:pt x="2382" y="1507"/>
                    <a:pt x="2382" y="1507"/>
                    <a:pt x="2382" y="1507"/>
                  </a:cubicBezTo>
                  <a:cubicBezTo>
                    <a:pt x="2380" y="1503"/>
                    <a:pt x="2379" y="1498"/>
                    <a:pt x="2382" y="1494"/>
                  </a:cubicBezTo>
                  <a:cubicBezTo>
                    <a:pt x="2406" y="1451"/>
                    <a:pt x="2406" y="1451"/>
                    <a:pt x="2406" y="1451"/>
                  </a:cubicBezTo>
                  <a:cubicBezTo>
                    <a:pt x="2407" y="1450"/>
                    <a:pt x="2407" y="1449"/>
                    <a:pt x="2408" y="1447"/>
                  </a:cubicBezTo>
                  <a:cubicBezTo>
                    <a:pt x="2421" y="1377"/>
                    <a:pt x="2421" y="1377"/>
                    <a:pt x="2421" y="1377"/>
                  </a:cubicBezTo>
                  <a:cubicBezTo>
                    <a:pt x="2422" y="1374"/>
                    <a:pt x="2421" y="1371"/>
                    <a:pt x="2419" y="1368"/>
                  </a:cubicBezTo>
                  <a:cubicBezTo>
                    <a:pt x="2378" y="1299"/>
                    <a:pt x="2378" y="1299"/>
                    <a:pt x="2378" y="1299"/>
                  </a:cubicBezTo>
                  <a:cubicBezTo>
                    <a:pt x="2349" y="1249"/>
                    <a:pt x="2349" y="1249"/>
                    <a:pt x="2349" y="1249"/>
                  </a:cubicBezTo>
                  <a:cubicBezTo>
                    <a:pt x="2349" y="1248"/>
                    <a:pt x="2348" y="1248"/>
                    <a:pt x="2348" y="1247"/>
                  </a:cubicBezTo>
                  <a:cubicBezTo>
                    <a:pt x="2315" y="1207"/>
                    <a:pt x="2315" y="1207"/>
                    <a:pt x="2315" y="1207"/>
                  </a:cubicBezTo>
                  <a:cubicBezTo>
                    <a:pt x="2314" y="1205"/>
                    <a:pt x="2313" y="1202"/>
                    <a:pt x="2313" y="1200"/>
                  </a:cubicBezTo>
                  <a:cubicBezTo>
                    <a:pt x="2313" y="1089"/>
                    <a:pt x="2313" y="1089"/>
                    <a:pt x="2313" y="1089"/>
                  </a:cubicBezTo>
                  <a:cubicBezTo>
                    <a:pt x="2313" y="1087"/>
                    <a:pt x="2313" y="1086"/>
                    <a:pt x="2313" y="1085"/>
                  </a:cubicBezTo>
                  <a:cubicBezTo>
                    <a:pt x="2360" y="928"/>
                    <a:pt x="2360" y="928"/>
                    <a:pt x="2360" y="928"/>
                  </a:cubicBezTo>
                  <a:cubicBezTo>
                    <a:pt x="2360" y="927"/>
                    <a:pt x="2360" y="927"/>
                    <a:pt x="2360" y="927"/>
                  </a:cubicBezTo>
                  <a:cubicBezTo>
                    <a:pt x="2381" y="829"/>
                    <a:pt x="2381" y="829"/>
                    <a:pt x="2381" y="829"/>
                  </a:cubicBezTo>
                  <a:cubicBezTo>
                    <a:pt x="2381" y="828"/>
                    <a:pt x="2382" y="826"/>
                    <a:pt x="2383" y="825"/>
                  </a:cubicBezTo>
                  <a:cubicBezTo>
                    <a:pt x="2416" y="771"/>
                    <a:pt x="2416" y="771"/>
                    <a:pt x="2416" y="771"/>
                  </a:cubicBezTo>
                  <a:cubicBezTo>
                    <a:pt x="2418" y="770"/>
                    <a:pt x="2418" y="767"/>
                    <a:pt x="2418" y="765"/>
                  </a:cubicBezTo>
                  <a:cubicBezTo>
                    <a:pt x="2418" y="695"/>
                    <a:pt x="2418" y="695"/>
                    <a:pt x="2418" y="695"/>
                  </a:cubicBezTo>
                  <a:cubicBezTo>
                    <a:pt x="2410" y="643"/>
                    <a:pt x="2410" y="643"/>
                    <a:pt x="2410" y="643"/>
                  </a:cubicBezTo>
                  <a:cubicBezTo>
                    <a:pt x="2409" y="640"/>
                    <a:pt x="2408" y="638"/>
                    <a:pt x="2406" y="636"/>
                  </a:cubicBezTo>
                  <a:cubicBezTo>
                    <a:pt x="2350" y="579"/>
                    <a:pt x="2350" y="579"/>
                    <a:pt x="2350" y="579"/>
                  </a:cubicBezTo>
                  <a:cubicBezTo>
                    <a:pt x="2350" y="579"/>
                    <a:pt x="2349" y="578"/>
                    <a:pt x="2349" y="577"/>
                  </a:cubicBezTo>
                  <a:cubicBezTo>
                    <a:pt x="2315" y="526"/>
                    <a:pt x="2315" y="526"/>
                    <a:pt x="2315" y="526"/>
                  </a:cubicBezTo>
                  <a:cubicBezTo>
                    <a:pt x="2311" y="520"/>
                    <a:pt x="2312" y="513"/>
                    <a:pt x="2318" y="509"/>
                  </a:cubicBezTo>
                  <a:cubicBezTo>
                    <a:pt x="2343" y="491"/>
                    <a:pt x="2343" y="491"/>
                    <a:pt x="2343" y="491"/>
                  </a:cubicBezTo>
                  <a:cubicBezTo>
                    <a:pt x="2346" y="488"/>
                    <a:pt x="2348" y="485"/>
                    <a:pt x="2348" y="481"/>
                  </a:cubicBezTo>
                  <a:cubicBezTo>
                    <a:pt x="2348" y="415"/>
                    <a:pt x="2348" y="415"/>
                    <a:pt x="2348" y="415"/>
                  </a:cubicBezTo>
                  <a:cubicBezTo>
                    <a:pt x="2348" y="415"/>
                    <a:pt x="2348" y="414"/>
                    <a:pt x="2348" y="414"/>
                  </a:cubicBezTo>
                  <a:cubicBezTo>
                    <a:pt x="2356" y="321"/>
                    <a:pt x="2356" y="321"/>
                    <a:pt x="2356" y="321"/>
                  </a:cubicBezTo>
                  <a:cubicBezTo>
                    <a:pt x="2356" y="319"/>
                    <a:pt x="2357" y="318"/>
                    <a:pt x="2358" y="316"/>
                  </a:cubicBezTo>
                  <a:cubicBezTo>
                    <a:pt x="2399" y="241"/>
                    <a:pt x="2399" y="241"/>
                    <a:pt x="2399" y="241"/>
                  </a:cubicBezTo>
                  <a:cubicBezTo>
                    <a:pt x="2400" y="240"/>
                    <a:pt x="2400" y="240"/>
                    <a:pt x="2400" y="239"/>
                  </a:cubicBezTo>
                  <a:cubicBezTo>
                    <a:pt x="2462" y="159"/>
                    <a:pt x="2462" y="159"/>
                    <a:pt x="2462" y="159"/>
                  </a:cubicBezTo>
                  <a:cubicBezTo>
                    <a:pt x="2462" y="159"/>
                    <a:pt x="2462" y="158"/>
                    <a:pt x="2461" y="158"/>
                  </a:cubicBezTo>
                  <a:cubicBezTo>
                    <a:pt x="2452" y="97"/>
                    <a:pt x="2452" y="97"/>
                    <a:pt x="2452" y="97"/>
                  </a:cubicBezTo>
                  <a:cubicBezTo>
                    <a:pt x="2451" y="93"/>
                    <a:pt x="2452" y="90"/>
                    <a:pt x="2455" y="87"/>
                  </a:cubicBezTo>
                  <a:cubicBezTo>
                    <a:pt x="2483" y="52"/>
                    <a:pt x="2483" y="52"/>
                    <a:pt x="2483" y="52"/>
                  </a:cubicBezTo>
                  <a:cubicBezTo>
                    <a:pt x="2484" y="51"/>
                    <a:pt x="2484" y="51"/>
                    <a:pt x="2485" y="51"/>
                  </a:cubicBezTo>
                  <a:cubicBezTo>
                    <a:pt x="2518" y="21"/>
                    <a:pt x="2518" y="21"/>
                    <a:pt x="2518" y="21"/>
                  </a:cubicBezTo>
                  <a:cubicBezTo>
                    <a:pt x="2527" y="14"/>
                    <a:pt x="2522" y="0"/>
                    <a:pt x="2510" y="0"/>
                  </a:cubicBezTo>
                  <a:cubicBezTo>
                    <a:pt x="1088" y="0"/>
                    <a:pt x="1088" y="0"/>
                    <a:pt x="1088" y="0"/>
                  </a:cubicBezTo>
                  <a:cubicBezTo>
                    <a:pt x="1083" y="0"/>
                    <a:pt x="1078" y="4"/>
                    <a:pt x="1076" y="9"/>
                  </a:cubicBezTo>
                  <a:cubicBezTo>
                    <a:pt x="1062" y="69"/>
                    <a:pt x="1062" y="69"/>
                    <a:pt x="1062" y="69"/>
                  </a:cubicBezTo>
                  <a:cubicBezTo>
                    <a:pt x="1061" y="72"/>
                    <a:pt x="1061" y="75"/>
                    <a:pt x="1062" y="77"/>
                  </a:cubicBezTo>
                  <a:cubicBezTo>
                    <a:pt x="1097" y="153"/>
                    <a:pt x="1097" y="153"/>
                    <a:pt x="1097" y="153"/>
                  </a:cubicBezTo>
                  <a:cubicBezTo>
                    <a:pt x="1097" y="154"/>
                    <a:pt x="1097" y="154"/>
                    <a:pt x="1098" y="155"/>
                  </a:cubicBezTo>
                  <a:cubicBezTo>
                    <a:pt x="1154" y="229"/>
                    <a:pt x="1154" y="229"/>
                    <a:pt x="1154" y="229"/>
                  </a:cubicBezTo>
                  <a:cubicBezTo>
                    <a:pt x="1155" y="230"/>
                    <a:pt x="1156" y="231"/>
                    <a:pt x="1156" y="233"/>
                  </a:cubicBezTo>
                  <a:cubicBezTo>
                    <a:pt x="1185" y="340"/>
                    <a:pt x="1185" y="340"/>
                    <a:pt x="1185" y="340"/>
                  </a:cubicBezTo>
                  <a:cubicBezTo>
                    <a:pt x="1199" y="398"/>
                    <a:pt x="1199" y="398"/>
                    <a:pt x="1199" y="398"/>
                  </a:cubicBezTo>
                  <a:cubicBezTo>
                    <a:pt x="1199" y="401"/>
                    <a:pt x="1201" y="403"/>
                    <a:pt x="1203" y="405"/>
                  </a:cubicBezTo>
                  <a:cubicBezTo>
                    <a:pt x="1295" y="472"/>
                    <a:pt x="1295" y="472"/>
                    <a:pt x="1295" y="472"/>
                  </a:cubicBezTo>
                  <a:cubicBezTo>
                    <a:pt x="1295" y="472"/>
                    <a:pt x="1368" y="523"/>
                    <a:pt x="1364" y="534"/>
                  </a:cubicBezTo>
                  <a:cubicBezTo>
                    <a:pt x="1361" y="545"/>
                    <a:pt x="1331" y="589"/>
                    <a:pt x="1313" y="597"/>
                  </a:cubicBezTo>
                  <a:cubicBezTo>
                    <a:pt x="1305" y="600"/>
                    <a:pt x="1291" y="595"/>
                    <a:pt x="1277" y="588"/>
                  </a:cubicBezTo>
                  <a:cubicBezTo>
                    <a:pt x="1266" y="583"/>
                    <a:pt x="1255" y="595"/>
                    <a:pt x="1261" y="605"/>
                  </a:cubicBezTo>
                  <a:cubicBezTo>
                    <a:pt x="1285" y="648"/>
                    <a:pt x="1285" y="648"/>
                    <a:pt x="1285" y="648"/>
                  </a:cubicBezTo>
                  <a:cubicBezTo>
                    <a:pt x="1287" y="650"/>
                    <a:pt x="1287" y="653"/>
                    <a:pt x="1287" y="655"/>
                  </a:cubicBezTo>
                  <a:cubicBezTo>
                    <a:pt x="1282" y="693"/>
                    <a:pt x="1282" y="693"/>
                    <a:pt x="1282" y="693"/>
                  </a:cubicBezTo>
                  <a:cubicBezTo>
                    <a:pt x="1281" y="698"/>
                    <a:pt x="1276" y="703"/>
                    <a:pt x="1270" y="703"/>
                  </a:cubicBezTo>
                  <a:cubicBezTo>
                    <a:pt x="1257" y="704"/>
                    <a:pt x="1235" y="706"/>
                    <a:pt x="1232" y="714"/>
                  </a:cubicBezTo>
                  <a:cubicBezTo>
                    <a:pt x="1229" y="724"/>
                    <a:pt x="1263" y="768"/>
                    <a:pt x="1268" y="775"/>
                  </a:cubicBezTo>
                  <a:cubicBezTo>
                    <a:pt x="1269" y="776"/>
                    <a:pt x="1269" y="776"/>
                    <a:pt x="1270" y="777"/>
                  </a:cubicBezTo>
                  <a:cubicBezTo>
                    <a:pt x="1327" y="826"/>
                    <a:pt x="1327" y="826"/>
                    <a:pt x="1327" y="826"/>
                  </a:cubicBezTo>
                  <a:cubicBezTo>
                    <a:pt x="1327" y="827"/>
                    <a:pt x="1328" y="827"/>
                    <a:pt x="1328" y="828"/>
                  </a:cubicBezTo>
                  <a:cubicBezTo>
                    <a:pt x="1396" y="906"/>
                    <a:pt x="1396" y="906"/>
                    <a:pt x="1396" y="906"/>
                  </a:cubicBezTo>
                  <a:cubicBezTo>
                    <a:pt x="1397" y="907"/>
                    <a:pt x="1397" y="908"/>
                    <a:pt x="1398" y="909"/>
                  </a:cubicBezTo>
                  <a:cubicBezTo>
                    <a:pt x="1447" y="1019"/>
                    <a:pt x="1447" y="1019"/>
                    <a:pt x="1447" y="1019"/>
                  </a:cubicBezTo>
                  <a:cubicBezTo>
                    <a:pt x="1448" y="1020"/>
                    <a:pt x="1448" y="1022"/>
                    <a:pt x="1449" y="1023"/>
                  </a:cubicBezTo>
                  <a:cubicBezTo>
                    <a:pt x="1452" y="1096"/>
                    <a:pt x="1452" y="1096"/>
                    <a:pt x="1452" y="1096"/>
                  </a:cubicBezTo>
                  <a:cubicBezTo>
                    <a:pt x="1452" y="1097"/>
                    <a:pt x="1452" y="1099"/>
                    <a:pt x="1451" y="1100"/>
                  </a:cubicBezTo>
                  <a:cubicBezTo>
                    <a:pt x="1431" y="1166"/>
                    <a:pt x="1431" y="1166"/>
                    <a:pt x="1431" y="1166"/>
                  </a:cubicBezTo>
                  <a:cubicBezTo>
                    <a:pt x="1429" y="1174"/>
                    <a:pt x="1435" y="1182"/>
                    <a:pt x="1443" y="1182"/>
                  </a:cubicBezTo>
                  <a:cubicBezTo>
                    <a:pt x="1467" y="1182"/>
                    <a:pt x="1467" y="1182"/>
                    <a:pt x="1467" y="1182"/>
                  </a:cubicBezTo>
                  <a:cubicBezTo>
                    <a:pt x="1472" y="1182"/>
                    <a:pt x="1475" y="1184"/>
                    <a:pt x="1478" y="1188"/>
                  </a:cubicBezTo>
                  <a:cubicBezTo>
                    <a:pt x="1543" y="1288"/>
                    <a:pt x="1543" y="1288"/>
                    <a:pt x="1543" y="1288"/>
                  </a:cubicBezTo>
                  <a:cubicBezTo>
                    <a:pt x="1543" y="1288"/>
                    <a:pt x="1544" y="1288"/>
                    <a:pt x="1544" y="1289"/>
                  </a:cubicBezTo>
                  <a:cubicBezTo>
                    <a:pt x="1589" y="1369"/>
                    <a:pt x="1589" y="1369"/>
                    <a:pt x="1589" y="1369"/>
                  </a:cubicBezTo>
                  <a:cubicBezTo>
                    <a:pt x="1590" y="1371"/>
                    <a:pt x="1591" y="1374"/>
                    <a:pt x="1591" y="1376"/>
                  </a:cubicBezTo>
                  <a:cubicBezTo>
                    <a:pt x="1573" y="1519"/>
                    <a:pt x="1573" y="1519"/>
                    <a:pt x="1573" y="1519"/>
                  </a:cubicBezTo>
                  <a:cubicBezTo>
                    <a:pt x="1562" y="1592"/>
                    <a:pt x="1562" y="1592"/>
                    <a:pt x="1562" y="1592"/>
                  </a:cubicBezTo>
                  <a:cubicBezTo>
                    <a:pt x="1562" y="1594"/>
                    <a:pt x="1562" y="1597"/>
                    <a:pt x="1564" y="1599"/>
                  </a:cubicBezTo>
                  <a:cubicBezTo>
                    <a:pt x="1580" y="1632"/>
                    <a:pt x="1580" y="1632"/>
                    <a:pt x="1580" y="1632"/>
                  </a:cubicBezTo>
                  <a:cubicBezTo>
                    <a:pt x="1587" y="1597"/>
                    <a:pt x="1587" y="1597"/>
                    <a:pt x="1587" y="1597"/>
                  </a:cubicBezTo>
                  <a:cubicBezTo>
                    <a:pt x="1587" y="1596"/>
                    <a:pt x="1588" y="1595"/>
                    <a:pt x="1588" y="1594"/>
                  </a:cubicBezTo>
                  <a:cubicBezTo>
                    <a:pt x="1597" y="1575"/>
                    <a:pt x="1597" y="1575"/>
                    <a:pt x="1597" y="1575"/>
                  </a:cubicBezTo>
                  <a:cubicBezTo>
                    <a:pt x="1599" y="1568"/>
                    <a:pt x="1608" y="1566"/>
                    <a:pt x="1614" y="1570"/>
                  </a:cubicBezTo>
                  <a:cubicBezTo>
                    <a:pt x="1634" y="1582"/>
                    <a:pt x="1634" y="1582"/>
                    <a:pt x="1634" y="1582"/>
                  </a:cubicBezTo>
                  <a:cubicBezTo>
                    <a:pt x="1637" y="1583"/>
                    <a:pt x="1639" y="1587"/>
                    <a:pt x="1639" y="1590"/>
                  </a:cubicBezTo>
                  <a:cubicBezTo>
                    <a:pt x="1642" y="1609"/>
                    <a:pt x="1642" y="1609"/>
                    <a:pt x="1642" y="1609"/>
                  </a:cubicBezTo>
                  <a:cubicBezTo>
                    <a:pt x="1642" y="1612"/>
                    <a:pt x="1644" y="1615"/>
                    <a:pt x="1646" y="1617"/>
                  </a:cubicBezTo>
                  <a:cubicBezTo>
                    <a:pt x="1682" y="1643"/>
                    <a:pt x="1682" y="1643"/>
                    <a:pt x="1682" y="1643"/>
                  </a:cubicBezTo>
                  <a:cubicBezTo>
                    <a:pt x="1685" y="1646"/>
                    <a:pt x="1686" y="1649"/>
                    <a:pt x="1687" y="1652"/>
                  </a:cubicBezTo>
                  <a:cubicBezTo>
                    <a:pt x="1701" y="1846"/>
                    <a:pt x="1701" y="1846"/>
                    <a:pt x="1701" y="1846"/>
                  </a:cubicBezTo>
                  <a:cubicBezTo>
                    <a:pt x="1701" y="1847"/>
                    <a:pt x="1701" y="1849"/>
                    <a:pt x="1700" y="1850"/>
                  </a:cubicBezTo>
                  <a:cubicBezTo>
                    <a:pt x="1684" y="1903"/>
                    <a:pt x="1684" y="1903"/>
                    <a:pt x="1684" y="1903"/>
                  </a:cubicBezTo>
                  <a:cubicBezTo>
                    <a:pt x="1683" y="1905"/>
                    <a:pt x="1682" y="1907"/>
                    <a:pt x="1679" y="1909"/>
                  </a:cubicBezTo>
                  <a:cubicBezTo>
                    <a:pt x="1668" y="1917"/>
                    <a:pt x="1668" y="1917"/>
                    <a:pt x="1668" y="1917"/>
                  </a:cubicBezTo>
                  <a:cubicBezTo>
                    <a:pt x="1661" y="1923"/>
                    <a:pt x="1662" y="1933"/>
                    <a:pt x="1670" y="1938"/>
                  </a:cubicBezTo>
                  <a:cubicBezTo>
                    <a:pt x="1714" y="1962"/>
                    <a:pt x="1714" y="1962"/>
                    <a:pt x="1714" y="1962"/>
                  </a:cubicBezTo>
                  <a:cubicBezTo>
                    <a:pt x="1717" y="1964"/>
                    <a:pt x="1720" y="1967"/>
                    <a:pt x="1720" y="1971"/>
                  </a:cubicBezTo>
                  <a:cubicBezTo>
                    <a:pt x="1730" y="2030"/>
                    <a:pt x="1730" y="2030"/>
                    <a:pt x="1730" y="2030"/>
                  </a:cubicBezTo>
                  <a:cubicBezTo>
                    <a:pt x="1730" y="2031"/>
                    <a:pt x="1730" y="2031"/>
                    <a:pt x="1730" y="2032"/>
                  </a:cubicBezTo>
                  <a:cubicBezTo>
                    <a:pt x="1730" y="2083"/>
                    <a:pt x="1730" y="2083"/>
                    <a:pt x="1730" y="2083"/>
                  </a:cubicBezTo>
                  <a:cubicBezTo>
                    <a:pt x="1730" y="2085"/>
                    <a:pt x="1731" y="2087"/>
                    <a:pt x="1732" y="2089"/>
                  </a:cubicBezTo>
                  <a:cubicBezTo>
                    <a:pt x="1753" y="2129"/>
                    <a:pt x="1753" y="2129"/>
                    <a:pt x="1753" y="2129"/>
                  </a:cubicBezTo>
                  <a:cubicBezTo>
                    <a:pt x="1755" y="2132"/>
                    <a:pt x="1758" y="2134"/>
                    <a:pt x="1761" y="2135"/>
                  </a:cubicBezTo>
                  <a:cubicBezTo>
                    <a:pt x="1813" y="2147"/>
                    <a:pt x="1813" y="2147"/>
                    <a:pt x="1813" y="2147"/>
                  </a:cubicBezTo>
                  <a:cubicBezTo>
                    <a:pt x="1816" y="2148"/>
                    <a:pt x="1819" y="2150"/>
                    <a:pt x="1821" y="2153"/>
                  </a:cubicBezTo>
                  <a:cubicBezTo>
                    <a:pt x="1842" y="2189"/>
                    <a:pt x="1842" y="2189"/>
                    <a:pt x="1842" y="2189"/>
                  </a:cubicBezTo>
                  <a:cubicBezTo>
                    <a:pt x="1843" y="2191"/>
                    <a:pt x="1844" y="2193"/>
                    <a:pt x="1843" y="2196"/>
                  </a:cubicBezTo>
                  <a:cubicBezTo>
                    <a:pt x="1841" y="2226"/>
                    <a:pt x="1841" y="2226"/>
                    <a:pt x="1841" y="2226"/>
                  </a:cubicBezTo>
                  <a:cubicBezTo>
                    <a:pt x="1840" y="2232"/>
                    <a:pt x="1844" y="2237"/>
                    <a:pt x="1850" y="2239"/>
                  </a:cubicBezTo>
                  <a:cubicBezTo>
                    <a:pt x="1877" y="2246"/>
                    <a:pt x="1877" y="2246"/>
                    <a:pt x="1877" y="2246"/>
                  </a:cubicBezTo>
                  <a:cubicBezTo>
                    <a:pt x="1879" y="2247"/>
                    <a:pt x="1881" y="2248"/>
                    <a:pt x="1883" y="2249"/>
                  </a:cubicBezTo>
                  <a:cubicBezTo>
                    <a:pt x="1943" y="2314"/>
                    <a:pt x="1943" y="2314"/>
                    <a:pt x="1943" y="2314"/>
                  </a:cubicBezTo>
                  <a:cubicBezTo>
                    <a:pt x="1945" y="2316"/>
                    <a:pt x="1947" y="2317"/>
                    <a:pt x="1950" y="2317"/>
                  </a:cubicBezTo>
                  <a:cubicBezTo>
                    <a:pt x="2012" y="2330"/>
                    <a:pt x="2012" y="2330"/>
                    <a:pt x="2012" y="2330"/>
                  </a:cubicBezTo>
                  <a:cubicBezTo>
                    <a:pt x="2015" y="2331"/>
                    <a:pt x="2016" y="2332"/>
                    <a:pt x="2018" y="2333"/>
                  </a:cubicBezTo>
                  <a:cubicBezTo>
                    <a:pt x="2090" y="2398"/>
                    <a:pt x="2090" y="2398"/>
                    <a:pt x="2090" y="2398"/>
                  </a:cubicBezTo>
                  <a:cubicBezTo>
                    <a:pt x="2092" y="2400"/>
                    <a:pt x="2094" y="2401"/>
                    <a:pt x="2096" y="2401"/>
                  </a:cubicBezTo>
                  <a:cubicBezTo>
                    <a:pt x="2154" y="2414"/>
                    <a:pt x="2154" y="2414"/>
                    <a:pt x="2154" y="2414"/>
                  </a:cubicBezTo>
                  <a:cubicBezTo>
                    <a:pt x="2157" y="2415"/>
                    <a:pt x="2159" y="2417"/>
                    <a:pt x="2161" y="2419"/>
                  </a:cubicBezTo>
                  <a:cubicBezTo>
                    <a:pt x="2248" y="2542"/>
                    <a:pt x="2248" y="2542"/>
                    <a:pt x="2248" y="2542"/>
                  </a:cubicBezTo>
                  <a:cubicBezTo>
                    <a:pt x="2248" y="2543"/>
                    <a:pt x="2249" y="2544"/>
                    <a:pt x="2249" y="2544"/>
                  </a:cubicBezTo>
                  <a:cubicBezTo>
                    <a:pt x="2279" y="2573"/>
                    <a:pt x="2279" y="2573"/>
                    <a:pt x="2279" y="2573"/>
                  </a:cubicBezTo>
                  <a:cubicBezTo>
                    <a:pt x="2311" y="2604"/>
                    <a:pt x="2311" y="2604"/>
                    <a:pt x="2311" y="2604"/>
                  </a:cubicBezTo>
                  <a:cubicBezTo>
                    <a:pt x="2312" y="2605"/>
                    <a:pt x="2313" y="2606"/>
                    <a:pt x="2314" y="2608"/>
                  </a:cubicBezTo>
                  <a:cubicBezTo>
                    <a:pt x="2333" y="2652"/>
                    <a:pt x="2333" y="2652"/>
                    <a:pt x="2333" y="2652"/>
                  </a:cubicBezTo>
                  <a:cubicBezTo>
                    <a:pt x="2334" y="2653"/>
                    <a:pt x="2334" y="2654"/>
                    <a:pt x="2335" y="2655"/>
                  </a:cubicBezTo>
                  <a:cubicBezTo>
                    <a:pt x="2378" y="2704"/>
                    <a:pt x="2378" y="2704"/>
                    <a:pt x="2378" y="2704"/>
                  </a:cubicBezTo>
                  <a:cubicBezTo>
                    <a:pt x="2380" y="2706"/>
                    <a:pt x="2381" y="2710"/>
                    <a:pt x="2381" y="2713"/>
                  </a:cubicBezTo>
                  <a:cubicBezTo>
                    <a:pt x="2379" y="2725"/>
                    <a:pt x="2377" y="2752"/>
                    <a:pt x="2385" y="2767"/>
                  </a:cubicBezTo>
                  <a:cubicBezTo>
                    <a:pt x="2394" y="2781"/>
                    <a:pt x="2427" y="2782"/>
                    <a:pt x="2441" y="2782"/>
                  </a:cubicBezTo>
                  <a:cubicBezTo>
                    <a:pt x="2445" y="2781"/>
                    <a:pt x="2449" y="2784"/>
                    <a:pt x="2451" y="2787"/>
                  </a:cubicBezTo>
                  <a:cubicBezTo>
                    <a:pt x="2486" y="2841"/>
                    <a:pt x="2486" y="2841"/>
                    <a:pt x="2486" y="2841"/>
                  </a:cubicBezTo>
                  <a:cubicBezTo>
                    <a:pt x="2487" y="2843"/>
                    <a:pt x="2488" y="2844"/>
                    <a:pt x="2488" y="2846"/>
                  </a:cubicBezTo>
                  <a:cubicBezTo>
                    <a:pt x="2494" y="2880"/>
                    <a:pt x="2494" y="2880"/>
                    <a:pt x="2494" y="2880"/>
                  </a:cubicBezTo>
                  <a:cubicBezTo>
                    <a:pt x="2495" y="2884"/>
                    <a:pt x="2498" y="2888"/>
                    <a:pt x="2503" y="2889"/>
                  </a:cubicBezTo>
                  <a:cubicBezTo>
                    <a:pt x="2531" y="2897"/>
                    <a:pt x="2531" y="2897"/>
                    <a:pt x="2531" y="2897"/>
                  </a:cubicBezTo>
                  <a:cubicBezTo>
                    <a:pt x="2534" y="2898"/>
                    <a:pt x="2536" y="2900"/>
                    <a:pt x="2538" y="2902"/>
                  </a:cubicBezTo>
                  <a:cubicBezTo>
                    <a:pt x="2575" y="2957"/>
                    <a:pt x="2575" y="2957"/>
                    <a:pt x="2575" y="2957"/>
                  </a:cubicBezTo>
                  <a:cubicBezTo>
                    <a:pt x="2575" y="2957"/>
                    <a:pt x="2576" y="2957"/>
                    <a:pt x="2576" y="2957"/>
                  </a:cubicBezTo>
                  <a:cubicBezTo>
                    <a:pt x="2599" y="2998"/>
                    <a:pt x="2599" y="2998"/>
                    <a:pt x="2599" y="2998"/>
                  </a:cubicBezTo>
                  <a:cubicBezTo>
                    <a:pt x="2601" y="3000"/>
                    <a:pt x="2602" y="3001"/>
                    <a:pt x="2604" y="3002"/>
                  </a:cubicBezTo>
                  <a:cubicBezTo>
                    <a:pt x="2641" y="3021"/>
                    <a:pt x="2641" y="3021"/>
                    <a:pt x="2641" y="3021"/>
                  </a:cubicBezTo>
                  <a:cubicBezTo>
                    <a:pt x="2644" y="3022"/>
                    <a:pt x="2646" y="3024"/>
                    <a:pt x="2647" y="3026"/>
                  </a:cubicBezTo>
                  <a:cubicBezTo>
                    <a:pt x="2664" y="3061"/>
                    <a:pt x="2664" y="3061"/>
                    <a:pt x="2664" y="3061"/>
                  </a:cubicBezTo>
                  <a:cubicBezTo>
                    <a:pt x="2666" y="3065"/>
                    <a:pt x="2666" y="3069"/>
                    <a:pt x="2665" y="3072"/>
                  </a:cubicBezTo>
                  <a:cubicBezTo>
                    <a:pt x="2638" y="3127"/>
                    <a:pt x="2638" y="3127"/>
                    <a:pt x="2638" y="3127"/>
                  </a:cubicBezTo>
                  <a:cubicBezTo>
                    <a:pt x="2638" y="3128"/>
                    <a:pt x="2637" y="3129"/>
                    <a:pt x="2637" y="3130"/>
                  </a:cubicBezTo>
                  <a:cubicBezTo>
                    <a:pt x="2628" y="3141"/>
                    <a:pt x="2561" y="3221"/>
                    <a:pt x="2557" y="3231"/>
                  </a:cubicBezTo>
                  <a:cubicBezTo>
                    <a:pt x="2554" y="3241"/>
                    <a:pt x="2570" y="3267"/>
                    <a:pt x="2575" y="3274"/>
                  </a:cubicBezTo>
                  <a:cubicBezTo>
                    <a:pt x="2575" y="3275"/>
                    <a:pt x="2576" y="3276"/>
                    <a:pt x="2576" y="3277"/>
                  </a:cubicBezTo>
                  <a:cubicBezTo>
                    <a:pt x="2600" y="3359"/>
                    <a:pt x="2600" y="3359"/>
                    <a:pt x="2600" y="3359"/>
                  </a:cubicBezTo>
                  <a:cubicBezTo>
                    <a:pt x="2601" y="3362"/>
                    <a:pt x="2600" y="3365"/>
                    <a:pt x="2599" y="3367"/>
                  </a:cubicBezTo>
                  <a:cubicBezTo>
                    <a:pt x="2567" y="3438"/>
                    <a:pt x="2567" y="3438"/>
                    <a:pt x="2567" y="3438"/>
                  </a:cubicBezTo>
                  <a:cubicBezTo>
                    <a:pt x="2566" y="3439"/>
                    <a:pt x="2566" y="3440"/>
                    <a:pt x="2566" y="3441"/>
                  </a:cubicBezTo>
                  <a:cubicBezTo>
                    <a:pt x="3436" y="3524"/>
                    <a:pt x="3436" y="3524"/>
                    <a:pt x="3436" y="3524"/>
                  </a:cubicBezTo>
                  <a:cubicBezTo>
                    <a:pt x="3436" y="3522"/>
                    <a:pt x="3437" y="3521"/>
                    <a:pt x="3437" y="3520"/>
                  </a:cubicBezTo>
                  <a:cubicBezTo>
                    <a:pt x="3437" y="3473"/>
                    <a:pt x="3437" y="3473"/>
                    <a:pt x="3437" y="3473"/>
                  </a:cubicBezTo>
                  <a:cubicBezTo>
                    <a:pt x="3437" y="3411"/>
                    <a:pt x="3437" y="3411"/>
                    <a:pt x="3437" y="3411"/>
                  </a:cubicBezTo>
                  <a:cubicBezTo>
                    <a:pt x="3437" y="3411"/>
                    <a:pt x="3436" y="3359"/>
                    <a:pt x="3421" y="3356"/>
                  </a:cubicBezTo>
                  <a:close/>
                </a:path>
              </a:pathLst>
            </a:custGeom>
            <a:solidFill>
              <a:srgbClr val="E0E0E0"/>
            </a:solidFill>
            <a:ln w="9525" cap="flat" cmpd="sng">
              <a:solidFill>
                <a:srgbClr val="A3A3A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2487;p84">
            <a:extLst>
              <a:ext uri="{FF2B5EF4-FFF2-40B4-BE49-F238E27FC236}">
                <a16:creationId xmlns:a16="http://schemas.microsoft.com/office/drawing/2014/main" id="{EF448F31-6525-46DA-63D6-A341BD1A5385}"/>
              </a:ext>
            </a:extLst>
          </p:cNvPr>
          <p:cNvSpPr/>
          <p:nvPr/>
        </p:nvSpPr>
        <p:spPr>
          <a:xfrm>
            <a:off x="5117098" y="1602573"/>
            <a:ext cx="1544653" cy="1544651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2488;p84">
            <a:extLst>
              <a:ext uri="{FF2B5EF4-FFF2-40B4-BE49-F238E27FC236}">
                <a16:creationId xmlns:a16="http://schemas.microsoft.com/office/drawing/2014/main" id="{C6B28CC9-BD70-3C34-3675-4D4FD6C3E3C2}"/>
              </a:ext>
            </a:extLst>
          </p:cNvPr>
          <p:cNvGrpSpPr/>
          <p:nvPr/>
        </p:nvGrpSpPr>
        <p:grpSpPr>
          <a:xfrm>
            <a:off x="5348128" y="2134541"/>
            <a:ext cx="1082594" cy="480715"/>
            <a:chOff x="7346951" y="4757943"/>
            <a:chExt cx="2165188" cy="961430"/>
          </a:xfrm>
        </p:grpSpPr>
        <p:sp>
          <p:nvSpPr>
            <p:cNvPr id="87" name="Google Shape;2489;p84">
              <a:extLst>
                <a:ext uri="{FF2B5EF4-FFF2-40B4-BE49-F238E27FC236}">
                  <a16:creationId xmlns:a16="http://schemas.microsoft.com/office/drawing/2014/main" id="{4CA4083D-6FF7-BF72-2B10-6888561BB87B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SONORA</a:t>
              </a:r>
              <a:endParaRPr sz="1200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" name="Google Shape;2490;p84">
              <a:extLst>
                <a:ext uri="{FF2B5EF4-FFF2-40B4-BE49-F238E27FC236}">
                  <a16:creationId xmlns:a16="http://schemas.microsoft.com/office/drawing/2014/main" id="{98F2EEBA-608A-719D-6C92-E07ACBA7B01A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ea typeface="Open Sans Light"/>
                  <a:cs typeface="Open Sans Light"/>
                  <a:sym typeface="Open Sans Light"/>
                </a:rPr>
                <a:t>78%</a:t>
              </a:r>
              <a:endParaRPr b="1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89" name="Google Shape;2491;p84">
            <a:extLst>
              <a:ext uri="{FF2B5EF4-FFF2-40B4-BE49-F238E27FC236}">
                <a16:creationId xmlns:a16="http://schemas.microsoft.com/office/drawing/2014/main" id="{6D18A346-85DC-59DB-D712-CC9F77E31988}"/>
              </a:ext>
            </a:extLst>
          </p:cNvPr>
          <p:cNvSpPr/>
          <p:nvPr/>
        </p:nvSpPr>
        <p:spPr>
          <a:xfrm>
            <a:off x="6850869" y="3122343"/>
            <a:ext cx="986871" cy="986870"/>
          </a:xfrm>
          <a:prstGeom prst="ellipse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90" name="Google Shape;2492;p84">
            <a:extLst>
              <a:ext uri="{FF2B5EF4-FFF2-40B4-BE49-F238E27FC236}">
                <a16:creationId xmlns:a16="http://schemas.microsoft.com/office/drawing/2014/main" id="{E1ACD6BD-0615-41A8-542E-C4E42B412633}"/>
              </a:ext>
            </a:extLst>
          </p:cNvPr>
          <p:cNvGrpSpPr/>
          <p:nvPr/>
        </p:nvGrpSpPr>
        <p:grpSpPr>
          <a:xfrm>
            <a:off x="6803008" y="3416516"/>
            <a:ext cx="1082594" cy="480715"/>
            <a:chOff x="7346951" y="4757943"/>
            <a:chExt cx="2165188" cy="961430"/>
          </a:xfrm>
        </p:grpSpPr>
        <p:sp>
          <p:nvSpPr>
            <p:cNvPr id="91" name="Google Shape;2493;p84">
              <a:extLst>
                <a:ext uri="{FF2B5EF4-FFF2-40B4-BE49-F238E27FC236}">
                  <a16:creationId xmlns:a16="http://schemas.microsoft.com/office/drawing/2014/main" id="{FE093EF4-E6D0-D9A5-F06D-1E47406C6D24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DURANGO</a:t>
              </a:r>
              <a:endParaRPr sz="1200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" name="Google Shape;2494;p84">
              <a:extLst>
                <a:ext uri="{FF2B5EF4-FFF2-40B4-BE49-F238E27FC236}">
                  <a16:creationId xmlns:a16="http://schemas.microsoft.com/office/drawing/2014/main" id="{62024556-7CBF-1C2D-533C-F7E547A3B777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ea typeface="Open Sans Light"/>
                  <a:cs typeface="Open Sans Light"/>
                  <a:sym typeface="Open Sans Light"/>
                </a:rPr>
                <a:t>32%</a:t>
              </a:r>
              <a:endParaRPr b="1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3" name="Google Shape;2495;p84">
            <a:extLst>
              <a:ext uri="{FF2B5EF4-FFF2-40B4-BE49-F238E27FC236}">
                <a16:creationId xmlns:a16="http://schemas.microsoft.com/office/drawing/2014/main" id="{A9449539-6C3A-CF8C-A11B-1E0FD2CAE61E}"/>
              </a:ext>
            </a:extLst>
          </p:cNvPr>
          <p:cNvSpPr/>
          <p:nvPr/>
        </p:nvSpPr>
        <p:spPr>
          <a:xfrm>
            <a:off x="8536664" y="4788397"/>
            <a:ext cx="1291128" cy="1291127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2496;p84">
            <a:extLst>
              <a:ext uri="{FF2B5EF4-FFF2-40B4-BE49-F238E27FC236}">
                <a16:creationId xmlns:a16="http://schemas.microsoft.com/office/drawing/2014/main" id="{32611EBA-A5E6-B48B-F047-F02FF5F0D735}"/>
              </a:ext>
            </a:extLst>
          </p:cNvPr>
          <p:cNvGrpSpPr/>
          <p:nvPr/>
        </p:nvGrpSpPr>
        <p:grpSpPr>
          <a:xfrm>
            <a:off x="8640931" y="5234699"/>
            <a:ext cx="1082594" cy="480715"/>
            <a:chOff x="7346951" y="4757943"/>
            <a:chExt cx="2165188" cy="961430"/>
          </a:xfrm>
        </p:grpSpPr>
        <p:sp>
          <p:nvSpPr>
            <p:cNvPr id="95" name="Google Shape;2497;p84">
              <a:extLst>
                <a:ext uri="{FF2B5EF4-FFF2-40B4-BE49-F238E27FC236}">
                  <a16:creationId xmlns:a16="http://schemas.microsoft.com/office/drawing/2014/main" id="{24CE3717-8B1F-808A-2D44-7F62EB7A7908}"/>
                </a:ext>
              </a:extLst>
            </p:cNvPr>
            <p:cNvSpPr txBox="1"/>
            <p:nvPr/>
          </p:nvSpPr>
          <p:spPr>
            <a:xfrm>
              <a:off x="7346951" y="4757943"/>
              <a:ext cx="216518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lt1"/>
                  </a:solidFill>
                  <a:ea typeface="Open Sans"/>
                  <a:cs typeface="Open Sans"/>
                  <a:sym typeface="Open Sans"/>
                </a:rPr>
                <a:t>OAXACA</a:t>
              </a:r>
              <a:endParaRPr sz="1200" dirty="0">
                <a:solidFill>
                  <a:schemeClr val="lt1"/>
                </a:solidFill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" name="Google Shape;2498;p84">
              <a:extLst>
                <a:ext uri="{FF2B5EF4-FFF2-40B4-BE49-F238E27FC236}">
                  <a16:creationId xmlns:a16="http://schemas.microsoft.com/office/drawing/2014/main" id="{8444C818-9CED-EB09-AD2C-261B0C67F6A4}"/>
                </a:ext>
              </a:extLst>
            </p:cNvPr>
            <p:cNvSpPr txBox="1"/>
            <p:nvPr/>
          </p:nvSpPr>
          <p:spPr>
            <a:xfrm>
              <a:off x="7346951" y="5165375"/>
              <a:ext cx="21651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en-US" b="1" dirty="0">
                  <a:solidFill>
                    <a:schemeClr val="lt1"/>
                  </a:solidFill>
                  <a:ea typeface="Open Sans Light"/>
                  <a:cs typeface="Open Sans Light"/>
                  <a:sym typeface="Open Sans Light"/>
                </a:rPr>
                <a:t>63%</a:t>
              </a:r>
              <a:endParaRPr b="1" dirty="0">
                <a:solidFill>
                  <a:schemeClr val="lt1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</p:grpSp>
      <p:sp>
        <p:nvSpPr>
          <p:cNvPr id="97" name="Google Shape;2499;p84">
            <a:extLst>
              <a:ext uri="{FF2B5EF4-FFF2-40B4-BE49-F238E27FC236}">
                <a16:creationId xmlns:a16="http://schemas.microsoft.com/office/drawing/2014/main" id="{B3911B5D-F437-16E5-AD3C-45DAF09ECE29}"/>
              </a:ext>
            </a:extLst>
          </p:cNvPr>
          <p:cNvSpPr/>
          <p:nvPr/>
        </p:nvSpPr>
        <p:spPr>
          <a:xfrm>
            <a:off x="7350384" y="4428629"/>
            <a:ext cx="540744" cy="540743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2500;p84">
            <a:extLst>
              <a:ext uri="{FF2B5EF4-FFF2-40B4-BE49-F238E27FC236}">
                <a16:creationId xmlns:a16="http://schemas.microsoft.com/office/drawing/2014/main" id="{82016392-E3D6-D47F-A780-DD1374AC58D2}"/>
              </a:ext>
            </a:extLst>
          </p:cNvPr>
          <p:cNvSpPr txBox="1"/>
          <p:nvPr/>
        </p:nvSpPr>
        <p:spPr>
          <a:xfrm>
            <a:off x="5717256" y="4810640"/>
            <a:ext cx="8925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200" dirty="0">
                <a:solidFill>
                  <a:schemeClr val="dk2"/>
                </a:solidFill>
                <a:ea typeface="Open Sans"/>
                <a:cs typeface="Open Sans"/>
                <a:sym typeface="Open Sans"/>
              </a:rPr>
              <a:t>JALISCO</a:t>
            </a:r>
            <a:endParaRPr sz="1200" dirty="0">
              <a:solidFill>
                <a:schemeClr val="dk2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2501;p84">
            <a:extLst>
              <a:ext uri="{FF2B5EF4-FFF2-40B4-BE49-F238E27FC236}">
                <a16:creationId xmlns:a16="http://schemas.microsoft.com/office/drawing/2014/main" id="{BEF12D39-5EE6-89CF-F29A-194B8C78C59C}"/>
              </a:ext>
            </a:extLst>
          </p:cNvPr>
          <p:cNvSpPr txBox="1"/>
          <p:nvPr/>
        </p:nvSpPr>
        <p:spPr>
          <a:xfrm>
            <a:off x="5717256" y="5014356"/>
            <a:ext cx="8925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 dirty="0">
                <a:solidFill>
                  <a:schemeClr val="dk2"/>
                </a:solidFill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0" name="Google Shape;2502;p84">
            <a:extLst>
              <a:ext uri="{FF2B5EF4-FFF2-40B4-BE49-F238E27FC236}">
                <a16:creationId xmlns:a16="http://schemas.microsoft.com/office/drawing/2014/main" id="{FC1447EB-3B48-07BA-AA1A-24B1A5A8A7C5}"/>
              </a:ext>
            </a:extLst>
          </p:cNvPr>
          <p:cNvCxnSpPr/>
          <p:nvPr/>
        </p:nvCxnSpPr>
        <p:spPr>
          <a:xfrm rot="10800000">
            <a:off x="5717256" y="4713581"/>
            <a:ext cx="1888575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oval" w="lg" len="lg"/>
            <a:tailEnd type="none" w="sm" len="sm"/>
          </a:ln>
        </p:spPr>
      </p:cxnSp>
      <p:sp>
        <p:nvSpPr>
          <p:cNvPr id="101" name="Google Shape;2504;p84">
            <a:extLst>
              <a:ext uri="{FF2B5EF4-FFF2-40B4-BE49-F238E27FC236}">
                <a16:creationId xmlns:a16="http://schemas.microsoft.com/office/drawing/2014/main" id="{AA9691C6-F8FB-AA9A-A6AA-54313A13CC38}"/>
              </a:ext>
            </a:extLst>
          </p:cNvPr>
          <p:cNvSpPr/>
          <p:nvPr/>
        </p:nvSpPr>
        <p:spPr>
          <a:xfrm>
            <a:off x="7996835" y="4301419"/>
            <a:ext cx="429714" cy="429713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2505;p84">
            <a:extLst>
              <a:ext uri="{FF2B5EF4-FFF2-40B4-BE49-F238E27FC236}">
                <a16:creationId xmlns:a16="http://schemas.microsoft.com/office/drawing/2014/main" id="{9FB5CC87-025C-6A47-156C-E4307A1088FA}"/>
              </a:ext>
            </a:extLst>
          </p:cNvPr>
          <p:cNvCxnSpPr/>
          <p:nvPr/>
        </p:nvCxnSpPr>
        <p:spPr>
          <a:xfrm rot="10800000">
            <a:off x="8211692" y="4517357"/>
            <a:ext cx="1761904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lg" len="lg"/>
          </a:ln>
        </p:spPr>
      </p:cxnSp>
      <p:sp>
        <p:nvSpPr>
          <p:cNvPr id="103" name="Google Shape;2506;p84">
            <a:extLst>
              <a:ext uri="{FF2B5EF4-FFF2-40B4-BE49-F238E27FC236}">
                <a16:creationId xmlns:a16="http://schemas.microsoft.com/office/drawing/2014/main" id="{23376B41-5398-4DFD-6E88-C381FD93F84C}"/>
              </a:ext>
            </a:extLst>
          </p:cNvPr>
          <p:cNvSpPr txBox="1"/>
          <p:nvPr/>
        </p:nvSpPr>
        <p:spPr>
          <a:xfrm>
            <a:off x="8831030" y="3985294"/>
            <a:ext cx="11425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sz="1200" dirty="0">
                <a:solidFill>
                  <a:schemeClr val="dk2"/>
                </a:solidFill>
                <a:ea typeface="Open Sans"/>
                <a:cs typeface="Open Sans"/>
                <a:sym typeface="Open Sans"/>
              </a:rPr>
              <a:t>GUANAJUATO</a:t>
            </a:r>
            <a:endParaRPr sz="1200" dirty="0">
              <a:solidFill>
                <a:schemeClr val="dk2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2507;p84">
            <a:extLst>
              <a:ext uri="{FF2B5EF4-FFF2-40B4-BE49-F238E27FC236}">
                <a16:creationId xmlns:a16="http://schemas.microsoft.com/office/drawing/2014/main" id="{7606A4C9-0F1F-65F6-7396-49A10638104B}"/>
              </a:ext>
            </a:extLst>
          </p:cNvPr>
          <p:cNvSpPr txBox="1"/>
          <p:nvPr/>
        </p:nvSpPr>
        <p:spPr>
          <a:xfrm>
            <a:off x="8831030" y="4189010"/>
            <a:ext cx="11425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en-US" b="1" dirty="0">
                <a:solidFill>
                  <a:schemeClr val="dk2"/>
                </a:solidFill>
                <a:ea typeface="Open Sans Light"/>
                <a:cs typeface="Open Sans Light"/>
                <a:sym typeface="Open Sans Light"/>
              </a:rPr>
              <a:t>21.3%</a:t>
            </a:r>
            <a:endParaRPr b="1" dirty="0">
              <a:solidFill>
                <a:schemeClr val="dk2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5" name="Google Shape;2644;p86">
            <a:extLst>
              <a:ext uri="{FF2B5EF4-FFF2-40B4-BE49-F238E27FC236}">
                <a16:creationId xmlns:a16="http://schemas.microsoft.com/office/drawing/2014/main" id="{E5B4F388-CF94-BC06-55A6-74B7CD4A50C5}"/>
              </a:ext>
            </a:extLst>
          </p:cNvPr>
          <p:cNvSpPr txBox="1"/>
          <p:nvPr/>
        </p:nvSpPr>
        <p:spPr>
          <a:xfrm>
            <a:off x="617282" y="2306696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rPr>
              <a:t>Lorem ipsum</a:t>
            </a:r>
            <a:endParaRPr sz="1100" dirty="0">
              <a:solidFill>
                <a:schemeClr val="dk1"/>
              </a:solidFill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6" name="Google Shape;2645;p86">
            <a:extLst>
              <a:ext uri="{FF2B5EF4-FFF2-40B4-BE49-F238E27FC236}">
                <a16:creationId xmlns:a16="http://schemas.microsoft.com/office/drawing/2014/main" id="{1835941A-DA8B-E4A2-A594-A8923F7CCA5A}"/>
              </a:ext>
            </a:extLst>
          </p:cNvPr>
          <p:cNvSpPr txBox="1"/>
          <p:nvPr/>
        </p:nvSpPr>
        <p:spPr>
          <a:xfrm>
            <a:off x="3982022" y="2410607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ea typeface="Open Sans Light"/>
                <a:cs typeface="Open Sans Light"/>
                <a:sym typeface="Open Sans Light"/>
              </a:rPr>
              <a:t>78%</a:t>
            </a:r>
            <a:endParaRPr sz="2700" b="1" dirty="0">
              <a:solidFill>
                <a:schemeClr val="dk2"/>
              </a:solidFill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7" name="Google Shape;2646;p86">
            <a:extLst>
              <a:ext uri="{FF2B5EF4-FFF2-40B4-BE49-F238E27FC236}">
                <a16:creationId xmlns:a16="http://schemas.microsoft.com/office/drawing/2014/main" id="{A5B19246-9D88-FAEE-13DF-2CAFA2BD65D8}"/>
              </a:ext>
            </a:extLst>
          </p:cNvPr>
          <p:cNvCxnSpPr/>
          <p:nvPr/>
        </p:nvCxnSpPr>
        <p:spPr>
          <a:xfrm>
            <a:off x="617283" y="2697354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2647;p86">
            <a:extLst>
              <a:ext uri="{FF2B5EF4-FFF2-40B4-BE49-F238E27FC236}">
                <a16:creationId xmlns:a16="http://schemas.microsoft.com/office/drawing/2014/main" id="{695A7E22-C540-F878-D8A3-A38F5EFA0F76}"/>
              </a:ext>
            </a:extLst>
          </p:cNvPr>
          <p:cNvCxnSpPr/>
          <p:nvPr/>
        </p:nvCxnSpPr>
        <p:spPr>
          <a:xfrm>
            <a:off x="617283" y="2697354"/>
            <a:ext cx="943030" cy="0"/>
          </a:xfrm>
          <a:prstGeom prst="straightConnector1">
            <a:avLst/>
          </a:prstGeom>
          <a:noFill/>
          <a:ln w="190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2648;p86">
            <a:extLst>
              <a:ext uri="{FF2B5EF4-FFF2-40B4-BE49-F238E27FC236}">
                <a16:creationId xmlns:a16="http://schemas.microsoft.com/office/drawing/2014/main" id="{A53D4EA0-EF99-61AE-7FE3-E21390333A26}"/>
              </a:ext>
            </a:extLst>
          </p:cNvPr>
          <p:cNvSpPr txBox="1"/>
          <p:nvPr/>
        </p:nvSpPr>
        <p:spPr>
          <a:xfrm>
            <a:off x="617282" y="3033048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10" name="Google Shape;2649;p86">
            <a:extLst>
              <a:ext uri="{FF2B5EF4-FFF2-40B4-BE49-F238E27FC236}">
                <a16:creationId xmlns:a16="http://schemas.microsoft.com/office/drawing/2014/main" id="{5693D253-7ABE-8247-FF25-AE3EBE37BF58}"/>
              </a:ext>
            </a:extLst>
          </p:cNvPr>
          <p:cNvSpPr txBox="1"/>
          <p:nvPr/>
        </p:nvSpPr>
        <p:spPr>
          <a:xfrm>
            <a:off x="3982022" y="3136959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>
                <a:solidFill>
                  <a:schemeClr val="dk2"/>
                </a:solidFill>
                <a:ea typeface="Open Sans Light"/>
                <a:cs typeface="Open Sans Light"/>
                <a:sym typeface="Open Sans Light"/>
              </a:rPr>
              <a:t>18%</a:t>
            </a:r>
            <a:endParaRPr sz="2700" b="1">
              <a:solidFill>
                <a:schemeClr val="dk2"/>
              </a:solidFill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1" name="Google Shape;2650;p86">
            <a:extLst>
              <a:ext uri="{FF2B5EF4-FFF2-40B4-BE49-F238E27FC236}">
                <a16:creationId xmlns:a16="http://schemas.microsoft.com/office/drawing/2014/main" id="{0B840239-4425-BFED-277E-3F1609A738C6}"/>
              </a:ext>
            </a:extLst>
          </p:cNvPr>
          <p:cNvCxnSpPr/>
          <p:nvPr/>
        </p:nvCxnSpPr>
        <p:spPr>
          <a:xfrm>
            <a:off x="617283" y="3423706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2651;p86">
            <a:extLst>
              <a:ext uri="{FF2B5EF4-FFF2-40B4-BE49-F238E27FC236}">
                <a16:creationId xmlns:a16="http://schemas.microsoft.com/office/drawing/2014/main" id="{D6C674FA-33F9-D807-DD88-E7E0EA32EFAA}"/>
              </a:ext>
            </a:extLst>
          </p:cNvPr>
          <p:cNvCxnSpPr/>
          <p:nvPr/>
        </p:nvCxnSpPr>
        <p:spPr>
          <a:xfrm>
            <a:off x="617283" y="3423706"/>
            <a:ext cx="1752600" cy="0"/>
          </a:xfrm>
          <a:prstGeom prst="straightConnector1">
            <a:avLst/>
          </a:prstGeom>
          <a:noFill/>
          <a:ln w="1905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2652;p86">
            <a:extLst>
              <a:ext uri="{FF2B5EF4-FFF2-40B4-BE49-F238E27FC236}">
                <a16:creationId xmlns:a16="http://schemas.microsoft.com/office/drawing/2014/main" id="{4C5F336A-FFEA-64DD-A107-8D733BD961F6}"/>
              </a:ext>
            </a:extLst>
          </p:cNvPr>
          <p:cNvSpPr txBox="1"/>
          <p:nvPr/>
        </p:nvSpPr>
        <p:spPr>
          <a:xfrm>
            <a:off x="617282" y="3759400"/>
            <a:ext cx="350731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100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rPr>
              <a:t>Lorem ipsum</a:t>
            </a:r>
          </a:p>
        </p:txBody>
      </p:sp>
      <p:sp>
        <p:nvSpPr>
          <p:cNvPr id="114" name="Google Shape;2653;p86">
            <a:extLst>
              <a:ext uri="{FF2B5EF4-FFF2-40B4-BE49-F238E27FC236}">
                <a16:creationId xmlns:a16="http://schemas.microsoft.com/office/drawing/2014/main" id="{54843A55-16BA-5A74-D075-9B878F6A0A2B}"/>
              </a:ext>
            </a:extLst>
          </p:cNvPr>
          <p:cNvSpPr txBox="1"/>
          <p:nvPr/>
        </p:nvSpPr>
        <p:spPr>
          <a:xfrm>
            <a:off x="3982022" y="3863311"/>
            <a:ext cx="9144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b="1" dirty="0">
                <a:solidFill>
                  <a:schemeClr val="dk2"/>
                </a:solidFill>
                <a:ea typeface="Open Sans Light"/>
                <a:cs typeface="Open Sans Light"/>
                <a:sym typeface="Open Sans Light"/>
              </a:rPr>
              <a:t>32%</a:t>
            </a:r>
            <a:endParaRPr sz="2700" b="1" dirty="0">
              <a:solidFill>
                <a:schemeClr val="dk2"/>
              </a:solidFill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15" name="Google Shape;2654;p86">
            <a:extLst>
              <a:ext uri="{FF2B5EF4-FFF2-40B4-BE49-F238E27FC236}">
                <a16:creationId xmlns:a16="http://schemas.microsoft.com/office/drawing/2014/main" id="{90035FA1-7B07-CD8A-40F2-C98A4FA9031B}"/>
              </a:ext>
            </a:extLst>
          </p:cNvPr>
          <p:cNvCxnSpPr/>
          <p:nvPr/>
        </p:nvCxnSpPr>
        <p:spPr>
          <a:xfrm>
            <a:off x="617283" y="4150058"/>
            <a:ext cx="318897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6" name="Google Shape;2655;p86">
            <a:extLst>
              <a:ext uri="{FF2B5EF4-FFF2-40B4-BE49-F238E27FC236}">
                <a16:creationId xmlns:a16="http://schemas.microsoft.com/office/drawing/2014/main" id="{B8E1CE26-4F73-B189-B6ED-32F8AAEC0A1A}"/>
              </a:ext>
            </a:extLst>
          </p:cNvPr>
          <p:cNvCxnSpPr/>
          <p:nvPr/>
        </p:nvCxnSpPr>
        <p:spPr>
          <a:xfrm>
            <a:off x="617283" y="4150058"/>
            <a:ext cx="2680574" cy="0"/>
          </a:xfrm>
          <a:prstGeom prst="straightConnector1">
            <a:avLst/>
          </a:prstGeom>
          <a:noFill/>
          <a:ln w="190500" cap="flat" cmpd="sng">
            <a:solidFill>
              <a:schemeClr val="tx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7" name="Google Shape;2636;p86">
            <a:extLst>
              <a:ext uri="{FF2B5EF4-FFF2-40B4-BE49-F238E27FC236}">
                <a16:creationId xmlns:a16="http://schemas.microsoft.com/office/drawing/2014/main" id="{918F7388-80AC-506F-F5F0-ADBEECE8F518}"/>
              </a:ext>
            </a:extLst>
          </p:cNvPr>
          <p:cNvGrpSpPr/>
          <p:nvPr/>
        </p:nvGrpSpPr>
        <p:grpSpPr>
          <a:xfrm>
            <a:off x="729827" y="4890832"/>
            <a:ext cx="1506310" cy="707858"/>
            <a:chOff x="1713493" y="3720815"/>
            <a:chExt cx="3012620" cy="1415716"/>
          </a:xfrm>
        </p:grpSpPr>
        <p:sp>
          <p:nvSpPr>
            <p:cNvPr id="118" name="Google Shape;2637;p86">
              <a:extLst>
                <a:ext uri="{FF2B5EF4-FFF2-40B4-BE49-F238E27FC236}">
                  <a16:creationId xmlns:a16="http://schemas.microsoft.com/office/drawing/2014/main" id="{22D46B3D-F05B-27DA-82B1-18F30FC521D8}"/>
                </a:ext>
              </a:extLst>
            </p:cNvPr>
            <p:cNvSpPr txBox="1"/>
            <p:nvPr/>
          </p:nvSpPr>
          <p:spPr>
            <a:xfrm>
              <a:off x="2541221" y="376208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ea typeface="Open Sans Light"/>
                  <a:cs typeface="Open Sans Light"/>
                  <a:sym typeface="Open Sans Light"/>
                </a:rPr>
                <a:t>88K</a:t>
              </a:r>
              <a:endParaRPr>
                <a:solidFill>
                  <a:schemeClr val="dk2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19" name="Google Shape;2638;p86">
              <a:extLst>
                <a:ext uri="{FF2B5EF4-FFF2-40B4-BE49-F238E27FC236}">
                  <a16:creationId xmlns:a16="http://schemas.microsoft.com/office/drawing/2014/main" id="{42A7656A-E26D-4151-8268-ED4BA1EC6220}"/>
                </a:ext>
              </a:extLst>
            </p:cNvPr>
            <p:cNvSpPr/>
            <p:nvPr/>
          </p:nvSpPr>
          <p:spPr>
            <a:xfrm>
              <a:off x="1713493" y="3720815"/>
              <a:ext cx="555201" cy="1415716"/>
            </a:xfrm>
            <a:custGeom>
              <a:avLst/>
              <a:gdLst/>
              <a:ahLst/>
              <a:cxnLst/>
              <a:rect l="0" t="0" r="0" b="0"/>
              <a:pathLst>
                <a:path w="1812925" h="4622800" extrusionOk="0">
                  <a:moveTo>
                    <a:pt x="489359" y="865187"/>
                  </a:moveTo>
                  <a:cubicBezTo>
                    <a:pt x="489359" y="865187"/>
                    <a:pt x="489359" y="865187"/>
                    <a:pt x="1323566" y="865187"/>
                  </a:cubicBezTo>
                  <a:cubicBezTo>
                    <a:pt x="1593985" y="865187"/>
                    <a:pt x="1812925" y="1084071"/>
                    <a:pt x="1812925" y="1353801"/>
                  </a:cubicBezTo>
                  <a:cubicBezTo>
                    <a:pt x="1812925" y="1353801"/>
                    <a:pt x="1812925" y="1353801"/>
                    <a:pt x="1812925" y="1421388"/>
                  </a:cubicBezTo>
                  <a:cubicBezTo>
                    <a:pt x="1812925" y="1421388"/>
                    <a:pt x="1812925" y="1421388"/>
                    <a:pt x="1812925" y="1469754"/>
                  </a:cubicBezTo>
                  <a:cubicBezTo>
                    <a:pt x="1812925" y="1469754"/>
                    <a:pt x="1812925" y="1469754"/>
                    <a:pt x="1812925" y="2536271"/>
                  </a:cubicBezTo>
                  <a:cubicBezTo>
                    <a:pt x="1812925" y="2624941"/>
                    <a:pt x="1740979" y="2696869"/>
                    <a:pt x="1652286" y="2696869"/>
                  </a:cubicBezTo>
                  <a:cubicBezTo>
                    <a:pt x="1563594" y="2696869"/>
                    <a:pt x="1492268" y="2624941"/>
                    <a:pt x="1492268" y="2536271"/>
                  </a:cubicBezTo>
                  <a:cubicBezTo>
                    <a:pt x="1492268" y="2536271"/>
                    <a:pt x="1492268" y="2536271"/>
                    <a:pt x="1492268" y="1469754"/>
                  </a:cubicBezTo>
                  <a:cubicBezTo>
                    <a:pt x="1492268" y="1469754"/>
                    <a:pt x="1492268" y="1469754"/>
                    <a:pt x="1373184" y="1469754"/>
                  </a:cubicBezTo>
                  <a:cubicBezTo>
                    <a:pt x="1373184" y="1469754"/>
                    <a:pt x="1373184" y="1469754"/>
                    <a:pt x="1373184" y="2523869"/>
                  </a:cubicBezTo>
                  <a:cubicBezTo>
                    <a:pt x="1373184" y="2523869"/>
                    <a:pt x="1373184" y="2523869"/>
                    <a:pt x="1373184" y="2782438"/>
                  </a:cubicBezTo>
                  <a:cubicBezTo>
                    <a:pt x="1373184" y="2782438"/>
                    <a:pt x="1373184" y="2782438"/>
                    <a:pt x="1373184" y="4425618"/>
                  </a:cubicBezTo>
                  <a:cubicBezTo>
                    <a:pt x="1373184" y="4534750"/>
                    <a:pt x="1284491" y="4622800"/>
                    <a:pt x="1175952" y="4622800"/>
                  </a:cubicBezTo>
                  <a:cubicBezTo>
                    <a:pt x="1066791" y="4622800"/>
                    <a:pt x="978719" y="4534750"/>
                    <a:pt x="978719" y="4425618"/>
                  </a:cubicBezTo>
                  <a:cubicBezTo>
                    <a:pt x="978719" y="4425618"/>
                    <a:pt x="978719" y="4425618"/>
                    <a:pt x="978719" y="2782438"/>
                  </a:cubicBezTo>
                  <a:cubicBezTo>
                    <a:pt x="978719" y="2782438"/>
                    <a:pt x="978719" y="2782438"/>
                    <a:pt x="834206" y="2782438"/>
                  </a:cubicBezTo>
                  <a:cubicBezTo>
                    <a:pt x="834206" y="2782438"/>
                    <a:pt x="834206" y="2782438"/>
                    <a:pt x="834206" y="4425618"/>
                  </a:cubicBezTo>
                  <a:cubicBezTo>
                    <a:pt x="834206" y="4534750"/>
                    <a:pt x="746134" y="4622800"/>
                    <a:pt x="636974" y="4622800"/>
                  </a:cubicBezTo>
                  <a:cubicBezTo>
                    <a:pt x="528434" y="4622800"/>
                    <a:pt x="439741" y="4534750"/>
                    <a:pt x="439741" y="4425618"/>
                  </a:cubicBezTo>
                  <a:cubicBezTo>
                    <a:pt x="439741" y="4425618"/>
                    <a:pt x="439741" y="4425618"/>
                    <a:pt x="439741" y="2782438"/>
                  </a:cubicBezTo>
                  <a:cubicBezTo>
                    <a:pt x="439741" y="2782438"/>
                    <a:pt x="439741" y="2782438"/>
                    <a:pt x="439741" y="2523869"/>
                  </a:cubicBezTo>
                  <a:cubicBezTo>
                    <a:pt x="439741" y="2523869"/>
                    <a:pt x="439741" y="2523869"/>
                    <a:pt x="439741" y="1469754"/>
                  </a:cubicBezTo>
                  <a:cubicBezTo>
                    <a:pt x="439741" y="1469754"/>
                    <a:pt x="439741" y="1469754"/>
                    <a:pt x="321278" y="1469754"/>
                  </a:cubicBezTo>
                  <a:cubicBezTo>
                    <a:pt x="321278" y="1469754"/>
                    <a:pt x="321278" y="1469754"/>
                    <a:pt x="321278" y="2536271"/>
                  </a:cubicBezTo>
                  <a:cubicBezTo>
                    <a:pt x="321278" y="2624941"/>
                    <a:pt x="249331" y="2696869"/>
                    <a:pt x="160639" y="2696869"/>
                  </a:cubicBezTo>
                  <a:cubicBezTo>
                    <a:pt x="71946" y="2696869"/>
                    <a:pt x="0" y="2624941"/>
                    <a:pt x="0" y="2536271"/>
                  </a:cubicBezTo>
                  <a:cubicBezTo>
                    <a:pt x="0" y="2536271"/>
                    <a:pt x="0" y="2536271"/>
                    <a:pt x="0" y="1469754"/>
                  </a:cubicBezTo>
                  <a:cubicBezTo>
                    <a:pt x="0" y="1469754"/>
                    <a:pt x="0" y="1469754"/>
                    <a:pt x="0" y="1421388"/>
                  </a:cubicBezTo>
                  <a:cubicBezTo>
                    <a:pt x="0" y="1421388"/>
                    <a:pt x="0" y="1421388"/>
                    <a:pt x="0" y="1353801"/>
                  </a:cubicBezTo>
                  <a:cubicBezTo>
                    <a:pt x="0" y="1084071"/>
                    <a:pt x="218940" y="865187"/>
                    <a:pt x="489359" y="865187"/>
                  </a:cubicBezTo>
                  <a:close/>
                  <a:moveTo>
                    <a:pt x="906463" y="0"/>
                  </a:moveTo>
                  <a:cubicBezTo>
                    <a:pt x="1116883" y="0"/>
                    <a:pt x="1287463" y="170580"/>
                    <a:pt x="1287463" y="381000"/>
                  </a:cubicBezTo>
                  <a:cubicBezTo>
                    <a:pt x="1287463" y="591420"/>
                    <a:pt x="1116883" y="762000"/>
                    <a:pt x="906463" y="762000"/>
                  </a:cubicBezTo>
                  <a:cubicBezTo>
                    <a:pt x="696043" y="762000"/>
                    <a:pt x="525463" y="591420"/>
                    <a:pt x="525463" y="381000"/>
                  </a:cubicBezTo>
                  <a:cubicBezTo>
                    <a:pt x="525463" y="170580"/>
                    <a:pt x="696043" y="0"/>
                    <a:pt x="9064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639;p86">
              <a:extLst>
                <a:ext uri="{FF2B5EF4-FFF2-40B4-BE49-F238E27FC236}">
                  <a16:creationId xmlns:a16="http://schemas.microsoft.com/office/drawing/2014/main" id="{776249CB-015D-C56B-5588-D9D3A4971064}"/>
                </a:ext>
              </a:extLst>
            </p:cNvPr>
            <p:cNvSpPr txBox="1"/>
            <p:nvPr/>
          </p:nvSpPr>
          <p:spPr>
            <a:xfrm>
              <a:off x="2541221" y="438929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>
                  <a:solidFill>
                    <a:schemeClr val="dk1"/>
                  </a:solidFill>
                  <a:ea typeface="Open Sans Light"/>
                  <a:cs typeface="Open Sans Light"/>
                  <a:sym typeface="Open Sans Light"/>
                </a:rPr>
                <a:t>Male users</a:t>
              </a:r>
              <a:endParaRPr sz="110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</p:grpSp>
      <p:grpSp>
        <p:nvGrpSpPr>
          <p:cNvPr id="121" name="Google Shape;2640;p86">
            <a:extLst>
              <a:ext uri="{FF2B5EF4-FFF2-40B4-BE49-F238E27FC236}">
                <a16:creationId xmlns:a16="http://schemas.microsoft.com/office/drawing/2014/main" id="{C3B53CAF-5307-928E-D7ED-350E133D8E35}"/>
              </a:ext>
            </a:extLst>
          </p:cNvPr>
          <p:cNvGrpSpPr/>
          <p:nvPr/>
        </p:nvGrpSpPr>
        <p:grpSpPr>
          <a:xfrm>
            <a:off x="2372400" y="4890832"/>
            <a:ext cx="1520057" cy="707858"/>
            <a:chOff x="5650920" y="3642817"/>
            <a:chExt cx="3040113" cy="1415716"/>
          </a:xfrm>
        </p:grpSpPr>
        <p:sp>
          <p:nvSpPr>
            <p:cNvPr id="122" name="Google Shape;2641;p86">
              <a:extLst>
                <a:ext uri="{FF2B5EF4-FFF2-40B4-BE49-F238E27FC236}">
                  <a16:creationId xmlns:a16="http://schemas.microsoft.com/office/drawing/2014/main" id="{853BD057-52A6-62B4-F9D8-49A73EE053DD}"/>
                </a:ext>
              </a:extLst>
            </p:cNvPr>
            <p:cNvSpPr/>
            <p:nvPr/>
          </p:nvSpPr>
          <p:spPr>
            <a:xfrm>
              <a:off x="5650920" y="3642817"/>
              <a:ext cx="659189" cy="1415716"/>
            </a:xfrm>
            <a:custGeom>
              <a:avLst/>
              <a:gdLst/>
              <a:ahLst/>
              <a:cxnLst/>
              <a:rect l="0" t="0" r="0" b="0"/>
              <a:pathLst>
                <a:path w="2152481" h="4622800" extrusionOk="0">
                  <a:moveTo>
                    <a:pt x="818678" y="865187"/>
                  </a:moveTo>
                  <a:cubicBezTo>
                    <a:pt x="818678" y="865187"/>
                    <a:pt x="818678" y="865187"/>
                    <a:pt x="1333803" y="865187"/>
                  </a:cubicBezTo>
                  <a:cubicBezTo>
                    <a:pt x="1569979" y="865187"/>
                    <a:pt x="1767103" y="1032606"/>
                    <a:pt x="1812354" y="1255210"/>
                  </a:cubicBezTo>
                  <a:cubicBezTo>
                    <a:pt x="1812354" y="1255210"/>
                    <a:pt x="1812354" y="1255210"/>
                    <a:pt x="2145853" y="2342190"/>
                  </a:cubicBezTo>
                  <a:cubicBezTo>
                    <a:pt x="2170028" y="2420938"/>
                    <a:pt x="2126016" y="2504027"/>
                    <a:pt x="2047291" y="2528210"/>
                  </a:cubicBezTo>
                  <a:cubicBezTo>
                    <a:pt x="1968565" y="2552393"/>
                    <a:pt x="1885501" y="2507748"/>
                    <a:pt x="1861325" y="2429619"/>
                  </a:cubicBezTo>
                  <a:cubicBezTo>
                    <a:pt x="1861325" y="2429619"/>
                    <a:pt x="1861325" y="2429619"/>
                    <a:pt x="1539605" y="1380464"/>
                  </a:cubicBezTo>
                  <a:cubicBezTo>
                    <a:pt x="1539605" y="1380464"/>
                    <a:pt x="1539605" y="1380464"/>
                    <a:pt x="1431125" y="1380464"/>
                  </a:cubicBezTo>
                  <a:cubicBezTo>
                    <a:pt x="1431125" y="1380464"/>
                    <a:pt x="1431125" y="1380464"/>
                    <a:pt x="1846448" y="3116655"/>
                  </a:cubicBezTo>
                  <a:cubicBezTo>
                    <a:pt x="1846448" y="3116655"/>
                    <a:pt x="1846448" y="3116655"/>
                    <a:pt x="1469558" y="3116655"/>
                  </a:cubicBezTo>
                  <a:cubicBezTo>
                    <a:pt x="1469558" y="3116655"/>
                    <a:pt x="1469558" y="3116655"/>
                    <a:pt x="1469558" y="4458482"/>
                  </a:cubicBezTo>
                  <a:cubicBezTo>
                    <a:pt x="1469558" y="4549632"/>
                    <a:pt x="1396411" y="4622800"/>
                    <a:pt x="1305288" y="4622800"/>
                  </a:cubicBezTo>
                  <a:cubicBezTo>
                    <a:pt x="1214785" y="4622800"/>
                    <a:pt x="1141019" y="4549632"/>
                    <a:pt x="1141019" y="4458482"/>
                  </a:cubicBezTo>
                  <a:cubicBezTo>
                    <a:pt x="1141019" y="4458482"/>
                    <a:pt x="1141019" y="4458482"/>
                    <a:pt x="1141019" y="3116655"/>
                  </a:cubicBezTo>
                  <a:cubicBezTo>
                    <a:pt x="1141019" y="3116655"/>
                    <a:pt x="1141019" y="3116655"/>
                    <a:pt x="1075931" y="3116655"/>
                  </a:cubicBezTo>
                  <a:cubicBezTo>
                    <a:pt x="1075931" y="3116655"/>
                    <a:pt x="1075931" y="3116655"/>
                    <a:pt x="1011463" y="3116655"/>
                  </a:cubicBezTo>
                  <a:cubicBezTo>
                    <a:pt x="1011463" y="3116655"/>
                    <a:pt x="1011463" y="3116655"/>
                    <a:pt x="1011463" y="4458482"/>
                  </a:cubicBezTo>
                  <a:cubicBezTo>
                    <a:pt x="1011463" y="4549632"/>
                    <a:pt x="937696" y="4622800"/>
                    <a:pt x="847193" y="4622800"/>
                  </a:cubicBezTo>
                  <a:cubicBezTo>
                    <a:pt x="756070" y="4622800"/>
                    <a:pt x="682923" y="4549632"/>
                    <a:pt x="682923" y="4458482"/>
                  </a:cubicBezTo>
                  <a:cubicBezTo>
                    <a:pt x="682923" y="4458482"/>
                    <a:pt x="682923" y="4458482"/>
                    <a:pt x="682923" y="3116655"/>
                  </a:cubicBezTo>
                  <a:cubicBezTo>
                    <a:pt x="682923" y="3116655"/>
                    <a:pt x="682923" y="3116655"/>
                    <a:pt x="306033" y="3116655"/>
                  </a:cubicBezTo>
                  <a:cubicBezTo>
                    <a:pt x="306033" y="3116655"/>
                    <a:pt x="306033" y="3116655"/>
                    <a:pt x="721356" y="1380464"/>
                  </a:cubicBezTo>
                  <a:cubicBezTo>
                    <a:pt x="721356" y="1380464"/>
                    <a:pt x="721356" y="1380464"/>
                    <a:pt x="612876" y="1380464"/>
                  </a:cubicBezTo>
                  <a:cubicBezTo>
                    <a:pt x="612876" y="1380464"/>
                    <a:pt x="612876" y="1380464"/>
                    <a:pt x="291156" y="2429619"/>
                  </a:cubicBezTo>
                  <a:cubicBezTo>
                    <a:pt x="266980" y="2507748"/>
                    <a:pt x="183915" y="2552393"/>
                    <a:pt x="105190" y="2528210"/>
                  </a:cubicBezTo>
                  <a:cubicBezTo>
                    <a:pt x="26465" y="2504027"/>
                    <a:pt x="-17547" y="2420938"/>
                    <a:pt x="6628" y="2342190"/>
                  </a:cubicBezTo>
                  <a:cubicBezTo>
                    <a:pt x="6628" y="2342190"/>
                    <a:pt x="6628" y="2342190"/>
                    <a:pt x="340127" y="1255210"/>
                  </a:cubicBezTo>
                  <a:cubicBezTo>
                    <a:pt x="385378" y="1032606"/>
                    <a:pt x="582502" y="865187"/>
                    <a:pt x="818678" y="865187"/>
                  </a:cubicBezTo>
                  <a:close/>
                  <a:moveTo>
                    <a:pt x="1076240" y="0"/>
                  </a:moveTo>
                  <a:cubicBezTo>
                    <a:pt x="1286660" y="0"/>
                    <a:pt x="1457240" y="170580"/>
                    <a:pt x="1457240" y="381000"/>
                  </a:cubicBezTo>
                  <a:cubicBezTo>
                    <a:pt x="1457240" y="591420"/>
                    <a:pt x="1286660" y="762000"/>
                    <a:pt x="1076240" y="762000"/>
                  </a:cubicBezTo>
                  <a:cubicBezTo>
                    <a:pt x="865820" y="762000"/>
                    <a:pt x="695240" y="591420"/>
                    <a:pt x="695240" y="381000"/>
                  </a:cubicBezTo>
                  <a:cubicBezTo>
                    <a:pt x="695240" y="170580"/>
                    <a:pt x="865820" y="0"/>
                    <a:pt x="1076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13" tIns="22850" rIns="45713" bIns="22850" anchor="t" anchorCtr="0">
              <a:noAutofit/>
            </a:bodyPr>
            <a:lstStyle/>
            <a:p>
              <a:endParaRPr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642;p86">
              <a:extLst>
                <a:ext uri="{FF2B5EF4-FFF2-40B4-BE49-F238E27FC236}">
                  <a16:creationId xmlns:a16="http://schemas.microsoft.com/office/drawing/2014/main" id="{156C449C-D9B1-7FCB-4553-9EC9A370E0E0}"/>
                </a:ext>
              </a:extLst>
            </p:cNvPr>
            <p:cNvSpPr txBox="1"/>
            <p:nvPr/>
          </p:nvSpPr>
          <p:spPr>
            <a:xfrm>
              <a:off x="6506141" y="3819931"/>
              <a:ext cx="2184892" cy="617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>
                  <a:solidFill>
                    <a:schemeClr val="dk2"/>
                  </a:solidFill>
                  <a:ea typeface="Open Sans Light"/>
                  <a:cs typeface="Open Sans Light"/>
                  <a:sym typeface="Open Sans Light"/>
                </a:rPr>
                <a:t>68K</a:t>
              </a:r>
              <a:endParaRPr>
                <a:solidFill>
                  <a:schemeClr val="dk2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24" name="Google Shape;2643;p86">
              <a:extLst>
                <a:ext uri="{FF2B5EF4-FFF2-40B4-BE49-F238E27FC236}">
                  <a16:creationId xmlns:a16="http://schemas.microsoft.com/office/drawing/2014/main" id="{F412883D-E50F-8309-FDCF-688A111DF72D}"/>
                </a:ext>
              </a:extLst>
            </p:cNvPr>
            <p:cNvSpPr txBox="1"/>
            <p:nvPr/>
          </p:nvSpPr>
          <p:spPr>
            <a:xfrm>
              <a:off x="6506141" y="4447145"/>
              <a:ext cx="2184892" cy="473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100" dirty="0">
                  <a:solidFill>
                    <a:schemeClr val="dk1"/>
                  </a:solidFill>
                  <a:ea typeface="Open Sans Light"/>
                  <a:cs typeface="Open Sans Light"/>
                  <a:sym typeface="Open Sans Light"/>
                </a:rPr>
                <a:t>Female users</a:t>
              </a:r>
              <a:endParaRPr sz="1100" dirty="0">
                <a:solidFill>
                  <a:schemeClr val="dk1"/>
                </a:solidFill>
                <a:ea typeface="Open Sans Light"/>
                <a:cs typeface="Open Sans Light"/>
                <a:sym typeface="Open Sans Light"/>
              </a:endParaRPr>
            </a:p>
          </p:txBody>
        </p:sp>
      </p:grpSp>
      <p:cxnSp>
        <p:nvCxnSpPr>
          <p:cNvPr id="125" name="Google Shape;1079;p52">
            <a:extLst>
              <a:ext uri="{FF2B5EF4-FFF2-40B4-BE49-F238E27FC236}">
                <a16:creationId xmlns:a16="http://schemas.microsoft.com/office/drawing/2014/main" id="{3476C9AD-D0AB-7702-2B3D-9AFACAD50AEF}"/>
              </a:ext>
            </a:extLst>
          </p:cNvPr>
          <p:cNvCxnSpPr>
            <a:cxnSpLocks/>
          </p:cNvCxnSpPr>
          <p:nvPr/>
        </p:nvCxnSpPr>
        <p:spPr>
          <a:xfrm>
            <a:off x="4896422" y="1370834"/>
            <a:ext cx="0" cy="4877037"/>
          </a:xfrm>
          <a:prstGeom prst="straightConnector1">
            <a:avLst/>
          </a:prstGeom>
          <a:noFill/>
          <a:ln w="19050" cap="flat" cmpd="sng">
            <a:solidFill>
              <a:srgbClr val="C1C1C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54912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718C-B53F-2192-7E83-69C9642270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64131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6D48-5718-4520-DF34-D3180EC5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Iconos</a:t>
            </a:r>
          </a:p>
        </p:txBody>
      </p:sp>
      <p:grpSp>
        <p:nvGrpSpPr>
          <p:cNvPr id="4" name="Shape 15">
            <a:extLst>
              <a:ext uri="{FF2B5EF4-FFF2-40B4-BE49-F238E27FC236}">
                <a16:creationId xmlns:a16="http://schemas.microsoft.com/office/drawing/2014/main" id="{283BBA4F-1C5B-F8EB-CE28-71754950C2C8}"/>
              </a:ext>
            </a:extLst>
          </p:cNvPr>
          <p:cNvGrpSpPr/>
          <p:nvPr/>
        </p:nvGrpSpPr>
        <p:grpSpPr>
          <a:xfrm>
            <a:off x="1850152" y="1657378"/>
            <a:ext cx="736600" cy="563035"/>
            <a:chOff x="1420814" y="1004888"/>
            <a:chExt cx="552450" cy="422276"/>
          </a:xfrm>
          <a:solidFill>
            <a:srgbClr val="D33266"/>
          </a:solidFill>
        </p:grpSpPr>
        <p:sp>
          <p:nvSpPr>
            <p:cNvPr id="5" name="Shape 16">
              <a:extLst>
                <a:ext uri="{FF2B5EF4-FFF2-40B4-BE49-F238E27FC236}">
                  <a16:creationId xmlns:a16="http://schemas.microsoft.com/office/drawing/2014/main" id="{3D17DD8F-5DFA-A2C6-CAA2-525E7E157976}"/>
                </a:ext>
              </a:extLst>
            </p:cNvPr>
            <p:cNvSpPr/>
            <p:nvPr/>
          </p:nvSpPr>
          <p:spPr>
            <a:xfrm>
              <a:off x="1460501" y="1004888"/>
              <a:ext cx="474663" cy="344488"/>
            </a:xfrm>
            <a:custGeom>
              <a:avLst/>
              <a:gdLst/>
              <a:ahLst/>
              <a:cxnLst/>
              <a:rect l="0" t="0" r="0" b="0"/>
              <a:pathLst>
                <a:path w="477" h="346" extrusionOk="0">
                  <a:moveTo>
                    <a:pt x="9" y="346"/>
                  </a:moveTo>
                  <a:cubicBezTo>
                    <a:pt x="14" y="346"/>
                    <a:pt x="18" y="342"/>
                    <a:pt x="18" y="33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2"/>
                    <a:pt x="22" y="18"/>
                    <a:pt x="29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55" y="18"/>
                    <a:pt x="458" y="24"/>
                    <a:pt x="458" y="30"/>
                  </a:cubicBezTo>
                  <a:cubicBezTo>
                    <a:pt x="458" y="337"/>
                    <a:pt x="458" y="337"/>
                    <a:pt x="458" y="337"/>
                  </a:cubicBezTo>
                  <a:cubicBezTo>
                    <a:pt x="458" y="342"/>
                    <a:pt x="462" y="346"/>
                    <a:pt x="468" y="346"/>
                  </a:cubicBezTo>
                  <a:cubicBezTo>
                    <a:pt x="473" y="346"/>
                    <a:pt x="477" y="342"/>
                    <a:pt x="477" y="337"/>
                  </a:cubicBezTo>
                  <a:cubicBezTo>
                    <a:pt x="477" y="30"/>
                    <a:pt x="477" y="30"/>
                    <a:pt x="477" y="30"/>
                  </a:cubicBezTo>
                  <a:cubicBezTo>
                    <a:pt x="477" y="13"/>
                    <a:pt x="464" y="0"/>
                    <a:pt x="44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2" y="0"/>
                    <a:pt x="0" y="12"/>
                    <a:pt x="0" y="29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2"/>
                    <a:pt x="4" y="346"/>
                    <a:pt x="9" y="3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Shape 17">
              <a:extLst>
                <a:ext uri="{FF2B5EF4-FFF2-40B4-BE49-F238E27FC236}">
                  <a16:creationId xmlns:a16="http://schemas.microsoft.com/office/drawing/2014/main" id="{3EA31A23-050D-5286-0B89-E25831930567}"/>
                </a:ext>
              </a:extLst>
            </p:cNvPr>
            <p:cNvSpPr/>
            <p:nvPr/>
          </p:nvSpPr>
          <p:spPr>
            <a:xfrm>
              <a:off x="1498601" y="1042988"/>
              <a:ext cx="396875" cy="306388"/>
            </a:xfrm>
            <a:custGeom>
              <a:avLst/>
              <a:gdLst/>
              <a:ahLst/>
              <a:cxnLst/>
              <a:rect l="0" t="0" r="0" b="0"/>
              <a:pathLst>
                <a:path w="399" h="307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3"/>
                    <a:pt x="4" y="307"/>
                    <a:pt x="9" y="307"/>
                  </a:cubicBezTo>
                  <a:cubicBezTo>
                    <a:pt x="389" y="307"/>
                    <a:pt x="389" y="307"/>
                    <a:pt x="389" y="307"/>
                  </a:cubicBezTo>
                  <a:cubicBezTo>
                    <a:pt x="394" y="307"/>
                    <a:pt x="399" y="303"/>
                    <a:pt x="399" y="298"/>
                  </a:cubicBezTo>
                  <a:cubicBezTo>
                    <a:pt x="399" y="9"/>
                    <a:pt x="399" y="9"/>
                    <a:pt x="399" y="9"/>
                  </a:cubicBezTo>
                  <a:cubicBezTo>
                    <a:pt x="399" y="4"/>
                    <a:pt x="394" y="0"/>
                    <a:pt x="389" y="0"/>
                  </a:cubicBezTo>
                  <a:lnTo>
                    <a:pt x="9" y="0"/>
                  </a:lnTo>
                  <a:close/>
                  <a:moveTo>
                    <a:pt x="380" y="288"/>
                  </a:moveTo>
                  <a:cubicBezTo>
                    <a:pt x="19" y="288"/>
                    <a:pt x="19" y="288"/>
                    <a:pt x="19" y="28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380" y="2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8F933674-4DD5-93EB-45E5-BAF42D855222}"/>
                </a:ext>
              </a:extLst>
            </p:cNvPr>
            <p:cNvSpPr/>
            <p:nvPr/>
          </p:nvSpPr>
          <p:spPr>
            <a:xfrm>
              <a:off x="1420814" y="1368426"/>
              <a:ext cx="552450" cy="58738"/>
            </a:xfrm>
            <a:custGeom>
              <a:avLst/>
              <a:gdLst/>
              <a:ahLst/>
              <a:cxnLst/>
              <a:rect l="0" t="0" r="0" b="0"/>
              <a:pathLst>
                <a:path w="556" h="59" extrusionOk="0">
                  <a:moveTo>
                    <a:pt x="54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3"/>
                    <a:pt x="20" y="59"/>
                    <a:pt x="36" y="59"/>
                  </a:cubicBezTo>
                  <a:cubicBezTo>
                    <a:pt x="521" y="59"/>
                    <a:pt x="521" y="59"/>
                    <a:pt x="521" y="59"/>
                  </a:cubicBezTo>
                  <a:cubicBezTo>
                    <a:pt x="537" y="59"/>
                    <a:pt x="556" y="40"/>
                    <a:pt x="556" y="23"/>
                  </a:cubicBezTo>
                  <a:cubicBezTo>
                    <a:pt x="556" y="10"/>
                    <a:pt x="556" y="10"/>
                    <a:pt x="556" y="10"/>
                  </a:cubicBezTo>
                  <a:cubicBezTo>
                    <a:pt x="556" y="5"/>
                    <a:pt x="552" y="0"/>
                    <a:pt x="547" y="0"/>
                  </a:cubicBezTo>
                  <a:close/>
                  <a:moveTo>
                    <a:pt x="538" y="23"/>
                  </a:moveTo>
                  <a:cubicBezTo>
                    <a:pt x="538" y="29"/>
                    <a:pt x="527" y="40"/>
                    <a:pt x="521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29" y="40"/>
                    <a:pt x="19" y="31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38" y="19"/>
                    <a:pt x="538" y="19"/>
                    <a:pt x="538" y="19"/>
                  </a:cubicBezTo>
                  <a:lnTo>
                    <a:pt x="53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Shape 19">
            <a:extLst>
              <a:ext uri="{FF2B5EF4-FFF2-40B4-BE49-F238E27FC236}">
                <a16:creationId xmlns:a16="http://schemas.microsoft.com/office/drawing/2014/main" id="{132AC051-8F7B-CDF9-0121-13B38AFA0E36}"/>
              </a:ext>
            </a:extLst>
          </p:cNvPr>
          <p:cNvGrpSpPr/>
          <p:nvPr/>
        </p:nvGrpSpPr>
        <p:grpSpPr>
          <a:xfrm>
            <a:off x="2980452" y="1657378"/>
            <a:ext cx="685800" cy="563035"/>
            <a:chOff x="2268539" y="1004888"/>
            <a:chExt cx="514350" cy="422276"/>
          </a:xfrm>
          <a:solidFill>
            <a:srgbClr val="D33266"/>
          </a:solidFill>
        </p:grpSpPr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10A18572-845D-A853-6DA4-4EA49557120F}"/>
                </a:ext>
              </a:extLst>
            </p:cNvPr>
            <p:cNvSpPr/>
            <p:nvPr/>
          </p:nvSpPr>
          <p:spPr>
            <a:xfrm>
              <a:off x="2268539" y="1004888"/>
              <a:ext cx="514350" cy="357188"/>
            </a:xfrm>
            <a:custGeom>
              <a:avLst/>
              <a:gdLst/>
              <a:ahLst/>
              <a:cxnLst/>
              <a:rect l="0" t="0" r="0" b="0"/>
              <a:pathLst>
                <a:path w="517" h="359" extrusionOk="0">
                  <a:moveTo>
                    <a:pt x="49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323"/>
                    <a:pt x="10" y="333"/>
                    <a:pt x="22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49" y="355"/>
                    <a:pt x="253" y="359"/>
                    <a:pt x="258" y="359"/>
                  </a:cubicBezTo>
                  <a:cubicBezTo>
                    <a:pt x="264" y="359"/>
                    <a:pt x="268" y="355"/>
                    <a:pt x="268" y="350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494" y="333"/>
                    <a:pt x="494" y="333"/>
                    <a:pt x="494" y="333"/>
                  </a:cubicBezTo>
                  <a:cubicBezTo>
                    <a:pt x="507" y="333"/>
                    <a:pt x="517" y="323"/>
                    <a:pt x="517" y="310"/>
                  </a:cubicBezTo>
                  <a:cubicBezTo>
                    <a:pt x="517" y="22"/>
                    <a:pt x="517" y="22"/>
                    <a:pt x="517" y="22"/>
                  </a:cubicBezTo>
                  <a:cubicBezTo>
                    <a:pt x="517" y="10"/>
                    <a:pt x="507" y="0"/>
                    <a:pt x="494" y="0"/>
                  </a:cubicBezTo>
                  <a:close/>
                  <a:moveTo>
                    <a:pt x="498" y="310"/>
                  </a:moveTo>
                  <a:cubicBezTo>
                    <a:pt x="498" y="312"/>
                    <a:pt x="496" y="314"/>
                    <a:pt x="494" y="314"/>
                  </a:cubicBezTo>
                  <a:cubicBezTo>
                    <a:pt x="22" y="314"/>
                    <a:pt x="22" y="314"/>
                    <a:pt x="22" y="314"/>
                  </a:cubicBezTo>
                  <a:cubicBezTo>
                    <a:pt x="20" y="314"/>
                    <a:pt x="19" y="312"/>
                    <a:pt x="19" y="3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494" y="18"/>
                    <a:pt x="494" y="18"/>
                    <a:pt x="494" y="18"/>
                  </a:cubicBezTo>
                  <a:cubicBezTo>
                    <a:pt x="496" y="18"/>
                    <a:pt x="498" y="20"/>
                    <a:pt x="498" y="22"/>
                  </a:cubicBezTo>
                  <a:lnTo>
                    <a:pt x="498" y="3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Shape 21">
              <a:extLst>
                <a:ext uri="{FF2B5EF4-FFF2-40B4-BE49-F238E27FC236}">
                  <a16:creationId xmlns:a16="http://schemas.microsoft.com/office/drawing/2014/main" id="{9C681F85-3264-1CCC-F616-19961C341CFE}"/>
                </a:ext>
              </a:extLst>
            </p:cNvPr>
            <p:cNvSpPr/>
            <p:nvPr/>
          </p:nvSpPr>
          <p:spPr>
            <a:xfrm>
              <a:off x="2306639" y="1042988"/>
              <a:ext cx="436563" cy="254000"/>
            </a:xfrm>
            <a:custGeom>
              <a:avLst/>
              <a:gdLst/>
              <a:ahLst/>
              <a:cxnLst/>
              <a:rect l="0" t="0" r="0" b="0"/>
              <a:pathLst>
                <a:path w="438" h="255" extrusionOk="0">
                  <a:moveTo>
                    <a:pt x="42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50"/>
                    <a:pt x="5" y="255"/>
                    <a:pt x="10" y="255"/>
                  </a:cubicBezTo>
                  <a:cubicBezTo>
                    <a:pt x="429" y="255"/>
                    <a:pt x="429" y="255"/>
                    <a:pt x="429" y="255"/>
                  </a:cubicBezTo>
                  <a:cubicBezTo>
                    <a:pt x="434" y="255"/>
                    <a:pt x="438" y="250"/>
                    <a:pt x="438" y="245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lose/>
                  <a:moveTo>
                    <a:pt x="420" y="236"/>
                  </a:moveTo>
                  <a:cubicBezTo>
                    <a:pt x="19" y="236"/>
                    <a:pt x="19" y="236"/>
                    <a:pt x="19" y="23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420" y="19"/>
                    <a:pt x="420" y="19"/>
                    <a:pt x="420" y="19"/>
                  </a:cubicBezTo>
                  <a:lnTo>
                    <a:pt x="42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Shape 22">
              <a:extLst>
                <a:ext uri="{FF2B5EF4-FFF2-40B4-BE49-F238E27FC236}">
                  <a16:creationId xmlns:a16="http://schemas.microsoft.com/office/drawing/2014/main" id="{61372370-7746-4434-BE05-E14FB37838A4}"/>
                </a:ext>
              </a:extLst>
            </p:cNvPr>
            <p:cNvSpPr/>
            <p:nvPr/>
          </p:nvSpPr>
          <p:spPr>
            <a:xfrm>
              <a:off x="2424114" y="1368426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9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9"/>
                    <a:pt x="10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8" y="59"/>
                    <a:pt x="202" y="54"/>
                    <a:pt x="202" y="49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1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Shape 24">
            <a:extLst>
              <a:ext uri="{FF2B5EF4-FFF2-40B4-BE49-F238E27FC236}">
                <a16:creationId xmlns:a16="http://schemas.microsoft.com/office/drawing/2014/main" id="{F35F0E16-1CB2-67F3-08C0-4BCA7BC60308}"/>
              </a:ext>
            </a:extLst>
          </p:cNvPr>
          <p:cNvGrpSpPr/>
          <p:nvPr/>
        </p:nvGrpSpPr>
        <p:grpSpPr>
          <a:xfrm>
            <a:off x="772769" y="1657379"/>
            <a:ext cx="563033" cy="563033"/>
            <a:chOff x="612776" y="1004888"/>
            <a:chExt cx="422275" cy="422275"/>
          </a:xfrm>
          <a:solidFill>
            <a:srgbClr val="D33266"/>
          </a:solidFill>
        </p:grpSpPr>
        <p:sp>
          <p:nvSpPr>
            <p:cNvPr id="13" name="Shape 25">
              <a:extLst>
                <a:ext uri="{FF2B5EF4-FFF2-40B4-BE49-F238E27FC236}">
                  <a16:creationId xmlns:a16="http://schemas.microsoft.com/office/drawing/2014/main" id="{1A7A3299-0121-3482-021A-4953D7044990}"/>
                </a:ext>
              </a:extLst>
            </p:cNvPr>
            <p:cNvSpPr/>
            <p:nvPr/>
          </p:nvSpPr>
          <p:spPr>
            <a:xfrm>
              <a:off x="612776" y="1004888"/>
              <a:ext cx="317500" cy="422275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206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3" y="18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300" y="18"/>
                    <a:pt x="301" y="20"/>
                    <a:pt x="301" y="22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93"/>
                    <a:pt x="306" y="97"/>
                    <a:pt x="311" y="97"/>
                  </a:cubicBezTo>
                  <a:cubicBezTo>
                    <a:pt x="316" y="97"/>
                    <a:pt x="320" y="93"/>
                    <a:pt x="320" y="88"/>
                  </a:cubicBezTo>
                  <a:cubicBezTo>
                    <a:pt x="320" y="22"/>
                    <a:pt x="320" y="22"/>
                    <a:pt x="320" y="22"/>
                  </a:cubicBezTo>
                  <a:cubicBezTo>
                    <a:pt x="320" y="10"/>
                    <a:pt x="310" y="0"/>
                    <a:pt x="29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06" y="425"/>
                    <a:pt x="206" y="425"/>
                    <a:pt x="206" y="425"/>
                  </a:cubicBezTo>
                  <a:cubicBezTo>
                    <a:pt x="211" y="425"/>
                    <a:pt x="215" y="420"/>
                    <a:pt x="215" y="415"/>
                  </a:cubicBezTo>
                  <a:cubicBezTo>
                    <a:pt x="215" y="410"/>
                    <a:pt x="211" y="406"/>
                    <a:pt x="20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Shape 26">
              <a:extLst>
                <a:ext uri="{FF2B5EF4-FFF2-40B4-BE49-F238E27FC236}">
                  <a16:creationId xmlns:a16="http://schemas.microsoft.com/office/drawing/2014/main" id="{61032E22-A484-E1AB-3AF9-519EE2535F1C}"/>
                </a:ext>
              </a:extLst>
            </p:cNvPr>
            <p:cNvSpPr/>
            <p:nvPr/>
          </p:nvSpPr>
          <p:spPr>
            <a:xfrm>
              <a:off x="847726" y="1122363"/>
              <a:ext cx="187325" cy="304800"/>
            </a:xfrm>
            <a:custGeom>
              <a:avLst/>
              <a:gdLst/>
              <a:ahLst/>
              <a:cxnLst/>
              <a:rect l="0" t="0" r="0" b="0"/>
              <a:pathLst>
                <a:path w="189" h="307" extrusionOk="0">
                  <a:moveTo>
                    <a:pt x="16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6"/>
                    <a:pt x="10" y="307"/>
                    <a:pt x="22" y="307"/>
                  </a:cubicBezTo>
                  <a:cubicBezTo>
                    <a:pt x="166" y="307"/>
                    <a:pt x="166" y="307"/>
                    <a:pt x="166" y="307"/>
                  </a:cubicBezTo>
                  <a:cubicBezTo>
                    <a:pt x="179" y="307"/>
                    <a:pt x="189" y="296"/>
                    <a:pt x="189" y="284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9" y="10"/>
                    <a:pt x="179" y="0"/>
                    <a:pt x="166" y="0"/>
                  </a:cubicBezTo>
                  <a:close/>
                  <a:moveTo>
                    <a:pt x="170" y="284"/>
                  </a:moveTo>
                  <a:cubicBezTo>
                    <a:pt x="170" y="286"/>
                    <a:pt x="169" y="288"/>
                    <a:pt x="166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0" y="288"/>
                    <a:pt x="19" y="286"/>
                    <a:pt x="19" y="28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9" y="18"/>
                    <a:pt x="170" y="20"/>
                    <a:pt x="170" y="22"/>
                  </a:cubicBezTo>
                  <a:lnTo>
                    <a:pt x="170" y="2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 27">
              <a:extLst>
                <a:ext uri="{FF2B5EF4-FFF2-40B4-BE49-F238E27FC236}">
                  <a16:creationId xmlns:a16="http://schemas.microsoft.com/office/drawing/2014/main" id="{E3BE9842-D719-A2D0-EBEC-54E641DF4099}"/>
                </a:ext>
              </a:extLst>
            </p:cNvPr>
            <p:cNvSpPr/>
            <p:nvPr/>
          </p:nvSpPr>
          <p:spPr>
            <a:xfrm>
              <a:off x="749301" y="13493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28">
              <a:extLst>
                <a:ext uri="{FF2B5EF4-FFF2-40B4-BE49-F238E27FC236}">
                  <a16:creationId xmlns:a16="http://schemas.microsoft.com/office/drawing/2014/main" id="{65A2868D-A783-B7D9-6B63-C631286CEF0A}"/>
                </a:ext>
              </a:extLst>
            </p:cNvPr>
            <p:cNvSpPr/>
            <p:nvPr/>
          </p:nvSpPr>
          <p:spPr>
            <a:xfrm>
              <a:off x="919164" y="13493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Shape 29">
            <a:extLst>
              <a:ext uri="{FF2B5EF4-FFF2-40B4-BE49-F238E27FC236}">
                <a16:creationId xmlns:a16="http://schemas.microsoft.com/office/drawing/2014/main" id="{19CB5BA3-EDD0-E96B-0376-04F19F6A7D70}"/>
              </a:ext>
            </a:extLst>
          </p:cNvPr>
          <p:cNvGrpSpPr/>
          <p:nvPr/>
        </p:nvGrpSpPr>
        <p:grpSpPr>
          <a:xfrm>
            <a:off x="4074768" y="1657379"/>
            <a:ext cx="444500" cy="563033"/>
            <a:chOff x="3089276" y="1004888"/>
            <a:chExt cx="333375" cy="422275"/>
          </a:xfrm>
          <a:solidFill>
            <a:srgbClr val="D33266"/>
          </a:solidFill>
        </p:grpSpPr>
        <p:sp>
          <p:nvSpPr>
            <p:cNvPr id="18" name="Shape 30">
              <a:extLst>
                <a:ext uri="{FF2B5EF4-FFF2-40B4-BE49-F238E27FC236}">
                  <a16:creationId xmlns:a16="http://schemas.microsoft.com/office/drawing/2014/main" id="{4B38E58D-72CE-A27A-EDEF-16F0BDDF22A5}"/>
                </a:ext>
              </a:extLst>
            </p:cNvPr>
            <p:cNvSpPr/>
            <p:nvPr/>
          </p:nvSpPr>
          <p:spPr>
            <a:xfrm>
              <a:off x="3089276" y="1004888"/>
              <a:ext cx="333375" cy="422275"/>
            </a:xfrm>
            <a:custGeom>
              <a:avLst/>
              <a:gdLst/>
              <a:ahLst/>
              <a:cxnLst/>
              <a:rect l="0" t="0" r="0" b="0"/>
              <a:pathLst>
                <a:path w="334" h="425" extrusionOk="0">
                  <a:moveTo>
                    <a:pt x="31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1" y="425"/>
                    <a:pt x="23" y="425"/>
                  </a:cubicBezTo>
                  <a:cubicBezTo>
                    <a:pt x="311" y="425"/>
                    <a:pt x="311" y="425"/>
                    <a:pt x="311" y="425"/>
                  </a:cubicBezTo>
                  <a:cubicBezTo>
                    <a:pt x="324" y="425"/>
                    <a:pt x="334" y="414"/>
                    <a:pt x="334" y="40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4" y="10"/>
                    <a:pt x="324" y="0"/>
                    <a:pt x="311" y="0"/>
                  </a:cubicBezTo>
                  <a:close/>
                  <a:moveTo>
                    <a:pt x="315" y="402"/>
                  </a:moveTo>
                  <a:cubicBezTo>
                    <a:pt x="315" y="404"/>
                    <a:pt x="313" y="406"/>
                    <a:pt x="311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311" y="18"/>
                    <a:pt x="311" y="18"/>
                    <a:pt x="311" y="18"/>
                  </a:cubicBezTo>
                  <a:cubicBezTo>
                    <a:pt x="313" y="18"/>
                    <a:pt x="315" y="20"/>
                    <a:pt x="315" y="22"/>
                  </a:cubicBezTo>
                  <a:lnTo>
                    <a:pt x="315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31">
              <a:extLst>
                <a:ext uri="{FF2B5EF4-FFF2-40B4-BE49-F238E27FC236}">
                  <a16:creationId xmlns:a16="http://schemas.microsoft.com/office/drawing/2014/main" id="{27EAB437-7DA5-0AF1-3A93-2E8487EC0666}"/>
                </a:ext>
              </a:extLst>
            </p:cNvPr>
            <p:cNvSpPr/>
            <p:nvPr/>
          </p:nvSpPr>
          <p:spPr>
            <a:xfrm>
              <a:off x="3128964" y="1042988"/>
              <a:ext cx="252413" cy="319088"/>
            </a:xfrm>
            <a:custGeom>
              <a:avLst/>
              <a:gdLst/>
              <a:ahLst/>
              <a:cxnLst/>
              <a:rect l="0" t="0" r="0" b="0"/>
              <a:pathLst>
                <a:path w="254" h="320" extrusionOk="0">
                  <a:moveTo>
                    <a:pt x="24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6"/>
                    <a:pt x="4" y="320"/>
                    <a:pt x="9" y="320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50" y="320"/>
                    <a:pt x="254" y="316"/>
                    <a:pt x="254" y="311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4"/>
                    <a:pt x="250" y="0"/>
                    <a:pt x="245" y="0"/>
                  </a:cubicBezTo>
                  <a:close/>
                  <a:moveTo>
                    <a:pt x="236" y="301"/>
                  </a:moveTo>
                  <a:cubicBezTo>
                    <a:pt x="19" y="301"/>
                    <a:pt x="19" y="301"/>
                    <a:pt x="19" y="30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36" y="19"/>
                    <a:pt x="236" y="19"/>
                    <a:pt x="236" y="19"/>
                  </a:cubicBezTo>
                  <a:lnTo>
                    <a:pt x="236" y="3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32">
              <a:extLst>
                <a:ext uri="{FF2B5EF4-FFF2-40B4-BE49-F238E27FC236}">
                  <a16:creationId xmlns:a16="http://schemas.microsoft.com/office/drawing/2014/main" id="{63368088-8CD1-19CA-39BC-4FD21DC53C80}"/>
                </a:ext>
              </a:extLst>
            </p:cNvPr>
            <p:cNvSpPr/>
            <p:nvPr/>
          </p:nvSpPr>
          <p:spPr>
            <a:xfrm>
              <a:off x="3240089" y="13620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Shape 33">
            <a:extLst>
              <a:ext uri="{FF2B5EF4-FFF2-40B4-BE49-F238E27FC236}">
                <a16:creationId xmlns:a16="http://schemas.microsoft.com/office/drawing/2014/main" id="{78791E77-572C-0FEE-CCF2-F5847E72BF60}"/>
              </a:ext>
            </a:extLst>
          </p:cNvPr>
          <p:cNvGrpSpPr/>
          <p:nvPr/>
        </p:nvGrpSpPr>
        <p:grpSpPr>
          <a:xfrm>
            <a:off x="6231652" y="1657379"/>
            <a:ext cx="425451" cy="563033"/>
            <a:chOff x="4706939" y="1004888"/>
            <a:chExt cx="319088" cy="422275"/>
          </a:xfrm>
          <a:solidFill>
            <a:srgbClr val="D33266"/>
          </a:solidFill>
        </p:grpSpPr>
        <p:sp>
          <p:nvSpPr>
            <p:cNvPr id="22" name="Shape 34">
              <a:extLst>
                <a:ext uri="{FF2B5EF4-FFF2-40B4-BE49-F238E27FC236}">
                  <a16:creationId xmlns:a16="http://schemas.microsoft.com/office/drawing/2014/main" id="{613CF73E-C212-6A96-7688-FBAB196EFCCC}"/>
                </a:ext>
              </a:extLst>
            </p:cNvPr>
            <p:cNvSpPr/>
            <p:nvPr/>
          </p:nvSpPr>
          <p:spPr>
            <a:xfrm>
              <a:off x="4706939" y="1004888"/>
              <a:ext cx="319088" cy="422275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320" y="127"/>
                  </a:move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20" y="124"/>
                    <a:pt x="320" y="124"/>
                  </a:cubicBezTo>
                  <a:cubicBezTo>
                    <a:pt x="320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9" y="122"/>
                  </a:cubicBezTo>
                  <a:cubicBezTo>
                    <a:pt x="319" y="122"/>
                    <a:pt x="319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2"/>
                    <a:pt x="213" y="2"/>
                    <a:pt x="212" y="2"/>
                  </a:cubicBezTo>
                  <a:cubicBezTo>
                    <a:pt x="212" y="2"/>
                    <a:pt x="212" y="2"/>
                    <a:pt x="212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0" y="1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9" y="0"/>
                    <a:pt x="209" y="0"/>
                    <a:pt x="208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98" y="425"/>
                    <a:pt x="298" y="425"/>
                    <a:pt x="298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8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7" y="123"/>
                    <a:pt x="206" y="136"/>
                    <a:pt x="219" y="136"/>
                  </a:cubicBezTo>
                  <a:cubicBezTo>
                    <a:pt x="302" y="136"/>
                    <a:pt x="302" y="136"/>
                    <a:pt x="302" y="136"/>
                  </a:cubicBezTo>
                  <a:cubicBezTo>
                    <a:pt x="302" y="402"/>
                    <a:pt x="302" y="402"/>
                    <a:pt x="302" y="402"/>
                  </a:cubicBezTo>
                  <a:cubicBezTo>
                    <a:pt x="302" y="404"/>
                    <a:pt x="300" y="406"/>
                    <a:pt x="298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35">
              <a:extLst>
                <a:ext uri="{FF2B5EF4-FFF2-40B4-BE49-F238E27FC236}">
                  <a16:creationId xmlns:a16="http://schemas.microsoft.com/office/drawing/2014/main" id="{AEC0FF37-CBB9-253F-5C14-55C9C736F969}"/>
                </a:ext>
              </a:extLst>
            </p:cNvPr>
            <p:cNvSpPr/>
            <p:nvPr/>
          </p:nvSpPr>
          <p:spPr>
            <a:xfrm>
              <a:off x="4772026" y="1173163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36">
              <a:extLst>
                <a:ext uri="{FF2B5EF4-FFF2-40B4-BE49-F238E27FC236}">
                  <a16:creationId xmlns:a16="http://schemas.microsoft.com/office/drawing/2014/main" id="{5BEDCC15-7974-E3DA-335B-2CF42738B81F}"/>
                </a:ext>
              </a:extLst>
            </p:cNvPr>
            <p:cNvSpPr/>
            <p:nvPr/>
          </p:nvSpPr>
          <p:spPr>
            <a:xfrm>
              <a:off x="4772026" y="1225551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5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37">
              <a:extLst>
                <a:ext uri="{FF2B5EF4-FFF2-40B4-BE49-F238E27FC236}">
                  <a16:creationId xmlns:a16="http://schemas.microsoft.com/office/drawing/2014/main" id="{B63A8EA4-3A06-1147-ECA0-BBBA7C43442B}"/>
                </a:ext>
              </a:extLst>
            </p:cNvPr>
            <p:cNvSpPr/>
            <p:nvPr/>
          </p:nvSpPr>
          <p:spPr>
            <a:xfrm>
              <a:off x="4772026" y="1122363"/>
              <a:ext cx="96838" cy="17463"/>
            </a:xfrm>
            <a:custGeom>
              <a:avLst/>
              <a:gdLst/>
              <a:ahLst/>
              <a:cxnLst/>
              <a:rect l="0" t="0" r="0" b="0"/>
              <a:pathLst>
                <a:path w="97" h="18" extrusionOk="0">
                  <a:moveTo>
                    <a:pt x="9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7" y="14"/>
                    <a:pt x="97" y="9"/>
                  </a:cubicBezTo>
                  <a:cubicBezTo>
                    <a:pt x="97" y="4"/>
                    <a:pt x="93" y="0"/>
                    <a:pt x="8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38">
              <a:extLst>
                <a:ext uri="{FF2B5EF4-FFF2-40B4-BE49-F238E27FC236}">
                  <a16:creationId xmlns:a16="http://schemas.microsoft.com/office/drawing/2014/main" id="{A326F9D4-3024-8D53-5756-3757DD0B3254}"/>
                </a:ext>
              </a:extLst>
            </p:cNvPr>
            <p:cNvSpPr/>
            <p:nvPr/>
          </p:nvSpPr>
          <p:spPr>
            <a:xfrm>
              <a:off x="4772026" y="1277938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4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39">
              <a:extLst>
                <a:ext uri="{FF2B5EF4-FFF2-40B4-BE49-F238E27FC236}">
                  <a16:creationId xmlns:a16="http://schemas.microsoft.com/office/drawing/2014/main" id="{EE5C7CB0-748A-0EC9-6A6D-43609F040229}"/>
                </a:ext>
              </a:extLst>
            </p:cNvPr>
            <p:cNvSpPr/>
            <p:nvPr/>
          </p:nvSpPr>
          <p:spPr>
            <a:xfrm>
              <a:off x="4772026" y="1330326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Shape 40">
            <a:extLst>
              <a:ext uri="{FF2B5EF4-FFF2-40B4-BE49-F238E27FC236}">
                <a16:creationId xmlns:a16="http://schemas.microsoft.com/office/drawing/2014/main" id="{7BB79FF6-741D-3E4C-5CAD-26D86DDBDC1D}"/>
              </a:ext>
            </a:extLst>
          </p:cNvPr>
          <p:cNvGrpSpPr/>
          <p:nvPr/>
        </p:nvGrpSpPr>
        <p:grpSpPr>
          <a:xfrm>
            <a:off x="7284982" y="1657379"/>
            <a:ext cx="599016" cy="563033"/>
            <a:chOff x="5580064" y="1004888"/>
            <a:chExt cx="449262" cy="422275"/>
          </a:xfrm>
          <a:solidFill>
            <a:srgbClr val="D33266"/>
          </a:solidFill>
        </p:grpSpPr>
        <p:sp>
          <p:nvSpPr>
            <p:cNvPr id="29" name="Shape 41">
              <a:extLst>
                <a:ext uri="{FF2B5EF4-FFF2-40B4-BE49-F238E27FC236}">
                  <a16:creationId xmlns:a16="http://schemas.microsoft.com/office/drawing/2014/main" id="{507D26C7-4486-69DA-A8CE-E3D4E0AECED3}"/>
                </a:ext>
              </a:extLst>
            </p:cNvPr>
            <p:cNvSpPr/>
            <p:nvPr/>
          </p:nvSpPr>
          <p:spPr>
            <a:xfrm>
              <a:off x="5580064" y="1004888"/>
              <a:ext cx="280988" cy="369888"/>
            </a:xfrm>
            <a:custGeom>
              <a:avLst/>
              <a:gdLst/>
              <a:ahLst/>
              <a:cxnLst/>
              <a:rect l="0" t="0" r="0" b="0"/>
              <a:pathLst>
                <a:path w="281" h="372" extrusionOk="0">
                  <a:moveTo>
                    <a:pt x="281" y="350"/>
                  </a:move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0"/>
                    <a:pt x="281" y="99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0" y="98"/>
                    <a:pt x="280" y="98"/>
                    <a:pt x="280" y="97"/>
                  </a:cubicBezTo>
                  <a:cubicBezTo>
                    <a:pt x="280" y="97"/>
                    <a:pt x="280" y="97"/>
                    <a:pt x="280" y="97"/>
                  </a:cubicBezTo>
                  <a:cubicBezTo>
                    <a:pt x="280" y="96"/>
                    <a:pt x="280" y="96"/>
                    <a:pt x="279" y="96"/>
                  </a:cubicBezTo>
                  <a:cubicBezTo>
                    <a:pt x="279" y="96"/>
                    <a:pt x="279" y="95"/>
                    <a:pt x="279" y="95"/>
                  </a:cubicBezTo>
                  <a:cubicBezTo>
                    <a:pt x="279" y="95"/>
                    <a:pt x="278" y="94"/>
                    <a:pt x="278" y="94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5" y="2"/>
                    <a:pt x="185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4" y="1"/>
                    <a:pt x="184" y="1"/>
                    <a:pt x="184" y="1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2"/>
                    <a:pt x="23" y="372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71" y="372"/>
                    <a:pt x="281" y="362"/>
                    <a:pt x="281" y="350"/>
                  </a:cubicBezTo>
                  <a:close/>
                  <a:moveTo>
                    <a:pt x="189" y="32"/>
                  </a:moveTo>
                  <a:cubicBezTo>
                    <a:pt x="249" y="91"/>
                    <a:pt x="249" y="91"/>
                    <a:pt x="249" y="91"/>
                  </a:cubicBezTo>
                  <a:cubicBezTo>
                    <a:pt x="193" y="91"/>
                    <a:pt x="193" y="91"/>
                    <a:pt x="193" y="91"/>
                  </a:cubicBezTo>
                  <a:cubicBezTo>
                    <a:pt x="191" y="91"/>
                    <a:pt x="189" y="90"/>
                    <a:pt x="189" y="88"/>
                  </a:cubicBezTo>
                  <a:lnTo>
                    <a:pt x="189" y="32"/>
                  </a:lnTo>
                  <a:close/>
                  <a:moveTo>
                    <a:pt x="19" y="350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3" y="18"/>
                  </a:cubicBezTo>
                  <a:cubicBezTo>
                    <a:pt x="170" y="18"/>
                    <a:pt x="170" y="18"/>
                    <a:pt x="170" y="1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100"/>
                    <a:pt x="180" y="110"/>
                    <a:pt x="193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2"/>
                    <a:pt x="260" y="353"/>
                    <a:pt x="258" y="353"/>
                  </a:cubicBezTo>
                  <a:cubicBezTo>
                    <a:pt x="23" y="353"/>
                    <a:pt x="23" y="353"/>
                    <a:pt x="23" y="353"/>
                  </a:cubicBezTo>
                  <a:cubicBezTo>
                    <a:pt x="20" y="353"/>
                    <a:pt x="19" y="352"/>
                    <a:pt x="19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 42">
              <a:extLst>
                <a:ext uri="{FF2B5EF4-FFF2-40B4-BE49-F238E27FC236}">
                  <a16:creationId xmlns:a16="http://schemas.microsoft.com/office/drawing/2014/main" id="{80F8B707-5255-8273-4ACF-4ECE550F11B5}"/>
                </a:ext>
              </a:extLst>
            </p:cNvPr>
            <p:cNvSpPr/>
            <p:nvPr/>
          </p:nvSpPr>
          <p:spPr>
            <a:xfrm>
              <a:off x="5632451" y="1147763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43">
              <a:extLst>
                <a:ext uri="{FF2B5EF4-FFF2-40B4-BE49-F238E27FC236}">
                  <a16:creationId xmlns:a16="http://schemas.microsoft.com/office/drawing/2014/main" id="{451ACA60-A054-873F-18B0-E79E86F71074}"/>
                </a:ext>
              </a:extLst>
            </p:cNvPr>
            <p:cNvSpPr/>
            <p:nvPr/>
          </p:nvSpPr>
          <p:spPr>
            <a:xfrm>
              <a:off x="5632451" y="1200151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44">
              <a:extLst>
                <a:ext uri="{FF2B5EF4-FFF2-40B4-BE49-F238E27FC236}">
                  <a16:creationId xmlns:a16="http://schemas.microsoft.com/office/drawing/2014/main" id="{81231157-DFBE-D08D-B3C5-B1986DDF6BAA}"/>
                </a:ext>
              </a:extLst>
            </p:cNvPr>
            <p:cNvSpPr/>
            <p:nvPr/>
          </p:nvSpPr>
          <p:spPr>
            <a:xfrm>
              <a:off x="5632451" y="1095376"/>
              <a:ext cx="84138" cy="19050"/>
            </a:xfrm>
            <a:custGeom>
              <a:avLst/>
              <a:gdLst/>
              <a:ahLst/>
              <a:cxnLst/>
              <a:rect l="0" t="0" r="0" b="0"/>
              <a:pathLst>
                <a:path w="85" h="19" extrusionOk="0">
                  <a:moveTo>
                    <a:pt x="10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80" y="19"/>
                    <a:pt x="85" y="15"/>
                    <a:pt x="85" y="10"/>
                  </a:cubicBezTo>
                  <a:cubicBezTo>
                    <a:pt x="85" y="5"/>
                    <a:pt x="80" y="0"/>
                    <a:pt x="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45">
              <a:extLst>
                <a:ext uri="{FF2B5EF4-FFF2-40B4-BE49-F238E27FC236}">
                  <a16:creationId xmlns:a16="http://schemas.microsoft.com/office/drawing/2014/main" id="{F33CBF70-4598-9BDA-BD48-DE4F4C14636B}"/>
                </a:ext>
              </a:extLst>
            </p:cNvPr>
            <p:cNvSpPr/>
            <p:nvPr/>
          </p:nvSpPr>
          <p:spPr>
            <a:xfrm>
              <a:off x="5632451" y="1252538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46">
              <a:extLst>
                <a:ext uri="{FF2B5EF4-FFF2-40B4-BE49-F238E27FC236}">
                  <a16:creationId xmlns:a16="http://schemas.microsoft.com/office/drawing/2014/main" id="{F101ECA1-AB56-93A2-619B-D90ECB6EFB27}"/>
                </a:ext>
              </a:extLst>
            </p:cNvPr>
            <p:cNvSpPr/>
            <p:nvPr/>
          </p:nvSpPr>
          <p:spPr>
            <a:xfrm>
              <a:off x="5632451" y="13033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72" y="19"/>
                    <a:pt x="176" y="15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47">
              <a:extLst>
                <a:ext uri="{FF2B5EF4-FFF2-40B4-BE49-F238E27FC236}">
                  <a16:creationId xmlns:a16="http://schemas.microsoft.com/office/drawing/2014/main" id="{F4BE211E-67B4-9F2B-F4AD-6356C461EFB9}"/>
                </a:ext>
              </a:extLst>
            </p:cNvPr>
            <p:cNvSpPr/>
            <p:nvPr/>
          </p:nvSpPr>
          <p:spPr>
            <a:xfrm>
              <a:off x="5749926" y="1055688"/>
              <a:ext cx="279400" cy="371475"/>
            </a:xfrm>
            <a:custGeom>
              <a:avLst/>
              <a:gdLst/>
              <a:ahLst/>
              <a:cxnLst/>
              <a:rect l="0" t="0" r="0" b="0"/>
              <a:pathLst>
                <a:path w="281" h="373" extrusionOk="0">
                  <a:moveTo>
                    <a:pt x="281" y="101"/>
                  </a:moveTo>
                  <a:cubicBezTo>
                    <a:pt x="281" y="100"/>
                    <a:pt x="281" y="100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9"/>
                    <a:pt x="281" y="98"/>
                    <a:pt x="280" y="98"/>
                  </a:cubicBezTo>
                  <a:cubicBezTo>
                    <a:pt x="280" y="98"/>
                    <a:pt x="280" y="97"/>
                    <a:pt x="280" y="97"/>
                  </a:cubicBezTo>
                  <a:cubicBezTo>
                    <a:pt x="280" y="97"/>
                    <a:pt x="280" y="97"/>
                    <a:pt x="280" y="96"/>
                  </a:cubicBezTo>
                  <a:cubicBezTo>
                    <a:pt x="280" y="96"/>
                    <a:pt x="279" y="96"/>
                    <a:pt x="279" y="96"/>
                  </a:cubicBezTo>
                  <a:cubicBezTo>
                    <a:pt x="279" y="95"/>
                    <a:pt x="279" y="95"/>
                    <a:pt x="278" y="95"/>
                  </a:cubicBezTo>
                  <a:cubicBezTo>
                    <a:pt x="278" y="95"/>
                    <a:pt x="278" y="95"/>
                    <a:pt x="278" y="94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6" y="2"/>
                    <a:pt x="186" y="2"/>
                    <a:pt x="185" y="2"/>
                  </a:cubicBezTo>
                  <a:cubicBezTo>
                    <a:pt x="185" y="2"/>
                    <a:pt x="185" y="2"/>
                    <a:pt x="185" y="1"/>
                  </a:cubicBezTo>
                  <a:cubicBezTo>
                    <a:pt x="185" y="1"/>
                    <a:pt x="184" y="1"/>
                    <a:pt x="184" y="1"/>
                  </a:cubicBezTo>
                  <a:cubicBezTo>
                    <a:pt x="184" y="1"/>
                    <a:pt x="184" y="1"/>
                    <a:pt x="183" y="1"/>
                  </a:cubicBezTo>
                  <a:cubicBezTo>
                    <a:pt x="183" y="1"/>
                    <a:pt x="183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0"/>
                    <a:pt x="105" y="4"/>
                    <a:pt x="105" y="9"/>
                  </a:cubicBezTo>
                  <a:cubicBezTo>
                    <a:pt x="105" y="15"/>
                    <a:pt x="109" y="19"/>
                    <a:pt x="115" y="19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100"/>
                    <a:pt x="181" y="110"/>
                    <a:pt x="193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2"/>
                    <a:pt x="261" y="354"/>
                    <a:pt x="259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21" y="354"/>
                    <a:pt x="19" y="352"/>
                    <a:pt x="19" y="350"/>
                  </a:cubicBezTo>
                  <a:cubicBezTo>
                    <a:pt x="19" y="337"/>
                    <a:pt x="19" y="337"/>
                    <a:pt x="19" y="337"/>
                  </a:cubicBezTo>
                  <a:cubicBezTo>
                    <a:pt x="19" y="332"/>
                    <a:pt x="15" y="328"/>
                    <a:pt x="10" y="328"/>
                  </a:cubicBezTo>
                  <a:cubicBezTo>
                    <a:pt x="5" y="328"/>
                    <a:pt x="0" y="332"/>
                    <a:pt x="0" y="33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3"/>
                    <a:pt x="23" y="373"/>
                  </a:cubicBezTo>
                  <a:cubicBezTo>
                    <a:pt x="259" y="373"/>
                    <a:pt x="259" y="373"/>
                    <a:pt x="259" y="373"/>
                  </a:cubicBezTo>
                  <a:cubicBezTo>
                    <a:pt x="271" y="373"/>
                    <a:pt x="281" y="362"/>
                    <a:pt x="281" y="350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lose/>
                  <a:moveTo>
                    <a:pt x="193" y="92"/>
                  </a:moveTo>
                  <a:cubicBezTo>
                    <a:pt x="191" y="92"/>
                    <a:pt x="189" y="90"/>
                    <a:pt x="189" y="88"/>
                  </a:cubicBezTo>
                  <a:cubicBezTo>
                    <a:pt x="189" y="32"/>
                    <a:pt x="189" y="32"/>
                    <a:pt x="189" y="32"/>
                  </a:cubicBezTo>
                  <a:cubicBezTo>
                    <a:pt x="249" y="92"/>
                    <a:pt x="249" y="92"/>
                    <a:pt x="249" y="92"/>
                  </a:cubicBezTo>
                  <a:lnTo>
                    <a:pt x="193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48">
              <a:extLst>
                <a:ext uri="{FF2B5EF4-FFF2-40B4-BE49-F238E27FC236}">
                  <a16:creationId xmlns:a16="http://schemas.microsoft.com/office/drawing/2014/main" id="{BC1884D1-F7B7-B77A-0F92-53A4CB3F2CB2}"/>
                </a:ext>
              </a:extLst>
            </p:cNvPr>
            <p:cNvSpPr/>
            <p:nvPr/>
          </p:nvSpPr>
          <p:spPr>
            <a:xfrm>
              <a:off x="5880101" y="1200151"/>
              <a:ext cx="98425" cy="17463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10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49">
              <a:extLst>
                <a:ext uri="{FF2B5EF4-FFF2-40B4-BE49-F238E27FC236}">
                  <a16:creationId xmlns:a16="http://schemas.microsoft.com/office/drawing/2014/main" id="{139A205D-6437-F67D-B33B-0EC0FC946007}"/>
                </a:ext>
              </a:extLst>
            </p:cNvPr>
            <p:cNvSpPr/>
            <p:nvPr/>
          </p:nvSpPr>
          <p:spPr>
            <a:xfrm>
              <a:off x="5880101" y="1252538"/>
              <a:ext cx="98425" cy="17463"/>
            </a:xfrm>
            <a:custGeom>
              <a:avLst/>
              <a:gdLst/>
              <a:ahLst/>
              <a:cxnLst/>
              <a:rect l="0" t="0" r="0" b="0"/>
              <a:pathLst>
                <a:path w="98" h="18" extrusionOk="0">
                  <a:moveTo>
                    <a:pt x="10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8" y="14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 50">
              <a:extLst>
                <a:ext uri="{FF2B5EF4-FFF2-40B4-BE49-F238E27FC236}">
                  <a16:creationId xmlns:a16="http://schemas.microsoft.com/office/drawing/2014/main" id="{444FE49C-9937-606F-9376-7F062CAE0502}"/>
                </a:ext>
              </a:extLst>
            </p:cNvPr>
            <p:cNvSpPr/>
            <p:nvPr/>
          </p:nvSpPr>
          <p:spPr>
            <a:xfrm>
              <a:off x="5880101" y="1303338"/>
              <a:ext cx="98425" cy="19050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51">
              <a:extLst>
                <a:ext uri="{FF2B5EF4-FFF2-40B4-BE49-F238E27FC236}">
                  <a16:creationId xmlns:a16="http://schemas.microsoft.com/office/drawing/2014/main" id="{5B4043C3-018D-F90F-9E31-C86DD7D33E34}"/>
                </a:ext>
              </a:extLst>
            </p:cNvPr>
            <p:cNvSpPr/>
            <p:nvPr/>
          </p:nvSpPr>
          <p:spPr>
            <a:xfrm>
              <a:off x="5880101" y="1355726"/>
              <a:ext cx="98425" cy="19050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10"/>
                  </a:cubicBezTo>
                  <a:cubicBezTo>
                    <a:pt x="98" y="5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Shape 52">
            <a:extLst>
              <a:ext uri="{FF2B5EF4-FFF2-40B4-BE49-F238E27FC236}">
                <a16:creationId xmlns:a16="http://schemas.microsoft.com/office/drawing/2014/main" id="{A37D8AA7-B4F7-B02A-62BD-2BD62B8C54AA}"/>
              </a:ext>
            </a:extLst>
          </p:cNvPr>
          <p:cNvGrpSpPr/>
          <p:nvPr/>
        </p:nvGrpSpPr>
        <p:grpSpPr>
          <a:xfrm>
            <a:off x="8388535" y="1657379"/>
            <a:ext cx="582084" cy="563033"/>
            <a:chOff x="6324601" y="1004888"/>
            <a:chExt cx="436563" cy="422275"/>
          </a:xfrm>
          <a:solidFill>
            <a:srgbClr val="D33266"/>
          </a:solidFill>
        </p:grpSpPr>
        <p:sp>
          <p:nvSpPr>
            <p:cNvPr id="41" name="Shape 53">
              <a:extLst>
                <a:ext uri="{FF2B5EF4-FFF2-40B4-BE49-F238E27FC236}">
                  <a16:creationId xmlns:a16="http://schemas.microsoft.com/office/drawing/2014/main" id="{2BF03714-D330-38A4-D28D-307854CA33F6}"/>
                </a:ext>
              </a:extLst>
            </p:cNvPr>
            <p:cNvSpPr/>
            <p:nvPr/>
          </p:nvSpPr>
          <p:spPr>
            <a:xfrm>
              <a:off x="6389689" y="1122363"/>
              <a:ext cx="96838" cy="17463"/>
            </a:xfrm>
            <a:custGeom>
              <a:avLst/>
              <a:gdLst/>
              <a:ahLst/>
              <a:cxnLst/>
              <a:rect l="0" t="0" r="0" b="0"/>
              <a:pathLst>
                <a:path w="98" h="18" extrusionOk="0">
                  <a:moveTo>
                    <a:pt x="10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8" y="14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 54">
              <a:extLst>
                <a:ext uri="{FF2B5EF4-FFF2-40B4-BE49-F238E27FC236}">
                  <a16:creationId xmlns:a16="http://schemas.microsoft.com/office/drawing/2014/main" id="{57F9EC22-A126-ED0A-2B06-9A9F83918EE3}"/>
                </a:ext>
              </a:extLst>
            </p:cNvPr>
            <p:cNvSpPr/>
            <p:nvPr/>
          </p:nvSpPr>
          <p:spPr>
            <a:xfrm>
              <a:off x="6389689" y="1330326"/>
              <a:ext cx="187325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8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55">
              <a:extLst>
                <a:ext uri="{FF2B5EF4-FFF2-40B4-BE49-F238E27FC236}">
                  <a16:creationId xmlns:a16="http://schemas.microsoft.com/office/drawing/2014/main" id="{0FDD8CF9-1FE0-2115-E030-BBDE6FAAA26B}"/>
                </a:ext>
              </a:extLst>
            </p:cNvPr>
            <p:cNvSpPr/>
            <p:nvPr/>
          </p:nvSpPr>
          <p:spPr>
            <a:xfrm>
              <a:off x="6324601" y="1004888"/>
              <a:ext cx="436563" cy="422275"/>
            </a:xfrm>
            <a:custGeom>
              <a:avLst/>
              <a:gdLst/>
              <a:ahLst/>
              <a:cxnLst/>
              <a:rect l="0" t="0" r="0" b="0"/>
              <a:pathLst>
                <a:path w="439" h="425" extrusionOk="0">
                  <a:moveTo>
                    <a:pt x="435" y="395"/>
                  </a:moveTo>
                  <a:cubicBezTo>
                    <a:pt x="333" y="294"/>
                    <a:pt x="333" y="294"/>
                    <a:pt x="333" y="294"/>
                  </a:cubicBezTo>
                  <a:cubicBezTo>
                    <a:pt x="349" y="278"/>
                    <a:pt x="359" y="256"/>
                    <a:pt x="359" y="232"/>
                  </a:cubicBezTo>
                  <a:cubicBezTo>
                    <a:pt x="359" y="201"/>
                    <a:pt x="344" y="174"/>
                    <a:pt x="320" y="158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19" y="124"/>
                    <a:pt x="319" y="124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8" y="122"/>
                  </a:cubicBezTo>
                  <a:cubicBezTo>
                    <a:pt x="318" y="122"/>
                    <a:pt x="318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2" y="3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2"/>
                    <a:pt x="212" y="2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210" y="1"/>
                    <a:pt x="210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8" y="0"/>
                    <a:pt x="208" y="0"/>
                  </a:cubicBezTo>
                  <a:cubicBezTo>
                    <a:pt x="208" y="0"/>
                    <a:pt x="207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2" y="425"/>
                  </a:cubicBezTo>
                  <a:cubicBezTo>
                    <a:pt x="297" y="425"/>
                    <a:pt x="297" y="425"/>
                    <a:pt x="297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307"/>
                    <a:pt x="320" y="307"/>
                    <a:pt x="320" y="307"/>
                  </a:cubicBezTo>
                  <a:cubicBezTo>
                    <a:pt x="422" y="409"/>
                    <a:pt x="422" y="409"/>
                    <a:pt x="422" y="409"/>
                  </a:cubicBezTo>
                  <a:cubicBezTo>
                    <a:pt x="424" y="411"/>
                    <a:pt x="426" y="411"/>
                    <a:pt x="428" y="411"/>
                  </a:cubicBezTo>
                  <a:cubicBezTo>
                    <a:pt x="431" y="411"/>
                    <a:pt x="433" y="411"/>
                    <a:pt x="435" y="409"/>
                  </a:cubicBezTo>
                  <a:cubicBezTo>
                    <a:pt x="439" y="405"/>
                    <a:pt x="439" y="399"/>
                    <a:pt x="435" y="395"/>
                  </a:cubicBezTo>
                  <a:close/>
                  <a:moveTo>
                    <a:pt x="340" y="232"/>
                  </a:moveTo>
                  <a:cubicBezTo>
                    <a:pt x="340" y="270"/>
                    <a:pt x="309" y="301"/>
                    <a:pt x="271" y="301"/>
                  </a:cubicBezTo>
                  <a:cubicBezTo>
                    <a:pt x="233" y="301"/>
                    <a:pt x="202" y="270"/>
                    <a:pt x="202" y="232"/>
                  </a:cubicBezTo>
                  <a:cubicBezTo>
                    <a:pt x="202" y="194"/>
                    <a:pt x="233" y="162"/>
                    <a:pt x="271" y="162"/>
                  </a:cubicBezTo>
                  <a:cubicBezTo>
                    <a:pt x="309" y="162"/>
                    <a:pt x="340" y="194"/>
                    <a:pt x="340" y="232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7" y="406"/>
                  </a:move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196" y="123"/>
                    <a:pt x="206" y="136"/>
                    <a:pt x="219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292" y="146"/>
                    <a:pt x="282" y="144"/>
                    <a:pt x="271" y="144"/>
                  </a:cubicBezTo>
                  <a:cubicBezTo>
                    <a:pt x="247" y="144"/>
                    <a:pt x="225" y="154"/>
                    <a:pt x="209" y="170"/>
                  </a:cubicBezTo>
                  <a:cubicBezTo>
                    <a:pt x="75" y="170"/>
                    <a:pt x="75" y="170"/>
                    <a:pt x="75" y="170"/>
                  </a:cubicBezTo>
                  <a:cubicBezTo>
                    <a:pt x="70" y="170"/>
                    <a:pt x="65" y="174"/>
                    <a:pt x="65" y="179"/>
                  </a:cubicBezTo>
                  <a:cubicBezTo>
                    <a:pt x="65" y="185"/>
                    <a:pt x="70" y="189"/>
                    <a:pt x="75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89" y="199"/>
                    <a:pt x="185" y="210"/>
                    <a:pt x="184" y="222"/>
                  </a:cubicBezTo>
                  <a:cubicBezTo>
                    <a:pt x="75" y="222"/>
                    <a:pt x="75" y="222"/>
                    <a:pt x="75" y="222"/>
                  </a:cubicBezTo>
                  <a:cubicBezTo>
                    <a:pt x="70" y="222"/>
                    <a:pt x="65" y="227"/>
                    <a:pt x="65" y="232"/>
                  </a:cubicBezTo>
                  <a:cubicBezTo>
                    <a:pt x="65" y="237"/>
                    <a:pt x="70" y="241"/>
                    <a:pt x="75" y="241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5" y="253"/>
                    <a:pt x="189" y="265"/>
                    <a:pt x="195" y="275"/>
                  </a:cubicBezTo>
                  <a:cubicBezTo>
                    <a:pt x="75" y="275"/>
                    <a:pt x="75" y="275"/>
                    <a:pt x="75" y="275"/>
                  </a:cubicBezTo>
                  <a:cubicBezTo>
                    <a:pt x="70" y="275"/>
                    <a:pt x="65" y="279"/>
                    <a:pt x="65" y="284"/>
                  </a:cubicBezTo>
                  <a:cubicBezTo>
                    <a:pt x="65" y="289"/>
                    <a:pt x="70" y="294"/>
                    <a:pt x="75" y="294"/>
                  </a:cubicBezTo>
                  <a:cubicBezTo>
                    <a:pt x="209" y="294"/>
                    <a:pt x="209" y="294"/>
                    <a:pt x="209" y="294"/>
                  </a:cubicBezTo>
                  <a:cubicBezTo>
                    <a:pt x="225" y="310"/>
                    <a:pt x="247" y="320"/>
                    <a:pt x="271" y="320"/>
                  </a:cubicBezTo>
                  <a:cubicBezTo>
                    <a:pt x="282" y="320"/>
                    <a:pt x="292" y="318"/>
                    <a:pt x="301" y="314"/>
                  </a:cubicBezTo>
                  <a:cubicBezTo>
                    <a:pt x="301" y="402"/>
                    <a:pt x="301" y="402"/>
                    <a:pt x="301" y="402"/>
                  </a:cubicBezTo>
                  <a:cubicBezTo>
                    <a:pt x="301" y="404"/>
                    <a:pt x="300" y="406"/>
                    <a:pt x="297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Shape 56">
            <a:extLst>
              <a:ext uri="{FF2B5EF4-FFF2-40B4-BE49-F238E27FC236}">
                <a16:creationId xmlns:a16="http://schemas.microsoft.com/office/drawing/2014/main" id="{EF8F0B88-6305-BA4D-F00F-6AF2F3D8DF6E}"/>
              </a:ext>
            </a:extLst>
          </p:cNvPr>
          <p:cNvGrpSpPr/>
          <p:nvPr/>
        </p:nvGrpSpPr>
        <p:grpSpPr>
          <a:xfrm>
            <a:off x="5241052" y="1657379"/>
            <a:ext cx="338667" cy="563033"/>
            <a:chOff x="3963989" y="1004888"/>
            <a:chExt cx="254000" cy="422275"/>
          </a:xfrm>
          <a:solidFill>
            <a:srgbClr val="D33266"/>
          </a:solidFill>
        </p:grpSpPr>
        <p:sp>
          <p:nvSpPr>
            <p:cNvPr id="45" name="Shape 57">
              <a:extLst>
                <a:ext uri="{FF2B5EF4-FFF2-40B4-BE49-F238E27FC236}">
                  <a16:creationId xmlns:a16="http://schemas.microsoft.com/office/drawing/2014/main" id="{3F301492-B621-CA76-3B1C-52F6F6B22C1D}"/>
                </a:ext>
              </a:extLst>
            </p:cNvPr>
            <p:cNvSpPr/>
            <p:nvPr/>
          </p:nvSpPr>
          <p:spPr>
            <a:xfrm>
              <a:off x="3963989" y="1004888"/>
              <a:ext cx="254000" cy="422275"/>
            </a:xfrm>
            <a:custGeom>
              <a:avLst/>
              <a:gdLst/>
              <a:ahLst/>
              <a:cxnLst/>
              <a:rect l="0" t="0" r="0" b="0"/>
              <a:pathLst>
                <a:path w="255" h="425" extrusionOk="0">
                  <a:moveTo>
                    <a:pt x="2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32" y="425"/>
                    <a:pt x="232" y="425"/>
                    <a:pt x="232" y="425"/>
                  </a:cubicBezTo>
                  <a:cubicBezTo>
                    <a:pt x="245" y="425"/>
                    <a:pt x="255" y="414"/>
                    <a:pt x="255" y="402"/>
                  </a:cubicBezTo>
                  <a:cubicBezTo>
                    <a:pt x="255" y="22"/>
                    <a:pt x="255" y="22"/>
                    <a:pt x="255" y="22"/>
                  </a:cubicBezTo>
                  <a:cubicBezTo>
                    <a:pt x="255" y="10"/>
                    <a:pt x="245" y="0"/>
                    <a:pt x="232" y="0"/>
                  </a:cubicBezTo>
                  <a:close/>
                  <a:moveTo>
                    <a:pt x="236" y="402"/>
                  </a:moveTo>
                  <a:cubicBezTo>
                    <a:pt x="236" y="404"/>
                    <a:pt x="234" y="406"/>
                    <a:pt x="232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232" y="18"/>
                    <a:pt x="232" y="18"/>
                    <a:pt x="232" y="18"/>
                  </a:cubicBezTo>
                  <a:cubicBezTo>
                    <a:pt x="234" y="18"/>
                    <a:pt x="236" y="20"/>
                    <a:pt x="236" y="22"/>
                  </a:cubicBezTo>
                  <a:lnTo>
                    <a:pt x="236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58">
              <a:extLst>
                <a:ext uri="{FF2B5EF4-FFF2-40B4-BE49-F238E27FC236}">
                  <a16:creationId xmlns:a16="http://schemas.microsoft.com/office/drawing/2014/main" id="{37DBF78A-AEB2-371F-EFE2-1FCBE68F78C7}"/>
                </a:ext>
              </a:extLst>
            </p:cNvPr>
            <p:cNvSpPr/>
            <p:nvPr/>
          </p:nvSpPr>
          <p:spPr>
            <a:xfrm>
              <a:off x="3990976" y="1068388"/>
              <a:ext cx="200025" cy="293688"/>
            </a:xfrm>
            <a:custGeom>
              <a:avLst/>
              <a:gdLst/>
              <a:ahLst/>
              <a:cxnLst/>
              <a:rect l="0" t="0" r="0" b="0"/>
              <a:pathLst>
                <a:path w="202" h="294" extrusionOk="0">
                  <a:moveTo>
                    <a:pt x="19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90"/>
                    <a:pt x="4" y="294"/>
                    <a:pt x="9" y="294"/>
                  </a:cubicBezTo>
                  <a:cubicBezTo>
                    <a:pt x="192" y="294"/>
                    <a:pt x="192" y="294"/>
                    <a:pt x="192" y="294"/>
                  </a:cubicBezTo>
                  <a:cubicBezTo>
                    <a:pt x="197" y="294"/>
                    <a:pt x="202" y="290"/>
                    <a:pt x="202" y="285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4"/>
                    <a:pt x="197" y="0"/>
                    <a:pt x="192" y="0"/>
                  </a:cubicBezTo>
                  <a:close/>
                  <a:moveTo>
                    <a:pt x="183" y="275"/>
                  </a:moveTo>
                  <a:cubicBezTo>
                    <a:pt x="18" y="275"/>
                    <a:pt x="18" y="275"/>
                    <a:pt x="18" y="27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3" y="19"/>
                    <a:pt x="183" y="19"/>
                    <a:pt x="183" y="19"/>
                  </a:cubicBezTo>
                  <a:lnTo>
                    <a:pt x="183" y="2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Shape 59">
              <a:extLst>
                <a:ext uri="{FF2B5EF4-FFF2-40B4-BE49-F238E27FC236}">
                  <a16:creationId xmlns:a16="http://schemas.microsoft.com/office/drawing/2014/main" id="{304F5762-A894-2126-4DF8-143EBB94A868}"/>
                </a:ext>
              </a:extLst>
            </p:cNvPr>
            <p:cNvSpPr/>
            <p:nvPr/>
          </p:nvSpPr>
          <p:spPr>
            <a:xfrm>
              <a:off x="4075114" y="13620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Shape 60">
              <a:extLst>
                <a:ext uri="{FF2B5EF4-FFF2-40B4-BE49-F238E27FC236}">
                  <a16:creationId xmlns:a16="http://schemas.microsoft.com/office/drawing/2014/main" id="{CA09A177-3C1E-D30F-28A3-34F4C632E053}"/>
                </a:ext>
              </a:extLst>
            </p:cNvPr>
            <p:cNvSpPr/>
            <p:nvPr/>
          </p:nvSpPr>
          <p:spPr>
            <a:xfrm>
              <a:off x="4054476" y="1042988"/>
              <a:ext cx="71438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Shape 61">
            <a:extLst>
              <a:ext uri="{FF2B5EF4-FFF2-40B4-BE49-F238E27FC236}">
                <a16:creationId xmlns:a16="http://schemas.microsoft.com/office/drawing/2014/main" id="{FDA7585E-B248-0ADA-74B8-48F210F2B1CC}"/>
              </a:ext>
            </a:extLst>
          </p:cNvPr>
          <p:cNvGrpSpPr/>
          <p:nvPr/>
        </p:nvGrpSpPr>
        <p:grpSpPr>
          <a:xfrm>
            <a:off x="9396068" y="1657379"/>
            <a:ext cx="495300" cy="563033"/>
            <a:chOff x="7080251" y="1004888"/>
            <a:chExt cx="371475" cy="422275"/>
          </a:xfrm>
          <a:solidFill>
            <a:srgbClr val="D33266"/>
          </a:solidFill>
        </p:grpSpPr>
        <p:sp>
          <p:nvSpPr>
            <p:cNvPr id="50" name="Shape 62">
              <a:extLst>
                <a:ext uri="{FF2B5EF4-FFF2-40B4-BE49-F238E27FC236}">
                  <a16:creationId xmlns:a16="http://schemas.microsoft.com/office/drawing/2014/main" id="{A9D9C225-BE52-C4A7-C7C6-00A0957A0293}"/>
                </a:ext>
              </a:extLst>
            </p:cNvPr>
            <p:cNvSpPr/>
            <p:nvPr/>
          </p:nvSpPr>
          <p:spPr>
            <a:xfrm>
              <a:off x="7080251" y="1017588"/>
              <a:ext cx="371475" cy="409575"/>
            </a:xfrm>
            <a:custGeom>
              <a:avLst/>
              <a:gdLst/>
              <a:ahLst/>
              <a:cxnLst/>
              <a:rect l="0" t="0" r="0" b="0"/>
              <a:pathLst>
                <a:path w="372" h="412" extrusionOk="0">
                  <a:moveTo>
                    <a:pt x="350" y="0"/>
                  </a:moveTo>
                  <a:cubicBezTo>
                    <a:pt x="297" y="0"/>
                    <a:pt x="297" y="0"/>
                    <a:pt x="297" y="0"/>
                  </a:cubicBezTo>
                  <a:cubicBezTo>
                    <a:pt x="292" y="0"/>
                    <a:pt x="288" y="4"/>
                    <a:pt x="288" y="9"/>
                  </a:cubicBezTo>
                  <a:cubicBezTo>
                    <a:pt x="288" y="14"/>
                    <a:pt x="292" y="18"/>
                    <a:pt x="297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4" y="20"/>
                    <a:pt x="354" y="22"/>
                  </a:cubicBezTo>
                  <a:cubicBezTo>
                    <a:pt x="354" y="389"/>
                    <a:pt x="354" y="389"/>
                    <a:pt x="354" y="389"/>
                  </a:cubicBezTo>
                  <a:cubicBezTo>
                    <a:pt x="354" y="392"/>
                    <a:pt x="352" y="393"/>
                    <a:pt x="350" y="393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0" y="393"/>
                    <a:pt x="18" y="392"/>
                    <a:pt x="18" y="389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8"/>
                    <a:pt x="22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0" y="18"/>
                    <a:pt x="84" y="14"/>
                    <a:pt x="84" y="9"/>
                  </a:cubicBezTo>
                  <a:cubicBezTo>
                    <a:pt x="84" y="4"/>
                    <a:pt x="80" y="0"/>
                    <a:pt x="7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9"/>
                    <a:pt x="0" y="22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9" y="412"/>
                    <a:pt x="22" y="412"/>
                  </a:cubicBezTo>
                  <a:cubicBezTo>
                    <a:pt x="350" y="412"/>
                    <a:pt x="350" y="412"/>
                    <a:pt x="350" y="412"/>
                  </a:cubicBezTo>
                  <a:cubicBezTo>
                    <a:pt x="363" y="412"/>
                    <a:pt x="372" y="402"/>
                    <a:pt x="372" y="389"/>
                  </a:cubicBezTo>
                  <a:cubicBezTo>
                    <a:pt x="372" y="22"/>
                    <a:pt x="372" y="22"/>
                    <a:pt x="372" y="22"/>
                  </a:cubicBezTo>
                  <a:cubicBezTo>
                    <a:pt x="372" y="9"/>
                    <a:pt x="363" y="0"/>
                    <a:pt x="3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Shape 63">
              <a:extLst>
                <a:ext uri="{FF2B5EF4-FFF2-40B4-BE49-F238E27FC236}">
                  <a16:creationId xmlns:a16="http://schemas.microsoft.com/office/drawing/2014/main" id="{60CE8F39-20A9-AF0B-F5B8-65FA95B5BB35}"/>
                </a:ext>
              </a:extLst>
            </p:cNvPr>
            <p:cNvSpPr/>
            <p:nvPr/>
          </p:nvSpPr>
          <p:spPr>
            <a:xfrm>
              <a:off x="7119939" y="1055688"/>
              <a:ext cx="292100" cy="331788"/>
            </a:xfrm>
            <a:custGeom>
              <a:avLst/>
              <a:gdLst/>
              <a:ahLst/>
              <a:cxnLst/>
              <a:rect l="0" t="0" r="0" b="0"/>
              <a:pathLst>
                <a:path w="294" h="333" extrusionOk="0">
                  <a:moveTo>
                    <a:pt x="36" y="19"/>
                  </a:moveTo>
                  <a:cubicBezTo>
                    <a:pt x="41" y="19"/>
                    <a:pt x="45" y="15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29"/>
                    <a:pt x="4" y="333"/>
                    <a:pt x="9" y="333"/>
                  </a:cubicBezTo>
                  <a:cubicBezTo>
                    <a:pt x="285" y="333"/>
                    <a:pt x="285" y="333"/>
                    <a:pt x="285" y="333"/>
                  </a:cubicBezTo>
                  <a:cubicBezTo>
                    <a:pt x="290" y="333"/>
                    <a:pt x="294" y="329"/>
                    <a:pt x="294" y="324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4"/>
                    <a:pt x="290" y="0"/>
                    <a:pt x="28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53" y="0"/>
                    <a:pt x="249" y="4"/>
                    <a:pt x="249" y="9"/>
                  </a:cubicBezTo>
                  <a:cubicBezTo>
                    <a:pt x="249" y="15"/>
                    <a:pt x="253" y="19"/>
                    <a:pt x="258" y="19"/>
                  </a:cubicBezTo>
                  <a:cubicBezTo>
                    <a:pt x="275" y="19"/>
                    <a:pt x="275" y="19"/>
                    <a:pt x="275" y="19"/>
                  </a:cubicBezTo>
                  <a:cubicBezTo>
                    <a:pt x="275" y="314"/>
                    <a:pt x="275" y="314"/>
                    <a:pt x="275" y="314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3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Shape 64">
              <a:extLst>
                <a:ext uri="{FF2B5EF4-FFF2-40B4-BE49-F238E27FC236}">
                  <a16:creationId xmlns:a16="http://schemas.microsoft.com/office/drawing/2014/main" id="{103DF8EE-1A20-5437-67D8-772CFC29B4C3}"/>
                </a:ext>
              </a:extLst>
            </p:cNvPr>
            <p:cNvSpPr/>
            <p:nvPr/>
          </p:nvSpPr>
          <p:spPr>
            <a:xfrm>
              <a:off x="7170739" y="1004888"/>
              <a:ext cx="188913" cy="95250"/>
            </a:xfrm>
            <a:custGeom>
              <a:avLst/>
              <a:gdLst/>
              <a:ahLst/>
              <a:cxnLst/>
              <a:rect l="0" t="0" r="0" b="0"/>
              <a:pathLst>
                <a:path w="190" h="97" extrusionOk="0">
                  <a:moveTo>
                    <a:pt x="29" y="97"/>
                  </a:moveTo>
                  <a:cubicBezTo>
                    <a:pt x="161" y="97"/>
                    <a:pt x="161" y="97"/>
                    <a:pt x="161" y="97"/>
                  </a:cubicBezTo>
                  <a:cubicBezTo>
                    <a:pt x="178" y="97"/>
                    <a:pt x="190" y="85"/>
                    <a:pt x="190" y="68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4"/>
                    <a:pt x="185" y="0"/>
                    <a:pt x="18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5"/>
                    <a:pt x="12" y="97"/>
                    <a:pt x="29" y="97"/>
                  </a:cubicBezTo>
                  <a:close/>
                  <a:moveTo>
                    <a:pt x="19" y="18"/>
                  </a:moveTo>
                  <a:cubicBezTo>
                    <a:pt x="171" y="18"/>
                    <a:pt x="171" y="18"/>
                    <a:pt x="171" y="18"/>
                  </a:cubicBezTo>
                  <a:cubicBezTo>
                    <a:pt x="171" y="68"/>
                    <a:pt x="171" y="68"/>
                    <a:pt x="171" y="68"/>
                  </a:cubicBezTo>
                  <a:cubicBezTo>
                    <a:pt x="171" y="75"/>
                    <a:pt x="168" y="78"/>
                    <a:pt x="161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2" y="78"/>
                    <a:pt x="19" y="75"/>
                    <a:pt x="19" y="68"/>
                  </a:cubicBez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Shape 65">
              <a:extLst>
                <a:ext uri="{FF2B5EF4-FFF2-40B4-BE49-F238E27FC236}">
                  <a16:creationId xmlns:a16="http://schemas.microsoft.com/office/drawing/2014/main" id="{7A5B123F-C123-C2A4-E180-2317418D2B1F}"/>
                </a:ext>
              </a:extLst>
            </p:cNvPr>
            <p:cNvSpPr/>
            <p:nvPr/>
          </p:nvSpPr>
          <p:spPr>
            <a:xfrm>
              <a:off x="7185026" y="1200151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9" extrusionOk="0">
                  <a:moveTo>
                    <a:pt x="9" y="19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2" y="15"/>
                    <a:pt x="162" y="10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Shape 66">
              <a:extLst>
                <a:ext uri="{FF2B5EF4-FFF2-40B4-BE49-F238E27FC236}">
                  <a16:creationId xmlns:a16="http://schemas.microsoft.com/office/drawing/2014/main" id="{E8F42817-EA4C-96E1-E627-B1B3D41C089F}"/>
                </a:ext>
              </a:extLst>
            </p:cNvPr>
            <p:cNvSpPr/>
            <p:nvPr/>
          </p:nvSpPr>
          <p:spPr>
            <a:xfrm>
              <a:off x="7185026" y="1147763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8" extrusionOk="0">
                  <a:moveTo>
                    <a:pt x="9" y="18"/>
                  </a:moveTo>
                  <a:cubicBezTo>
                    <a:pt x="153" y="18"/>
                    <a:pt x="153" y="18"/>
                    <a:pt x="153" y="18"/>
                  </a:cubicBezTo>
                  <a:cubicBezTo>
                    <a:pt x="158" y="18"/>
                    <a:pt x="162" y="14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Shape 67">
              <a:extLst>
                <a:ext uri="{FF2B5EF4-FFF2-40B4-BE49-F238E27FC236}">
                  <a16:creationId xmlns:a16="http://schemas.microsoft.com/office/drawing/2014/main" id="{B73F213A-D3C6-BE55-971A-07EF87810C8E}"/>
                </a:ext>
              </a:extLst>
            </p:cNvPr>
            <p:cNvSpPr/>
            <p:nvPr/>
          </p:nvSpPr>
          <p:spPr>
            <a:xfrm>
              <a:off x="7185026" y="1252538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8" extrusionOk="0">
                  <a:moveTo>
                    <a:pt x="9" y="18"/>
                  </a:moveTo>
                  <a:cubicBezTo>
                    <a:pt x="153" y="18"/>
                    <a:pt x="153" y="18"/>
                    <a:pt x="153" y="18"/>
                  </a:cubicBezTo>
                  <a:cubicBezTo>
                    <a:pt x="158" y="18"/>
                    <a:pt x="162" y="14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Shape 68">
              <a:extLst>
                <a:ext uri="{FF2B5EF4-FFF2-40B4-BE49-F238E27FC236}">
                  <a16:creationId xmlns:a16="http://schemas.microsoft.com/office/drawing/2014/main" id="{87A7CA7B-C56E-0EBE-1883-CF1621CD85B2}"/>
                </a:ext>
              </a:extLst>
            </p:cNvPr>
            <p:cNvSpPr/>
            <p:nvPr/>
          </p:nvSpPr>
          <p:spPr>
            <a:xfrm>
              <a:off x="7185026" y="1303338"/>
              <a:ext cx="161925" cy="19050"/>
            </a:xfrm>
            <a:custGeom>
              <a:avLst/>
              <a:gdLst/>
              <a:ahLst/>
              <a:cxnLst/>
              <a:rect l="0" t="0" r="0" b="0"/>
              <a:pathLst>
                <a:path w="162" h="19" extrusionOk="0">
                  <a:moveTo>
                    <a:pt x="9" y="19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2" y="15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Shape 69">
            <a:extLst>
              <a:ext uri="{FF2B5EF4-FFF2-40B4-BE49-F238E27FC236}">
                <a16:creationId xmlns:a16="http://schemas.microsoft.com/office/drawing/2014/main" id="{096736C0-FC3D-4AFD-C9B9-A412FBBC941E}"/>
              </a:ext>
            </a:extLst>
          </p:cNvPr>
          <p:cNvGrpSpPr/>
          <p:nvPr/>
        </p:nvGrpSpPr>
        <p:grpSpPr>
          <a:xfrm>
            <a:off x="10473452" y="1657379"/>
            <a:ext cx="738717" cy="563033"/>
            <a:chOff x="7888289" y="1004888"/>
            <a:chExt cx="554038" cy="422275"/>
          </a:xfrm>
          <a:solidFill>
            <a:srgbClr val="D33266"/>
          </a:solidFill>
        </p:grpSpPr>
        <p:sp>
          <p:nvSpPr>
            <p:cNvPr id="58" name="Shape 70">
              <a:extLst>
                <a:ext uri="{FF2B5EF4-FFF2-40B4-BE49-F238E27FC236}">
                  <a16:creationId xmlns:a16="http://schemas.microsoft.com/office/drawing/2014/main" id="{CF290F0A-338B-4A23-73C4-9912C7E0CC2A}"/>
                </a:ext>
              </a:extLst>
            </p:cNvPr>
            <p:cNvSpPr/>
            <p:nvPr/>
          </p:nvSpPr>
          <p:spPr>
            <a:xfrm>
              <a:off x="8345489" y="1004888"/>
              <a:ext cx="58738" cy="382588"/>
            </a:xfrm>
            <a:custGeom>
              <a:avLst/>
              <a:gdLst/>
              <a:ahLst/>
              <a:cxnLst/>
              <a:rect l="0" t="0" r="0" b="0"/>
              <a:pathLst>
                <a:path w="58" h="385" extrusionOk="0">
                  <a:moveTo>
                    <a:pt x="29" y="385"/>
                  </a:moveTo>
                  <a:cubicBezTo>
                    <a:pt x="46" y="385"/>
                    <a:pt x="58" y="374"/>
                    <a:pt x="58" y="356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4"/>
                    <a:pt x="54" y="0"/>
                    <a:pt x="48" y="0"/>
                  </a:cubicBezTo>
                  <a:cubicBezTo>
                    <a:pt x="43" y="0"/>
                    <a:pt x="39" y="4"/>
                    <a:pt x="39" y="9"/>
                  </a:cubicBezTo>
                  <a:cubicBezTo>
                    <a:pt x="39" y="356"/>
                    <a:pt x="39" y="356"/>
                    <a:pt x="39" y="356"/>
                  </a:cubicBezTo>
                  <a:cubicBezTo>
                    <a:pt x="39" y="359"/>
                    <a:pt x="39" y="366"/>
                    <a:pt x="29" y="366"/>
                  </a:cubicBezTo>
                  <a:cubicBezTo>
                    <a:pt x="26" y="366"/>
                    <a:pt x="18" y="366"/>
                    <a:pt x="18" y="35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75"/>
                    <a:pt x="14" y="385"/>
                    <a:pt x="29" y="3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71">
              <a:extLst>
                <a:ext uri="{FF2B5EF4-FFF2-40B4-BE49-F238E27FC236}">
                  <a16:creationId xmlns:a16="http://schemas.microsoft.com/office/drawing/2014/main" id="{03D9A439-1765-AC40-9B45-F30F35A534A5}"/>
                </a:ext>
              </a:extLst>
            </p:cNvPr>
            <p:cNvSpPr/>
            <p:nvPr/>
          </p:nvSpPr>
          <p:spPr>
            <a:xfrm>
              <a:off x="7942264" y="1147763"/>
              <a:ext cx="147638" cy="134938"/>
            </a:xfrm>
            <a:custGeom>
              <a:avLst/>
              <a:gdLst/>
              <a:ahLst/>
              <a:cxnLst/>
              <a:rect l="0" t="0" r="0" b="0"/>
              <a:pathLst>
                <a:path w="149" h="136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5" y="136"/>
                    <a:pt x="149" y="132"/>
                    <a:pt x="149" y="127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4"/>
                    <a:pt x="145" y="0"/>
                    <a:pt x="140" y="0"/>
                  </a:cubicBezTo>
                  <a:close/>
                  <a:moveTo>
                    <a:pt x="131" y="118"/>
                  </a:moveTo>
                  <a:cubicBezTo>
                    <a:pt x="18" y="118"/>
                    <a:pt x="18" y="118"/>
                    <a:pt x="18" y="1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1" y="18"/>
                    <a:pt x="131" y="18"/>
                    <a:pt x="131" y="18"/>
                  </a:cubicBezTo>
                  <a:lnTo>
                    <a:pt x="131" y="1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Shape 72">
              <a:extLst>
                <a:ext uri="{FF2B5EF4-FFF2-40B4-BE49-F238E27FC236}">
                  <a16:creationId xmlns:a16="http://schemas.microsoft.com/office/drawing/2014/main" id="{42192C65-2857-57EF-FCBA-663C2E363E93}"/>
                </a:ext>
              </a:extLst>
            </p:cNvPr>
            <p:cNvSpPr/>
            <p:nvPr/>
          </p:nvSpPr>
          <p:spPr>
            <a:xfrm>
              <a:off x="7942264" y="1042988"/>
              <a:ext cx="330200" cy="71438"/>
            </a:xfrm>
            <a:custGeom>
              <a:avLst/>
              <a:gdLst/>
              <a:ahLst/>
              <a:cxnLst/>
              <a:rect l="0" t="0" r="0" b="0"/>
              <a:pathLst>
                <a:path w="333" h="71" extrusionOk="0">
                  <a:moveTo>
                    <a:pt x="32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4" y="71"/>
                    <a:pt x="9" y="71"/>
                  </a:cubicBezTo>
                  <a:cubicBezTo>
                    <a:pt x="323" y="71"/>
                    <a:pt x="323" y="71"/>
                    <a:pt x="323" y="71"/>
                  </a:cubicBezTo>
                  <a:cubicBezTo>
                    <a:pt x="328" y="71"/>
                    <a:pt x="333" y="67"/>
                    <a:pt x="333" y="62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4"/>
                    <a:pt x="328" y="0"/>
                    <a:pt x="323" y="0"/>
                  </a:cubicBezTo>
                  <a:close/>
                  <a:moveTo>
                    <a:pt x="314" y="52"/>
                  </a:moveTo>
                  <a:cubicBezTo>
                    <a:pt x="18" y="52"/>
                    <a:pt x="18" y="52"/>
                    <a:pt x="18" y="52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14" y="19"/>
                    <a:pt x="314" y="19"/>
                    <a:pt x="314" y="19"/>
                  </a:cubicBezTo>
                  <a:lnTo>
                    <a:pt x="314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73">
              <a:extLst>
                <a:ext uri="{FF2B5EF4-FFF2-40B4-BE49-F238E27FC236}">
                  <a16:creationId xmlns:a16="http://schemas.microsoft.com/office/drawing/2014/main" id="{215D8186-BD1F-7A54-BA3E-567EF0ABE2A1}"/>
                </a:ext>
              </a:extLst>
            </p:cNvPr>
            <p:cNvSpPr/>
            <p:nvPr/>
          </p:nvSpPr>
          <p:spPr>
            <a:xfrm>
              <a:off x="8123239" y="1147763"/>
              <a:ext cx="149225" cy="17463"/>
            </a:xfrm>
            <a:custGeom>
              <a:avLst/>
              <a:gdLst/>
              <a:ahLst/>
              <a:cxnLst/>
              <a:rect l="0" t="0" r="0" b="0"/>
              <a:pathLst>
                <a:path w="150" h="18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50" y="14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Shape 74">
              <a:extLst>
                <a:ext uri="{FF2B5EF4-FFF2-40B4-BE49-F238E27FC236}">
                  <a16:creationId xmlns:a16="http://schemas.microsoft.com/office/drawing/2014/main" id="{996D0DBD-38EA-D1F3-EA71-A6A1727CAE35}"/>
                </a:ext>
              </a:extLst>
            </p:cNvPr>
            <p:cNvSpPr/>
            <p:nvPr/>
          </p:nvSpPr>
          <p:spPr>
            <a:xfrm>
              <a:off x="8123239" y="1185863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75">
              <a:extLst>
                <a:ext uri="{FF2B5EF4-FFF2-40B4-BE49-F238E27FC236}">
                  <a16:creationId xmlns:a16="http://schemas.microsoft.com/office/drawing/2014/main" id="{A3947009-F13B-C0AF-E5B1-88AC7C624FEF}"/>
                </a:ext>
              </a:extLst>
            </p:cNvPr>
            <p:cNvSpPr/>
            <p:nvPr/>
          </p:nvSpPr>
          <p:spPr>
            <a:xfrm>
              <a:off x="8123239" y="1225551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10"/>
                  </a:cubicBezTo>
                  <a:cubicBezTo>
                    <a:pt x="150" y="5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76">
              <a:extLst>
                <a:ext uri="{FF2B5EF4-FFF2-40B4-BE49-F238E27FC236}">
                  <a16:creationId xmlns:a16="http://schemas.microsoft.com/office/drawing/2014/main" id="{B1BE9679-D902-99D7-1699-AAEF80B515F5}"/>
                </a:ext>
              </a:extLst>
            </p:cNvPr>
            <p:cNvSpPr/>
            <p:nvPr/>
          </p:nvSpPr>
          <p:spPr>
            <a:xfrm>
              <a:off x="8123239" y="1265238"/>
              <a:ext cx="149225" cy="17463"/>
            </a:xfrm>
            <a:custGeom>
              <a:avLst/>
              <a:gdLst/>
              <a:ahLst/>
              <a:cxnLst/>
              <a:rect l="0" t="0" r="0" b="0"/>
              <a:pathLst>
                <a:path w="150" h="18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50" y="14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77">
              <a:extLst>
                <a:ext uri="{FF2B5EF4-FFF2-40B4-BE49-F238E27FC236}">
                  <a16:creationId xmlns:a16="http://schemas.microsoft.com/office/drawing/2014/main" id="{DAB7C0E3-EB43-ED5A-CE2A-B7EB8D2E31A6}"/>
                </a:ext>
              </a:extLst>
            </p:cNvPr>
            <p:cNvSpPr/>
            <p:nvPr/>
          </p:nvSpPr>
          <p:spPr>
            <a:xfrm>
              <a:off x="8123239" y="1303338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78">
              <a:extLst>
                <a:ext uri="{FF2B5EF4-FFF2-40B4-BE49-F238E27FC236}">
                  <a16:creationId xmlns:a16="http://schemas.microsoft.com/office/drawing/2014/main" id="{C57A044E-F9A5-B2C9-53DF-42920DD38995}"/>
                </a:ext>
              </a:extLst>
            </p:cNvPr>
            <p:cNvSpPr/>
            <p:nvPr/>
          </p:nvSpPr>
          <p:spPr>
            <a:xfrm>
              <a:off x="7942264" y="1303338"/>
              <a:ext cx="147638" cy="19050"/>
            </a:xfrm>
            <a:custGeom>
              <a:avLst/>
              <a:gdLst/>
              <a:ahLst/>
              <a:cxnLst/>
              <a:rect l="0" t="0" r="0" b="0"/>
              <a:pathLst>
                <a:path w="149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49" y="15"/>
                    <a:pt x="149" y="9"/>
                  </a:cubicBezTo>
                  <a:cubicBezTo>
                    <a:pt x="149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79">
              <a:extLst>
                <a:ext uri="{FF2B5EF4-FFF2-40B4-BE49-F238E27FC236}">
                  <a16:creationId xmlns:a16="http://schemas.microsoft.com/office/drawing/2014/main" id="{C8AAF36D-100A-5D9F-1E90-048307C5B452}"/>
                </a:ext>
              </a:extLst>
            </p:cNvPr>
            <p:cNvSpPr/>
            <p:nvPr/>
          </p:nvSpPr>
          <p:spPr>
            <a:xfrm>
              <a:off x="8123239" y="1343026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10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80">
              <a:extLst>
                <a:ext uri="{FF2B5EF4-FFF2-40B4-BE49-F238E27FC236}">
                  <a16:creationId xmlns:a16="http://schemas.microsoft.com/office/drawing/2014/main" id="{5CDB6B4C-3D30-9252-C831-60247256CB82}"/>
                </a:ext>
              </a:extLst>
            </p:cNvPr>
            <p:cNvSpPr/>
            <p:nvPr/>
          </p:nvSpPr>
          <p:spPr>
            <a:xfrm>
              <a:off x="7942264" y="1343026"/>
              <a:ext cx="147638" cy="19050"/>
            </a:xfrm>
            <a:custGeom>
              <a:avLst/>
              <a:gdLst/>
              <a:ahLst/>
              <a:cxnLst/>
              <a:rect l="0" t="0" r="0" b="0"/>
              <a:pathLst>
                <a:path w="149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49" y="15"/>
                    <a:pt x="149" y="10"/>
                  </a:cubicBezTo>
                  <a:cubicBezTo>
                    <a:pt x="149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5AE4B4D7-6DF7-D4AF-7155-921AEBDE8469}"/>
                </a:ext>
              </a:extLst>
            </p:cNvPr>
            <p:cNvSpPr/>
            <p:nvPr/>
          </p:nvSpPr>
          <p:spPr>
            <a:xfrm>
              <a:off x="7888289" y="1004888"/>
              <a:ext cx="554038" cy="422275"/>
            </a:xfrm>
            <a:custGeom>
              <a:avLst/>
              <a:gdLst/>
              <a:ahLst/>
              <a:cxnLst/>
              <a:rect l="0" t="0" r="0" b="0"/>
              <a:pathLst>
                <a:path w="556" h="425" extrusionOk="0">
                  <a:moveTo>
                    <a:pt x="547" y="0"/>
                  </a:moveTo>
                  <a:cubicBezTo>
                    <a:pt x="541" y="0"/>
                    <a:pt x="537" y="4"/>
                    <a:pt x="537" y="9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37" y="384"/>
                    <a:pt x="515" y="406"/>
                    <a:pt x="488" y="406"/>
                  </a:cubicBezTo>
                  <a:cubicBezTo>
                    <a:pt x="460" y="406"/>
                    <a:pt x="438" y="384"/>
                    <a:pt x="438" y="356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94"/>
                    <a:pt x="31" y="425"/>
                    <a:pt x="6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525" y="424"/>
                    <a:pt x="556" y="394"/>
                    <a:pt x="556" y="356"/>
                  </a:cubicBezTo>
                  <a:cubicBezTo>
                    <a:pt x="556" y="9"/>
                    <a:pt x="556" y="9"/>
                    <a:pt x="556" y="9"/>
                  </a:cubicBezTo>
                  <a:cubicBezTo>
                    <a:pt x="556" y="4"/>
                    <a:pt x="552" y="0"/>
                    <a:pt x="547" y="0"/>
                  </a:cubicBezTo>
                  <a:close/>
                  <a:moveTo>
                    <a:pt x="441" y="406"/>
                  </a:moveTo>
                  <a:cubicBezTo>
                    <a:pt x="68" y="406"/>
                    <a:pt x="68" y="406"/>
                    <a:pt x="68" y="406"/>
                  </a:cubicBezTo>
                  <a:cubicBezTo>
                    <a:pt x="41" y="406"/>
                    <a:pt x="19" y="384"/>
                    <a:pt x="19" y="35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9" y="356"/>
                    <a:pt x="419" y="356"/>
                    <a:pt x="419" y="356"/>
                  </a:cubicBezTo>
                  <a:cubicBezTo>
                    <a:pt x="419" y="357"/>
                    <a:pt x="419" y="359"/>
                    <a:pt x="419" y="360"/>
                  </a:cubicBezTo>
                  <a:cubicBezTo>
                    <a:pt x="419" y="360"/>
                    <a:pt x="420" y="361"/>
                    <a:pt x="420" y="361"/>
                  </a:cubicBezTo>
                  <a:cubicBezTo>
                    <a:pt x="420" y="362"/>
                    <a:pt x="420" y="363"/>
                    <a:pt x="420" y="363"/>
                  </a:cubicBezTo>
                  <a:cubicBezTo>
                    <a:pt x="420" y="364"/>
                    <a:pt x="420" y="364"/>
                    <a:pt x="420" y="365"/>
                  </a:cubicBezTo>
                  <a:cubicBezTo>
                    <a:pt x="420" y="365"/>
                    <a:pt x="420" y="366"/>
                    <a:pt x="420" y="367"/>
                  </a:cubicBezTo>
                  <a:cubicBezTo>
                    <a:pt x="420" y="367"/>
                    <a:pt x="420" y="368"/>
                    <a:pt x="420" y="368"/>
                  </a:cubicBezTo>
                  <a:cubicBezTo>
                    <a:pt x="421" y="369"/>
                    <a:pt x="421" y="370"/>
                    <a:pt x="421" y="370"/>
                  </a:cubicBezTo>
                  <a:cubicBezTo>
                    <a:pt x="421" y="371"/>
                    <a:pt x="421" y="371"/>
                    <a:pt x="421" y="372"/>
                  </a:cubicBezTo>
                  <a:cubicBezTo>
                    <a:pt x="421" y="372"/>
                    <a:pt x="421" y="373"/>
                    <a:pt x="422" y="374"/>
                  </a:cubicBezTo>
                  <a:cubicBezTo>
                    <a:pt x="422" y="374"/>
                    <a:pt x="422" y="375"/>
                    <a:pt x="422" y="375"/>
                  </a:cubicBezTo>
                  <a:cubicBezTo>
                    <a:pt x="422" y="376"/>
                    <a:pt x="422" y="376"/>
                    <a:pt x="423" y="377"/>
                  </a:cubicBezTo>
                  <a:cubicBezTo>
                    <a:pt x="423" y="377"/>
                    <a:pt x="423" y="378"/>
                    <a:pt x="423" y="378"/>
                  </a:cubicBezTo>
                  <a:cubicBezTo>
                    <a:pt x="423" y="379"/>
                    <a:pt x="423" y="380"/>
                    <a:pt x="424" y="380"/>
                  </a:cubicBezTo>
                  <a:cubicBezTo>
                    <a:pt x="424" y="381"/>
                    <a:pt x="424" y="381"/>
                    <a:pt x="424" y="382"/>
                  </a:cubicBezTo>
                  <a:cubicBezTo>
                    <a:pt x="424" y="382"/>
                    <a:pt x="425" y="383"/>
                    <a:pt x="425" y="383"/>
                  </a:cubicBezTo>
                  <a:cubicBezTo>
                    <a:pt x="425" y="384"/>
                    <a:pt x="425" y="384"/>
                    <a:pt x="426" y="385"/>
                  </a:cubicBezTo>
                  <a:cubicBezTo>
                    <a:pt x="426" y="385"/>
                    <a:pt x="426" y="386"/>
                    <a:pt x="426" y="386"/>
                  </a:cubicBezTo>
                  <a:cubicBezTo>
                    <a:pt x="427" y="387"/>
                    <a:pt x="427" y="387"/>
                    <a:pt x="427" y="388"/>
                  </a:cubicBezTo>
                  <a:cubicBezTo>
                    <a:pt x="427" y="388"/>
                    <a:pt x="428" y="389"/>
                    <a:pt x="428" y="389"/>
                  </a:cubicBezTo>
                  <a:cubicBezTo>
                    <a:pt x="428" y="390"/>
                    <a:pt x="428" y="390"/>
                    <a:pt x="429" y="391"/>
                  </a:cubicBezTo>
                  <a:cubicBezTo>
                    <a:pt x="429" y="391"/>
                    <a:pt x="429" y="392"/>
                    <a:pt x="430" y="392"/>
                  </a:cubicBezTo>
                  <a:cubicBezTo>
                    <a:pt x="430" y="393"/>
                    <a:pt x="430" y="393"/>
                    <a:pt x="431" y="394"/>
                  </a:cubicBezTo>
                  <a:cubicBezTo>
                    <a:pt x="431" y="394"/>
                    <a:pt x="431" y="394"/>
                    <a:pt x="431" y="395"/>
                  </a:cubicBezTo>
                  <a:cubicBezTo>
                    <a:pt x="432" y="395"/>
                    <a:pt x="432" y="396"/>
                    <a:pt x="432" y="396"/>
                  </a:cubicBezTo>
                  <a:cubicBezTo>
                    <a:pt x="433" y="397"/>
                    <a:pt x="433" y="397"/>
                    <a:pt x="433" y="398"/>
                  </a:cubicBezTo>
                  <a:cubicBezTo>
                    <a:pt x="434" y="398"/>
                    <a:pt x="434" y="399"/>
                    <a:pt x="434" y="399"/>
                  </a:cubicBezTo>
                  <a:cubicBezTo>
                    <a:pt x="435" y="399"/>
                    <a:pt x="435" y="400"/>
                    <a:pt x="436" y="400"/>
                  </a:cubicBezTo>
                  <a:cubicBezTo>
                    <a:pt x="436" y="401"/>
                    <a:pt x="436" y="401"/>
                    <a:pt x="437" y="402"/>
                  </a:cubicBezTo>
                  <a:cubicBezTo>
                    <a:pt x="437" y="402"/>
                    <a:pt x="437" y="402"/>
                    <a:pt x="438" y="403"/>
                  </a:cubicBezTo>
                  <a:cubicBezTo>
                    <a:pt x="438" y="403"/>
                    <a:pt x="438" y="404"/>
                    <a:pt x="439" y="404"/>
                  </a:cubicBezTo>
                  <a:cubicBezTo>
                    <a:pt x="439" y="404"/>
                    <a:pt x="440" y="405"/>
                    <a:pt x="440" y="405"/>
                  </a:cubicBezTo>
                  <a:cubicBezTo>
                    <a:pt x="440" y="405"/>
                    <a:pt x="441" y="406"/>
                    <a:pt x="441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Shape 82">
            <a:extLst>
              <a:ext uri="{FF2B5EF4-FFF2-40B4-BE49-F238E27FC236}">
                <a16:creationId xmlns:a16="http://schemas.microsoft.com/office/drawing/2014/main" id="{250082B8-F15A-BF48-FEB6-642FA52EC188}"/>
              </a:ext>
            </a:extLst>
          </p:cNvPr>
          <p:cNvGrpSpPr/>
          <p:nvPr/>
        </p:nvGrpSpPr>
        <p:grpSpPr>
          <a:xfrm>
            <a:off x="772768" y="2494999"/>
            <a:ext cx="476251" cy="546100"/>
            <a:chOff x="612776" y="1695451"/>
            <a:chExt cx="357188" cy="409575"/>
          </a:xfrm>
          <a:solidFill>
            <a:srgbClr val="D33266"/>
          </a:solidFill>
        </p:grpSpPr>
        <p:sp>
          <p:nvSpPr>
            <p:cNvPr id="71" name="Shape 83">
              <a:extLst>
                <a:ext uri="{FF2B5EF4-FFF2-40B4-BE49-F238E27FC236}">
                  <a16:creationId xmlns:a16="http://schemas.microsoft.com/office/drawing/2014/main" id="{26796971-C8A5-CF89-3BE4-B4C54650E3EB}"/>
                </a:ext>
              </a:extLst>
            </p:cNvPr>
            <p:cNvSpPr/>
            <p:nvPr/>
          </p:nvSpPr>
          <p:spPr>
            <a:xfrm>
              <a:off x="638176" y="1695451"/>
              <a:ext cx="304800" cy="409575"/>
            </a:xfrm>
            <a:custGeom>
              <a:avLst/>
              <a:gdLst/>
              <a:ahLst/>
              <a:cxnLst/>
              <a:rect l="0" t="0" r="0" b="0"/>
              <a:pathLst>
                <a:path w="307" h="412" extrusionOk="0">
                  <a:moveTo>
                    <a:pt x="285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10" y="47"/>
                  </a:cubicBezTo>
                  <a:cubicBezTo>
                    <a:pt x="15" y="47"/>
                    <a:pt x="19" y="43"/>
                    <a:pt x="19" y="38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0"/>
                    <a:pt x="20" y="19"/>
                    <a:pt x="23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393"/>
                    <a:pt x="80" y="393"/>
                    <a:pt x="80" y="393"/>
                  </a:cubicBezTo>
                  <a:cubicBezTo>
                    <a:pt x="23" y="393"/>
                    <a:pt x="23" y="393"/>
                    <a:pt x="23" y="393"/>
                  </a:cubicBezTo>
                  <a:cubicBezTo>
                    <a:pt x="20" y="393"/>
                    <a:pt x="19" y="392"/>
                    <a:pt x="19" y="389"/>
                  </a:cubicBezTo>
                  <a:cubicBezTo>
                    <a:pt x="19" y="377"/>
                    <a:pt x="19" y="377"/>
                    <a:pt x="19" y="377"/>
                  </a:cubicBezTo>
                  <a:cubicBezTo>
                    <a:pt x="19" y="372"/>
                    <a:pt x="15" y="368"/>
                    <a:pt x="10" y="368"/>
                  </a:cubicBezTo>
                  <a:cubicBezTo>
                    <a:pt x="4" y="368"/>
                    <a:pt x="0" y="372"/>
                    <a:pt x="0" y="37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10" y="412"/>
                    <a:pt x="23" y="412"/>
                  </a:cubicBezTo>
                  <a:cubicBezTo>
                    <a:pt x="285" y="412"/>
                    <a:pt x="285" y="412"/>
                    <a:pt x="285" y="412"/>
                  </a:cubicBezTo>
                  <a:cubicBezTo>
                    <a:pt x="298" y="412"/>
                    <a:pt x="307" y="402"/>
                    <a:pt x="307" y="389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8" y="0"/>
                    <a:pt x="285" y="0"/>
                  </a:cubicBezTo>
                  <a:close/>
                  <a:moveTo>
                    <a:pt x="289" y="389"/>
                  </a:moveTo>
                  <a:cubicBezTo>
                    <a:pt x="289" y="392"/>
                    <a:pt x="287" y="393"/>
                    <a:pt x="285" y="393"/>
                  </a:cubicBezTo>
                  <a:cubicBezTo>
                    <a:pt x="98" y="393"/>
                    <a:pt x="98" y="393"/>
                    <a:pt x="98" y="393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285" y="19"/>
                    <a:pt x="285" y="19"/>
                    <a:pt x="285" y="19"/>
                  </a:cubicBezTo>
                  <a:cubicBezTo>
                    <a:pt x="287" y="19"/>
                    <a:pt x="289" y="20"/>
                    <a:pt x="289" y="23"/>
                  </a:cubicBezTo>
                  <a:lnTo>
                    <a:pt x="289" y="3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84">
              <a:extLst>
                <a:ext uri="{FF2B5EF4-FFF2-40B4-BE49-F238E27FC236}">
                  <a16:creationId xmlns:a16="http://schemas.microsoft.com/office/drawing/2014/main" id="{E7047BC4-FEEC-1875-D576-6DC4110EC447}"/>
                </a:ext>
              </a:extLst>
            </p:cNvPr>
            <p:cNvSpPr/>
            <p:nvPr/>
          </p:nvSpPr>
          <p:spPr>
            <a:xfrm>
              <a:off x="9509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8" h="360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4" y="360"/>
                    <a:pt x="9" y="360"/>
                  </a:cubicBezTo>
                  <a:cubicBezTo>
                    <a:pt x="14" y="360"/>
                    <a:pt x="18" y="355"/>
                    <a:pt x="18" y="35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85">
              <a:extLst>
                <a:ext uri="{FF2B5EF4-FFF2-40B4-BE49-F238E27FC236}">
                  <a16:creationId xmlns:a16="http://schemas.microsoft.com/office/drawing/2014/main" id="{2238117E-E766-44CD-1D5E-3659021BCD4D}"/>
                </a:ext>
              </a:extLst>
            </p:cNvPr>
            <p:cNvSpPr/>
            <p:nvPr/>
          </p:nvSpPr>
          <p:spPr>
            <a:xfrm>
              <a:off x="612776" y="1812926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86">
              <a:extLst>
                <a:ext uri="{FF2B5EF4-FFF2-40B4-BE49-F238E27FC236}">
                  <a16:creationId xmlns:a16="http://schemas.microsoft.com/office/drawing/2014/main" id="{45287955-92C6-6B56-ECAB-6B48720D48B5}"/>
                </a:ext>
              </a:extLst>
            </p:cNvPr>
            <p:cNvSpPr/>
            <p:nvPr/>
          </p:nvSpPr>
          <p:spPr>
            <a:xfrm>
              <a:off x="612776" y="1760538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8" extrusionOk="0">
                  <a:moveTo>
                    <a:pt x="9" y="18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87">
              <a:extLst>
                <a:ext uri="{FF2B5EF4-FFF2-40B4-BE49-F238E27FC236}">
                  <a16:creationId xmlns:a16="http://schemas.microsoft.com/office/drawing/2014/main" id="{2B9DA30F-C50D-1620-21F1-FC0481F51CEE}"/>
                </a:ext>
              </a:extLst>
            </p:cNvPr>
            <p:cNvSpPr/>
            <p:nvPr/>
          </p:nvSpPr>
          <p:spPr>
            <a:xfrm>
              <a:off x="612776" y="1865313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10"/>
                  </a:cubicBezTo>
                  <a:cubicBezTo>
                    <a:pt x="71" y="5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88">
              <a:extLst>
                <a:ext uri="{FF2B5EF4-FFF2-40B4-BE49-F238E27FC236}">
                  <a16:creationId xmlns:a16="http://schemas.microsoft.com/office/drawing/2014/main" id="{4AAAE33B-F859-BAF1-BA37-62C03ACEC0F6}"/>
                </a:ext>
              </a:extLst>
            </p:cNvPr>
            <p:cNvSpPr/>
            <p:nvPr/>
          </p:nvSpPr>
          <p:spPr>
            <a:xfrm>
              <a:off x="612776" y="1968501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10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89">
              <a:extLst>
                <a:ext uri="{FF2B5EF4-FFF2-40B4-BE49-F238E27FC236}">
                  <a16:creationId xmlns:a16="http://schemas.microsoft.com/office/drawing/2014/main" id="{E06F4531-8A75-EA57-6757-BFB4ABA81659}"/>
                </a:ext>
              </a:extLst>
            </p:cNvPr>
            <p:cNvSpPr/>
            <p:nvPr/>
          </p:nvSpPr>
          <p:spPr>
            <a:xfrm>
              <a:off x="612776" y="1917701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90">
              <a:extLst>
                <a:ext uri="{FF2B5EF4-FFF2-40B4-BE49-F238E27FC236}">
                  <a16:creationId xmlns:a16="http://schemas.microsoft.com/office/drawing/2014/main" id="{C6A3EF77-1739-0624-0491-64B1469E69AD}"/>
                </a:ext>
              </a:extLst>
            </p:cNvPr>
            <p:cNvSpPr/>
            <p:nvPr/>
          </p:nvSpPr>
          <p:spPr>
            <a:xfrm>
              <a:off x="612776" y="2022476"/>
              <a:ext cx="69850" cy="17463"/>
            </a:xfrm>
            <a:custGeom>
              <a:avLst/>
              <a:gdLst/>
              <a:ahLst/>
              <a:cxnLst/>
              <a:rect l="0" t="0" r="0" b="0"/>
              <a:pathLst>
                <a:path w="71" h="18" extrusionOk="0">
                  <a:moveTo>
                    <a:pt x="71" y="9"/>
                  </a:move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Shape 91">
            <a:extLst>
              <a:ext uri="{FF2B5EF4-FFF2-40B4-BE49-F238E27FC236}">
                <a16:creationId xmlns:a16="http://schemas.microsoft.com/office/drawing/2014/main" id="{0753E946-11C7-E9CA-2271-43F8E7415ABA}"/>
              </a:ext>
            </a:extLst>
          </p:cNvPr>
          <p:cNvGrpSpPr/>
          <p:nvPr/>
        </p:nvGrpSpPr>
        <p:grpSpPr>
          <a:xfrm>
            <a:off x="1850152" y="2494999"/>
            <a:ext cx="719667" cy="546100"/>
            <a:chOff x="1420814" y="1695451"/>
            <a:chExt cx="539750" cy="409575"/>
          </a:xfrm>
          <a:solidFill>
            <a:srgbClr val="D33266"/>
          </a:solidFill>
        </p:grpSpPr>
        <p:sp>
          <p:nvSpPr>
            <p:cNvPr id="80" name="Shape 92">
              <a:extLst>
                <a:ext uri="{FF2B5EF4-FFF2-40B4-BE49-F238E27FC236}">
                  <a16:creationId xmlns:a16="http://schemas.microsoft.com/office/drawing/2014/main" id="{AD84FD84-8283-1E78-B37B-2FA33BF88556}"/>
                </a:ext>
              </a:extLst>
            </p:cNvPr>
            <p:cNvSpPr/>
            <p:nvPr/>
          </p:nvSpPr>
          <p:spPr>
            <a:xfrm>
              <a:off x="1447801" y="1695451"/>
              <a:ext cx="487363" cy="409575"/>
            </a:xfrm>
            <a:custGeom>
              <a:avLst/>
              <a:gdLst/>
              <a:ahLst/>
              <a:cxnLst/>
              <a:rect l="0" t="0" r="0" b="0"/>
              <a:pathLst>
                <a:path w="490" h="412" extrusionOk="0">
                  <a:moveTo>
                    <a:pt x="468" y="0"/>
                  </a:moveTo>
                  <a:cubicBezTo>
                    <a:pt x="258" y="0"/>
                    <a:pt x="258" y="0"/>
                    <a:pt x="258" y="0"/>
                  </a:cubicBezTo>
                  <a:cubicBezTo>
                    <a:pt x="253" y="0"/>
                    <a:pt x="248" y="2"/>
                    <a:pt x="245" y="4"/>
                  </a:cubicBezTo>
                  <a:cubicBezTo>
                    <a:pt x="241" y="2"/>
                    <a:pt x="237" y="0"/>
                    <a:pt x="23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10"/>
                    <a:pt x="0" y="23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9" y="412"/>
                    <a:pt x="22" y="412"/>
                  </a:cubicBezTo>
                  <a:cubicBezTo>
                    <a:pt x="232" y="412"/>
                    <a:pt x="232" y="412"/>
                    <a:pt x="232" y="412"/>
                  </a:cubicBezTo>
                  <a:cubicBezTo>
                    <a:pt x="237" y="412"/>
                    <a:pt x="241" y="410"/>
                    <a:pt x="245" y="408"/>
                  </a:cubicBezTo>
                  <a:cubicBezTo>
                    <a:pt x="248" y="410"/>
                    <a:pt x="253" y="412"/>
                    <a:pt x="258" y="412"/>
                  </a:cubicBezTo>
                  <a:cubicBezTo>
                    <a:pt x="468" y="412"/>
                    <a:pt x="468" y="412"/>
                    <a:pt x="468" y="412"/>
                  </a:cubicBezTo>
                  <a:cubicBezTo>
                    <a:pt x="480" y="412"/>
                    <a:pt x="490" y="402"/>
                    <a:pt x="490" y="389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490" y="10"/>
                    <a:pt x="480" y="0"/>
                    <a:pt x="468" y="0"/>
                  </a:cubicBezTo>
                  <a:close/>
                  <a:moveTo>
                    <a:pt x="232" y="393"/>
                  </a:moveTo>
                  <a:cubicBezTo>
                    <a:pt x="22" y="393"/>
                    <a:pt x="22" y="393"/>
                    <a:pt x="22" y="393"/>
                  </a:cubicBezTo>
                  <a:cubicBezTo>
                    <a:pt x="20" y="393"/>
                    <a:pt x="18" y="392"/>
                    <a:pt x="18" y="389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4" y="19"/>
                    <a:pt x="235" y="20"/>
                    <a:pt x="235" y="23"/>
                  </a:cubicBezTo>
                  <a:cubicBezTo>
                    <a:pt x="235" y="38"/>
                    <a:pt x="235" y="38"/>
                    <a:pt x="235" y="38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5" y="388"/>
                    <a:pt x="235" y="388"/>
                    <a:pt x="235" y="388"/>
                  </a:cubicBezTo>
                  <a:cubicBezTo>
                    <a:pt x="235" y="389"/>
                    <a:pt x="235" y="389"/>
                    <a:pt x="235" y="389"/>
                  </a:cubicBezTo>
                  <a:cubicBezTo>
                    <a:pt x="235" y="392"/>
                    <a:pt x="234" y="393"/>
                    <a:pt x="232" y="393"/>
                  </a:cubicBezTo>
                  <a:close/>
                  <a:moveTo>
                    <a:pt x="471" y="389"/>
                  </a:moveTo>
                  <a:cubicBezTo>
                    <a:pt x="471" y="392"/>
                    <a:pt x="470" y="393"/>
                    <a:pt x="468" y="393"/>
                  </a:cubicBezTo>
                  <a:cubicBezTo>
                    <a:pt x="258" y="393"/>
                    <a:pt x="258" y="393"/>
                    <a:pt x="258" y="393"/>
                  </a:cubicBezTo>
                  <a:cubicBezTo>
                    <a:pt x="255" y="393"/>
                    <a:pt x="254" y="392"/>
                    <a:pt x="254" y="389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4" y="377"/>
                    <a:pt x="254" y="377"/>
                    <a:pt x="254" y="377"/>
                  </a:cubicBezTo>
                  <a:cubicBezTo>
                    <a:pt x="254" y="38"/>
                    <a:pt x="254" y="38"/>
                    <a:pt x="254" y="38"/>
                  </a:cubicBezTo>
                  <a:cubicBezTo>
                    <a:pt x="254" y="23"/>
                    <a:pt x="254" y="23"/>
                    <a:pt x="254" y="23"/>
                  </a:cubicBezTo>
                  <a:cubicBezTo>
                    <a:pt x="254" y="20"/>
                    <a:pt x="255" y="19"/>
                    <a:pt x="258" y="19"/>
                  </a:cubicBezTo>
                  <a:cubicBezTo>
                    <a:pt x="468" y="19"/>
                    <a:pt x="468" y="19"/>
                    <a:pt x="468" y="19"/>
                  </a:cubicBezTo>
                  <a:cubicBezTo>
                    <a:pt x="470" y="19"/>
                    <a:pt x="471" y="20"/>
                    <a:pt x="471" y="23"/>
                  </a:cubicBezTo>
                  <a:lnTo>
                    <a:pt x="471" y="3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93">
              <a:extLst>
                <a:ext uri="{FF2B5EF4-FFF2-40B4-BE49-F238E27FC236}">
                  <a16:creationId xmlns:a16="http://schemas.microsoft.com/office/drawing/2014/main" id="{6DED80ED-8B00-763A-DE1C-3780DA53C923}"/>
                </a:ext>
              </a:extLst>
            </p:cNvPr>
            <p:cNvSpPr/>
            <p:nvPr/>
          </p:nvSpPr>
          <p:spPr>
            <a:xfrm>
              <a:off x="19415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9" h="360" extrusionOk="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5" y="360"/>
                    <a:pt x="10" y="360"/>
                  </a:cubicBezTo>
                  <a:cubicBezTo>
                    <a:pt x="15" y="360"/>
                    <a:pt x="19" y="355"/>
                    <a:pt x="19" y="35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94">
              <a:extLst>
                <a:ext uri="{FF2B5EF4-FFF2-40B4-BE49-F238E27FC236}">
                  <a16:creationId xmlns:a16="http://schemas.microsoft.com/office/drawing/2014/main" id="{19740224-95DC-EA95-5A9A-5BB453CA4076}"/>
                </a:ext>
              </a:extLst>
            </p:cNvPr>
            <p:cNvSpPr/>
            <p:nvPr/>
          </p:nvSpPr>
          <p:spPr>
            <a:xfrm>
              <a:off x="14208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9" h="360" extrusionOk="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5" y="360"/>
                    <a:pt x="10" y="360"/>
                  </a:cubicBezTo>
                  <a:cubicBezTo>
                    <a:pt x="15" y="360"/>
                    <a:pt x="19" y="355"/>
                    <a:pt x="19" y="35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Shape 95">
              <a:extLst>
                <a:ext uri="{FF2B5EF4-FFF2-40B4-BE49-F238E27FC236}">
                  <a16:creationId xmlns:a16="http://schemas.microsoft.com/office/drawing/2014/main" id="{125E9E4B-E180-BEC6-3F50-D50139642A6E}"/>
                </a:ext>
              </a:extLst>
            </p:cNvPr>
            <p:cNvSpPr/>
            <p:nvPr/>
          </p:nvSpPr>
          <p:spPr>
            <a:xfrm>
              <a:off x="1485901" y="1812926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Shape 96">
              <a:extLst>
                <a:ext uri="{FF2B5EF4-FFF2-40B4-BE49-F238E27FC236}">
                  <a16:creationId xmlns:a16="http://schemas.microsoft.com/office/drawing/2014/main" id="{E3058DC1-51FE-0071-2C91-64C772FD9781}"/>
                </a:ext>
              </a:extLst>
            </p:cNvPr>
            <p:cNvSpPr/>
            <p:nvPr/>
          </p:nvSpPr>
          <p:spPr>
            <a:xfrm>
              <a:off x="1485901" y="1865313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5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97">
              <a:extLst>
                <a:ext uri="{FF2B5EF4-FFF2-40B4-BE49-F238E27FC236}">
                  <a16:creationId xmlns:a16="http://schemas.microsoft.com/office/drawing/2014/main" id="{C136C1A9-FA52-20C5-AD2B-6D8CBF9CA2B2}"/>
                </a:ext>
              </a:extLst>
            </p:cNvPr>
            <p:cNvSpPr/>
            <p:nvPr/>
          </p:nvSpPr>
          <p:spPr>
            <a:xfrm>
              <a:off x="1485901" y="17605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98">
              <a:extLst>
                <a:ext uri="{FF2B5EF4-FFF2-40B4-BE49-F238E27FC236}">
                  <a16:creationId xmlns:a16="http://schemas.microsoft.com/office/drawing/2014/main" id="{1A1F5EF1-1B36-21F8-2902-46D903BA605B}"/>
                </a:ext>
              </a:extLst>
            </p:cNvPr>
            <p:cNvSpPr/>
            <p:nvPr/>
          </p:nvSpPr>
          <p:spPr>
            <a:xfrm>
              <a:off x="1485901" y="19177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99">
              <a:extLst>
                <a:ext uri="{FF2B5EF4-FFF2-40B4-BE49-F238E27FC236}">
                  <a16:creationId xmlns:a16="http://schemas.microsoft.com/office/drawing/2014/main" id="{E663EBE0-ACC5-0F5B-6B58-7EBB16AFCF3A}"/>
                </a:ext>
              </a:extLst>
            </p:cNvPr>
            <p:cNvSpPr/>
            <p:nvPr/>
          </p:nvSpPr>
          <p:spPr>
            <a:xfrm>
              <a:off x="1485901" y="19685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100">
              <a:extLst>
                <a:ext uri="{FF2B5EF4-FFF2-40B4-BE49-F238E27FC236}">
                  <a16:creationId xmlns:a16="http://schemas.microsoft.com/office/drawing/2014/main" id="{40D354F3-2E92-F287-62AE-E1C1DA25AAC4}"/>
                </a:ext>
              </a:extLst>
            </p:cNvPr>
            <p:cNvSpPr/>
            <p:nvPr/>
          </p:nvSpPr>
          <p:spPr>
            <a:xfrm>
              <a:off x="1485901" y="2022476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Shape 101">
              <a:extLst>
                <a:ext uri="{FF2B5EF4-FFF2-40B4-BE49-F238E27FC236}">
                  <a16:creationId xmlns:a16="http://schemas.microsoft.com/office/drawing/2014/main" id="{A784751E-3D3E-4941-E07A-52F8C7F0350E}"/>
                </a:ext>
              </a:extLst>
            </p:cNvPr>
            <p:cNvSpPr/>
            <p:nvPr/>
          </p:nvSpPr>
          <p:spPr>
            <a:xfrm>
              <a:off x="1720851" y="1812926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Shape 102">
              <a:extLst>
                <a:ext uri="{FF2B5EF4-FFF2-40B4-BE49-F238E27FC236}">
                  <a16:creationId xmlns:a16="http://schemas.microsoft.com/office/drawing/2014/main" id="{B897DCFD-6BA5-9FA8-6CDA-28FF63E155AE}"/>
                </a:ext>
              </a:extLst>
            </p:cNvPr>
            <p:cNvSpPr/>
            <p:nvPr/>
          </p:nvSpPr>
          <p:spPr>
            <a:xfrm>
              <a:off x="1720851" y="1865313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10"/>
                  </a:cubicBezTo>
                  <a:cubicBezTo>
                    <a:pt x="176" y="5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103">
              <a:extLst>
                <a:ext uri="{FF2B5EF4-FFF2-40B4-BE49-F238E27FC236}">
                  <a16:creationId xmlns:a16="http://schemas.microsoft.com/office/drawing/2014/main" id="{474E2362-31A2-ED87-71A3-9A86B516F143}"/>
                </a:ext>
              </a:extLst>
            </p:cNvPr>
            <p:cNvSpPr/>
            <p:nvPr/>
          </p:nvSpPr>
          <p:spPr>
            <a:xfrm>
              <a:off x="1720851" y="17605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1" y="18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104">
              <a:extLst>
                <a:ext uri="{FF2B5EF4-FFF2-40B4-BE49-F238E27FC236}">
                  <a16:creationId xmlns:a16="http://schemas.microsoft.com/office/drawing/2014/main" id="{1E011518-7649-E721-7482-D8B8EBCA5F64}"/>
                </a:ext>
              </a:extLst>
            </p:cNvPr>
            <p:cNvSpPr/>
            <p:nvPr/>
          </p:nvSpPr>
          <p:spPr>
            <a:xfrm>
              <a:off x="1720851" y="19177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105">
              <a:extLst>
                <a:ext uri="{FF2B5EF4-FFF2-40B4-BE49-F238E27FC236}">
                  <a16:creationId xmlns:a16="http://schemas.microsoft.com/office/drawing/2014/main" id="{F59871EB-AAFA-0F2D-62BA-092751EA6BF5}"/>
                </a:ext>
              </a:extLst>
            </p:cNvPr>
            <p:cNvSpPr/>
            <p:nvPr/>
          </p:nvSpPr>
          <p:spPr>
            <a:xfrm>
              <a:off x="1720851" y="19685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10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106">
              <a:extLst>
                <a:ext uri="{FF2B5EF4-FFF2-40B4-BE49-F238E27FC236}">
                  <a16:creationId xmlns:a16="http://schemas.microsoft.com/office/drawing/2014/main" id="{E90E20EA-E719-AA92-2EFA-FB1924415A0C}"/>
                </a:ext>
              </a:extLst>
            </p:cNvPr>
            <p:cNvSpPr/>
            <p:nvPr/>
          </p:nvSpPr>
          <p:spPr>
            <a:xfrm>
              <a:off x="1720851" y="2022476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1" y="18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Shape 124">
            <a:extLst>
              <a:ext uri="{FF2B5EF4-FFF2-40B4-BE49-F238E27FC236}">
                <a16:creationId xmlns:a16="http://schemas.microsoft.com/office/drawing/2014/main" id="{218EF56C-ED32-B9FC-2282-44C8B60992BF}"/>
              </a:ext>
            </a:extLst>
          </p:cNvPr>
          <p:cNvGrpSpPr/>
          <p:nvPr/>
        </p:nvGrpSpPr>
        <p:grpSpPr>
          <a:xfrm>
            <a:off x="5154268" y="2478065"/>
            <a:ext cx="615951" cy="565149"/>
            <a:chOff x="3898901" y="1682751"/>
            <a:chExt cx="461963" cy="423862"/>
          </a:xfrm>
          <a:solidFill>
            <a:srgbClr val="D33266"/>
          </a:solidFill>
        </p:grpSpPr>
        <p:sp>
          <p:nvSpPr>
            <p:cNvPr id="96" name="Shape 125">
              <a:extLst>
                <a:ext uri="{FF2B5EF4-FFF2-40B4-BE49-F238E27FC236}">
                  <a16:creationId xmlns:a16="http://schemas.microsoft.com/office/drawing/2014/main" id="{0D2B11A9-E736-68DC-0A1D-1BE8A0B083BA}"/>
                </a:ext>
              </a:extLst>
            </p:cNvPr>
            <p:cNvSpPr/>
            <p:nvPr/>
          </p:nvSpPr>
          <p:spPr>
            <a:xfrm>
              <a:off x="3924301" y="1720851"/>
              <a:ext cx="409575" cy="254000"/>
            </a:xfrm>
            <a:custGeom>
              <a:avLst/>
              <a:gdLst/>
              <a:ahLst/>
              <a:cxnLst/>
              <a:rect l="0" t="0" r="0" b="0"/>
              <a:pathLst>
                <a:path w="412" h="255" extrusionOk="0">
                  <a:moveTo>
                    <a:pt x="402" y="0"/>
                  </a:moveTo>
                  <a:cubicBezTo>
                    <a:pt x="397" y="0"/>
                    <a:pt x="393" y="4"/>
                    <a:pt x="393" y="10"/>
                  </a:cubicBezTo>
                  <a:cubicBezTo>
                    <a:pt x="393" y="232"/>
                    <a:pt x="393" y="232"/>
                    <a:pt x="393" y="232"/>
                  </a:cubicBezTo>
                  <a:cubicBezTo>
                    <a:pt x="393" y="234"/>
                    <a:pt x="391" y="236"/>
                    <a:pt x="389" y="236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0" y="236"/>
                    <a:pt x="19" y="234"/>
                    <a:pt x="19" y="23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45"/>
                    <a:pt x="10" y="255"/>
                    <a:pt x="22" y="255"/>
                  </a:cubicBezTo>
                  <a:cubicBezTo>
                    <a:pt x="389" y="255"/>
                    <a:pt x="389" y="255"/>
                    <a:pt x="389" y="255"/>
                  </a:cubicBezTo>
                  <a:cubicBezTo>
                    <a:pt x="402" y="255"/>
                    <a:pt x="412" y="245"/>
                    <a:pt x="412" y="232"/>
                  </a:cubicBezTo>
                  <a:cubicBezTo>
                    <a:pt x="412" y="10"/>
                    <a:pt x="412" y="10"/>
                    <a:pt x="412" y="10"/>
                  </a:cubicBezTo>
                  <a:cubicBezTo>
                    <a:pt x="412" y="4"/>
                    <a:pt x="408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Shape 126">
              <a:extLst>
                <a:ext uri="{FF2B5EF4-FFF2-40B4-BE49-F238E27FC236}">
                  <a16:creationId xmlns:a16="http://schemas.microsoft.com/office/drawing/2014/main" id="{DB641842-EFDB-9EB0-9826-F23F01136B01}"/>
                </a:ext>
              </a:extLst>
            </p:cNvPr>
            <p:cNvSpPr/>
            <p:nvPr/>
          </p:nvSpPr>
          <p:spPr>
            <a:xfrm>
              <a:off x="3898901" y="1682751"/>
              <a:ext cx="461963" cy="19050"/>
            </a:xfrm>
            <a:custGeom>
              <a:avLst/>
              <a:gdLst/>
              <a:ahLst/>
              <a:cxnLst/>
              <a:rect l="0" t="0" r="0" b="0"/>
              <a:pathLst>
                <a:path w="464" h="19" extrusionOk="0">
                  <a:moveTo>
                    <a:pt x="4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455" y="19"/>
                    <a:pt x="455" y="19"/>
                    <a:pt x="455" y="19"/>
                  </a:cubicBezTo>
                  <a:cubicBezTo>
                    <a:pt x="460" y="19"/>
                    <a:pt x="464" y="14"/>
                    <a:pt x="464" y="9"/>
                  </a:cubicBezTo>
                  <a:cubicBezTo>
                    <a:pt x="464" y="4"/>
                    <a:pt x="460" y="0"/>
                    <a:pt x="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Shape 127">
              <a:extLst>
                <a:ext uri="{FF2B5EF4-FFF2-40B4-BE49-F238E27FC236}">
                  <a16:creationId xmlns:a16="http://schemas.microsoft.com/office/drawing/2014/main" id="{4C7370EC-2AE2-F050-5291-3DBCB3DFF55F}"/>
                </a:ext>
              </a:extLst>
            </p:cNvPr>
            <p:cNvSpPr/>
            <p:nvPr/>
          </p:nvSpPr>
          <p:spPr>
            <a:xfrm>
              <a:off x="3987801" y="1760538"/>
              <a:ext cx="280988" cy="123825"/>
            </a:xfrm>
            <a:custGeom>
              <a:avLst/>
              <a:gdLst/>
              <a:ahLst/>
              <a:cxnLst/>
              <a:rect l="0" t="0" r="0" b="0"/>
              <a:pathLst>
                <a:path w="282" h="123" extrusionOk="0">
                  <a:moveTo>
                    <a:pt x="96" y="29"/>
                  </a:moveTo>
                  <a:cubicBezTo>
                    <a:pt x="93" y="25"/>
                    <a:pt x="87" y="25"/>
                    <a:pt x="84" y="28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1" y="97"/>
                    <a:pt x="0" y="103"/>
                    <a:pt x="4" y="107"/>
                  </a:cubicBezTo>
                  <a:cubicBezTo>
                    <a:pt x="7" y="111"/>
                    <a:pt x="13" y="111"/>
                    <a:pt x="17" y="10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3" y="122"/>
                    <a:pt x="166" y="123"/>
                    <a:pt x="168" y="123"/>
                  </a:cubicBezTo>
                  <a:cubicBezTo>
                    <a:pt x="171" y="123"/>
                    <a:pt x="173" y="122"/>
                    <a:pt x="175" y="120"/>
                  </a:cubicBezTo>
                  <a:cubicBezTo>
                    <a:pt x="264" y="32"/>
                    <a:pt x="264" y="32"/>
                    <a:pt x="264" y="32"/>
                  </a:cubicBezTo>
                  <a:cubicBezTo>
                    <a:pt x="264" y="74"/>
                    <a:pt x="264" y="74"/>
                    <a:pt x="264" y="74"/>
                  </a:cubicBezTo>
                  <a:cubicBezTo>
                    <a:pt x="264" y="80"/>
                    <a:pt x="268" y="84"/>
                    <a:pt x="273" y="84"/>
                  </a:cubicBezTo>
                  <a:cubicBezTo>
                    <a:pt x="278" y="84"/>
                    <a:pt x="282" y="80"/>
                    <a:pt x="282" y="74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2" y="8"/>
                    <a:pt x="282" y="8"/>
                    <a:pt x="282" y="7"/>
                  </a:cubicBezTo>
                  <a:cubicBezTo>
                    <a:pt x="282" y="7"/>
                    <a:pt x="282" y="7"/>
                    <a:pt x="282" y="6"/>
                  </a:cubicBezTo>
                  <a:cubicBezTo>
                    <a:pt x="282" y="6"/>
                    <a:pt x="282" y="6"/>
                    <a:pt x="282" y="5"/>
                  </a:cubicBezTo>
                  <a:cubicBezTo>
                    <a:pt x="281" y="5"/>
                    <a:pt x="281" y="5"/>
                    <a:pt x="281" y="4"/>
                  </a:cubicBezTo>
                  <a:cubicBezTo>
                    <a:pt x="281" y="4"/>
                    <a:pt x="281" y="4"/>
                    <a:pt x="281" y="4"/>
                  </a:cubicBezTo>
                  <a:cubicBezTo>
                    <a:pt x="280" y="3"/>
                    <a:pt x="280" y="3"/>
                    <a:pt x="280" y="2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0" y="2"/>
                    <a:pt x="279" y="2"/>
                    <a:pt x="279" y="2"/>
                  </a:cubicBezTo>
                  <a:cubicBezTo>
                    <a:pt x="279" y="2"/>
                    <a:pt x="279" y="1"/>
                    <a:pt x="278" y="1"/>
                  </a:cubicBezTo>
                  <a:cubicBezTo>
                    <a:pt x="278" y="1"/>
                    <a:pt x="278" y="1"/>
                    <a:pt x="277" y="1"/>
                  </a:cubicBezTo>
                  <a:cubicBezTo>
                    <a:pt x="277" y="1"/>
                    <a:pt x="277" y="0"/>
                    <a:pt x="27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4" y="0"/>
                    <a:pt x="274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2" y="0"/>
                    <a:pt x="198" y="4"/>
                    <a:pt x="198" y="9"/>
                  </a:cubicBezTo>
                  <a:cubicBezTo>
                    <a:pt x="198" y="14"/>
                    <a:pt x="202" y="18"/>
                    <a:pt x="207" y="18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168" y="101"/>
                    <a:pt x="168" y="101"/>
                    <a:pt x="168" y="101"/>
                  </a:cubicBezTo>
                  <a:lnTo>
                    <a:pt x="96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Shape 128">
              <a:extLst>
                <a:ext uri="{FF2B5EF4-FFF2-40B4-BE49-F238E27FC236}">
                  <a16:creationId xmlns:a16="http://schemas.microsoft.com/office/drawing/2014/main" id="{ED6B6619-3CBE-5C55-5498-96FE7C022BEF}"/>
                </a:ext>
              </a:extLst>
            </p:cNvPr>
            <p:cNvSpPr/>
            <p:nvPr/>
          </p:nvSpPr>
          <p:spPr>
            <a:xfrm>
              <a:off x="4027489" y="1995488"/>
              <a:ext cx="203200" cy="111125"/>
            </a:xfrm>
            <a:custGeom>
              <a:avLst/>
              <a:gdLst/>
              <a:ahLst/>
              <a:cxnLst/>
              <a:rect l="0" t="0" r="0" b="0"/>
              <a:pathLst>
                <a:path w="204" h="112" extrusionOk="0">
                  <a:moveTo>
                    <a:pt x="198" y="93"/>
                  </a:moveTo>
                  <a:cubicBezTo>
                    <a:pt x="110" y="47"/>
                    <a:pt x="110" y="47"/>
                    <a:pt x="110" y="47"/>
                  </a:cubicBezTo>
                  <a:cubicBezTo>
                    <a:pt x="111" y="46"/>
                    <a:pt x="111" y="45"/>
                    <a:pt x="111" y="44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5"/>
                    <a:pt x="107" y="0"/>
                    <a:pt x="102" y="0"/>
                  </a:cubicBezTo>
                  <a:cubicBezTo>
                    <a:pt x="97" y="0"/>
                    <a:pt x="93" y="5"/>
                    <a:pt x="93" y="1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45"/>
                    <a:pt x="93" y="46"/>
                    <a:pt x="93" y="47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" y="96"/>
                    <a:pt x="0" y="101"/>
                    <a:pt x="2" y="106"/>
                  </a:cubicBezTo>
                  <a:cubicBezTo>
                    <a:pt x="4" y="110"/>
                    <a:pt x="10" y="112"/>
                    <a:pt x="15" y="110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91" y="111"/>
                    <a:pt x="192" y="111"/>
                    <a:pt x="194" y="111"/>
                  </a:cubicBezTo>
                  <a:cubicBezTo>
                    <a:pt x="197" y="111"/>
                    <a:pt x="200" y="109"/>
                    <a:pt x="202" y="106"/>
                  </a:cubicBezTo>
                  <a:cubicBezTo>
                    <a:pt x="204" y="101"/>
                    <a:pt x="203" y="96"/>
                    <a:pt x="198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Shape 129">
            <a:extLst>
              <a:ext uri="{FF2B5EF4-FFF2-40B4-BE49-F238E27FC236}">
                <a16:creationId xmlns:a16="http://schemas.microsoft.com/office/drawing/2014/main" id="{4AA134DF-13ED-34E7-FAF3-310EE00A3F14}"/>
              </a:ext>
            </a:extLst>
          </p:cNvPr>
          <p:cNvGrpSpPr/>
          <p:nvPr/>
        </p:nvGrpSpPr>
        <p:grpSpPr>
          <a:xfrm>
            <a:off x="6161802" y="2478066"/>
            <a:ext cx="565151" cy="563033"/>
            <a:chOff x="4654551" y="1682751"/>
            <a:chExt cx="423863" cy="422275"/>
          </a:xfrm>
          <a:solidFill>
            <a:srgbClr val="D33266"/>
          </a:solidFill>
        </p:grpSpPr>
        <p:sp>
          <p:nvSpPr>
            <p:cNvPr id="101" name="Shape 130">
              <a:extLst>
                <a:ext uri="{FF2B5EF4-FFF2-40B4-BE49-F238E27FC236}">
                  <a16:creationId xmlns:a16="http://schemas.microsoft.com/office/drawing/2014/main" id="{64332F95-DAC7-58A0-9B4D-FCECEB69044B}"/>
                </a:ext>
              </a:extLst>
            </p:cNvPr>
            <p:cNvSpPr/>
            <p:nvPr/>
          </p:nvSpPr>
          <p:spPr>
            <a:xfrm>
              <a:off x="4654551" y="1682751"/>
              <a:ext cx="423863" cy="422275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5"/>
                    <a:pt x="10" y="425"/>
                    <a:pt x="22" y="425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15" y="425"/>
                    <a:pt x="425" y="415"/>
                    <a:pt x="425" y="40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5" y="10"/>
                    <a:pt x="415" y="0"/>
                    <a:pt x="402" y="0"/>
                  </a:cubicBezTo>
                  <a:close/>
                  <a:moveTo>
                    <a:pt x="406" y="402"/>
                  </a:moveTo>
                  <a:cubicBezTo>
                    <a:pt x="406" y="404"/>
                    <a:pt x="404" y="406"/>
                    <a:pt x="402" y="406"/>
                  </a:cubicBez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8" y="404"/>
                    <a:pt x="18" y="40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0"/>
                    <a:pt x="406" y="22"/>
                  </a:cubicBezTo>
                  <a:lnTo>
                    <a:pt x="406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Shape 131">
              <a:extLst>
                <a:ext uri="{FF2B5EF4-FFF2-40B4-BE49-F238E27FC236}">
                  <a16:creationId xmlns:a16="http://schemas.microsoft.com/office/drawing/2014/main" id="{892B8CCE-6F10-5CDC-56E9-2928F1E21384}"/>
                </a:ext>
              </a:extLst>
            </p:cNvPr>
            <p:cNvSpPr/>
            <p:nvPr/>
          </p:nvSpPr>
          <p:spPr>
            <a:xfrm>
              <a:off x="4895851" y="1792288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Shape 132">
              <a:extLst>
                <a:ext uri="{FF2B5EF4-FFF2-40B4-BE49-F238E27FC236}">
                  <a16:creationId xmlns:a16="http://schemas.microsoft.com/office/drawing/2014/main" id="{A3F75893-92B9-29E4-7AB6-AEA152BB0C6C}"/>
                </a:ext>
              </a:extLst>
            </p:cNvPr>
            <p:cNvSpPr/>
            <p:nvPr/>
          </p:nvSpPr>
          <p:spPr>
            <a:xfrm>
              <a:off x="4706939" y="1733551"/>
              <a:ext cx="319088" cy="280988"/>
            </a:xfrm>
            <a:custGeom>
              <a:avLst/>
              <a:gdLst/>
              <a:ahLst/>
              <a:cxnLst/>
              <a:rect l="0" t="0" r="0" b="0"/>
              <a:pathLst>
                <a:path w="320" h="281" extrusionOk="0">
                  <a:moveTo>
                    <a:pt x="3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77"/>
                    <a:pt x="4" y="281"/>
                    <a:pt x="10" y="281"/>
                  </a:cubicBezTo>
                  <a:cubicBezTo>
                    <a:pt x="311" y="281"/>
                    <a:pt x="311" y="281"/>
                    <a:pt x="311" y="281"/>
                  </a:cubicBezTo>
                  <a:cubicBezTo>
                    <a:pt x="316" y="281"/>
                    <a:pt x="320" y="277"/>
                    <a:pt x="320" y="272"/>
                  </a:cubicBezTo>
                  <a:cubicBezTo>
                    <a:pt x="320" y="10"/>
                    <a:pt x="320" y="10"/>
                    <a:pt x="320" y="10"/>
                  </a:cubicBezTo>
                  <a:cubicBezTo>
                    <a:pt x="320" y="5"/>
                    <a:pt x="316" y="0"/>
                    <a:pt x="311" y="0"/>
                  </a:cubicBezTo>
                  <a:close/>
                  <a:moveTo>
                    <a:pt x="302" y="19"/>
                  </a:moveTo>
                  <a:cubicBezTo>
                    <a:pt x="302" y="187"/>
                    <a:pt x="302" y="187"/>
                    <a:pt x="302" y="187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4" y="158"/>
                    <a:pt x="268" y="156"/>
                    <a:pt x="261" y="156"/>
                  </a:cubicBezTo>
                  <a:cubicBezTo>
                    <a:pt x="261" y="156"/>
                    <a:pt x="261" y="156"/>
                    <a:pt x="261" y="156"/>
                  </a:cubicBezTo>
                  <a:cubicBezTo>
                    <a:pt x="255" y="156"/>
                    <a:pt x="249" y="158"/>
                    <a:pt x="244" y="16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3" y="108"/>
                    <a:pt x="97" y="105"/>
                    <a:pt x="90" y="105"/>
                  </a:cubicBezTo>
                  <a:cubicBezTo>
                    <a:pt x="84" y="105"/>
                    <a:pt x="77" y="108"/>
                    <a:pt x="73" y="112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302" y="19"/>
                  </a:lnTo>
                  <a:close/>
                  <a:moveTo>
                    <a:pt x="19" y="262"/>
                  </a:moveTo>
                  <a:cubicBezTo>
                    <a:pt x="19" y="193"/>
                    <a:pt x="19" y="193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3"/>
                    <a:pt x="92" y="123"/>
                    <a:pt x="95" y="126"/>
                  </a:cubicBezTo>
                  <a:cubicBezTo>
                    <a:pt x="193" y="224"/>
                    <a:pt x="193" y="224"/>
                    <a:pt x="193" y="224"/>
                  </a:cubicBezTo>
                  <a:cubicBezTo>
                    <a:pt x="195" y="226"/>
                    <a:pt x="197" y="227"/>
                    <a:pt x="200" y="227"/>
                  </a:cubicBezTo>
                  <a:cubicBezTo>
                    <a:pt x="202" y="227"/>
                    <a:pt x="205" y="226"/>
                    <a:pt x="206" y="224"/>
                  </a:cubicBezTo>
                  <a:cubicBezTo>
                    <a:pt x="257" y="176"/>
                    <a:pt x="257" y="176"/>
                    <a:pt x="257" y="176"/>
                  </a:cubicBezTo>
                  <a:cubicBezTo>
                    <a:pt x="258" y="175"/>
                    <a:pt x="260" y="174"/>
                    <a:pt x="261" y="174"/>
                  </a:cubicBezTo>
                  <a:cubicBezTo>
                    <a:pt x="261" y="174"/>
                    <a:pt x="261" y="174"/>
                    <a:pt x="261" y="174"/>
                  </a:cubicBezTo>
                  <a:cubicBezTo>
                    <a:pt x="263" y="174"/>
                    <a:pt x="265" y="175"/>
                    <a:pt x="266" y="176"/>
                  </a:cubicBezTo>
                  <a:cubicBezTo>
                    <a:pt x="302" y="215"/>
                    <a:pt x="302" y="215"/>
                    <a:pt x="302" y="215"/>
                  </a:cubicBezTo>
                  <a:cubicBezTo>
                    <a:pt x="302" y="262"/>
                    <a:pt x="302" y="262"/>
                    <a:pt x="302" y="262"/>
                  </a:cubicBezTo>
                  <a:lnTo>
                    <a:pt x="19" y="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Shape 133">
            <a:extLst>
              <a:ext uri="{FF2B5EF4-FFF2-40B4-BE49-F238E27FC236}">
                <a16:creationId xmlns:a16="http://schemas.microsoft.com/office/drawing/2014/main" id="{EDDA9983-7EE7-DBFB-BE4C-4013C382EDC6}"/>
              </a:ext>
            </a:extLst>
          </p:cNvPr>
          <p:cNvGrpSpPr/>
          <p:nvPr/>
        </p:nvGrpSpPr>
        <p:grpSpPr>
          <a:xfrm>
            <a:off x="7328086" y="2478066"/>
            <a:ext cx="579967" cy="563033"/>
            <a:chOff x="5529264" y="1682751"/>
            <a:chExt cx="434975" cy="422275"/>
          </a:xfrm>
          <a:solidFill>
            <a:srgbClr val="D33266"/>
          </a:solidFill>
        </p:grpSpPr>
        <p:sp>
          <p:nvSpPr>
            <p:cNvPr id="105" name="Shape 134">
              <a:extLst>
                <a:ext uri="{FF2B5EF4-FFF2-40B4-BE49-F238E27FC236}">
                  <a16:creationId xmlns:a16="http://schemas.microsoft.com/office/drawing/2014/main" id="{1C9FBCB3-FB66-FEE8-21F4-296575B1577A}"/>
                </a:ext>
              </a:extLst>
            </p:cNvPr>
            <p:cNvSpPr/>
            <p:nvPr/>
          </p:nvSpPr>
          <p:spPr>
            <a:xfrm>
              <a:off x="5529264" y="1682751"/>
              <a:ext cx="382588" cy="369888"/>
            </a:xfrm>
            <a:custGeom>
              <a:avLst/>
              <a:gdLst/>
              <a:ahLst/>
              <a:cxnLst/>
              <a:rect l="0" t="0" r="0" b="0"/>
              <a:pathLst>
                <a:path w="385" h="372" extrusionOk="0">
                  <a:moveTo>
                    <a:pt x="385" y="350"/>
                  </a:moveTo>
                  <a:cubicBezTo>
                    <a:pt x="385" y="22"/>
                    <a:pt x="385" y="22"/>
                    <a:pt x="385" y="22"/>
                  </a:cubicBezTo>
                  <a:cubicBezTo>
                    <a:pt x="385" y="10"/>
                    <a:pt x="375" y="0"/>
                    <a:pt x="36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2"/>
                    <a:pt x="22" y="372"/>
                  </a:cubicBezTo>
                  <a:cubicBezTo>
                    <a:pt x="363" y="372"/>
                    <a:pt x="363" y="372"/>
                    <a:pt x="363" y="372"/>
                  </a:cubicBezTo>
                  <a:cubicBezTo>
                    <a:pt x="375" y="372"/>
                    <a:pt x="385" y="362"/>
                    <a:pt x="385" y="350"/>
                  </a:cubicBezTo>
                  <a:close/>
                  <a:moveTo>
                    <a:pt x="18" y="35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65" y="19"/>
                    <a:pt x="366" y="20"/>
                    <a:pt x="366" y="22"/>
                  </a:cubicBezTo>
                  <a:cubicBezTo>
                    <a:pt x="366" y="350"/>
                    <a:pt x="366" y="350"/>
                    <a:pt x="366" y="350"/>
                  </a:cubicBezTo>
                  <a:cubicBezTo>
                    <a:pt x="366" y="352"/>
                    <a:pt x="365" y="354"/>
                    <a:pt x="363" y="354"/>
                  </a:cubicBezTo>
                  <a:cubicBezTo>
                    <a:pt x="22" y="354"/>
                    <a:pt x="22" y="354"/>
                    <a:pt x="22" y="354"/>
                  </a:cubicBezTo>
                  <a:cubicBezTo>
                    <a:pt x="20" y="354"/>
                    <a:pt x="18" y="352"/>
                    <a:pt x="18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35">
              <a:extLst>
                <a:ext uri="{FF2B5EF4-FFF2-40B4-BE49-F238E27FC236}">
                  <a16:creationId xmlns:a16="http://schemas.microsoft.com/office/drawing/2014/main" id="{12E86535-0D55-08D9-BA78-870188A6028E}"/>
                </a:ext>
              </a:extLst>
            </p:cNvPr>
            <p:cNvSpPr/>
            <p:nvPr/>
          </p:nvSpPr>
          <p:spPr>
            <a:xfrm>
              <a:off x="5737226" y="1774826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8"/>
                  </a:moveTo>
                  <a:cubicBezTo>
                    <a:pt x="35" y="18"/>
                    <a:pt x="40" y="23"/>
                    <a:pt x="40" y="29"/>
                  </a:cubicBezTo>
                  <a:cubicBezTo>
                    <a:pt x="40" y="34"/>
                    <a:pt x="35" y="39"/>
                    <a:pt x="29" y="39"/>
                  </a:cubicBezTo>
                  <a:cubicBezTo>
                    <a:pt x="24" y="39"/>
                    <a:pt x="19" y="34"/>
                    <a:pt x="19" y="29"/>
                  </a:cubicBezTo>
                  <a:cubicBezTo>
                    <a:pt x="19" y="23"/>
                    <a:pt x="24" y="18"/>
                    <a:pt x="2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Shape 136">
              <a:extLst>
                <a:ext uri="{FF2B5EF4-FFF2-40B4-BE49-F238E27FC236}">
                  <a16:creationId xmlns:a16="http://schemas.microsoft.com/office/drawing/2014/main" id="{4FBDCB41-B177-EFBC-86EC-3F12B33B2482}"/>
                </a:ext>
              </a:extLst>
            </p:cNvPr>
            <p:cNvSpPr/>
            <p:nvPr/>
          </p:nvSpPr>
          <p:spPr>
            <a:xfrm>
              <a:off x="5567364" y="1720851"/>
              <a:ext cx="306388" cy="266700"/>
            </a:xfrm>
            <a:custGeom>
              <a:avLst/>
              <a:gdLst/>
              <a:ahLst/>
              <a:cxnLst/>
              <a:rect l="0" t="0" r="0" b="0"/>
              <a:pathLst>
                <a:path w="307" h="268" extrusionOk="0">
                  <a:moveTo>
                    <a:pt x="29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4"/>
                    <a:pt x="4" y="268"/>
                    <a:pt x="9" y="268"/>
                  </a:cubicBezTo>
                  <a:cubicBezTo>
                    <a:pt x="298" y="268"/>
                    <a:pt x="298" y="268"/>
                    <a:pt x="298" y="268"/>
                  </a:cubicBezTo>
                  <a:cubicBezTo>
                    <a:pt x="303" y="268"/>
                    <a:pt x="307" y="264"/>
                    <a:pt x="307" y="259"/>
                  </a:cubicBezTo>
                  <a:cubicBezTo>
                    <a:pt x="307" y="10"/>
                    <a:pt x="307" y="10"/>
                    <a:pt x="307" y="10"/>
                  </a:cubicBezTo>
                  <a:cubicBezTo>
                    <a:pt x="307" y="4"/>
                    <a:pt x="303" y="0"/>
                    <a:pt x="298" y="0"/>
                  </a:cubicBezTo>
                  <a:close/>
                  <a:moveTo>
                    <a:pt x="288" y="19"/>
                  </a:moveTo>
                  <a:cubicBezTo>
                    <a:pt x="288" y="174"/>
                    <a:pt x="288" y="174"/>
                    <a:pt x="288" y="174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4" y="158"/>
                    <a:pt x="268" y="156"/>
                    <a:pt x="261" y="156"/>
                  </a:cubicBezTo>
                  <a:cubicBezTo>
                    <a:pt x="261" y="156"/>
                    <a:pt x="261" y="156"/>
                    <a:pt x="261" y="156"/>
                  </a:cubicBezTo>
                  <a:cubicBezTo>
                    <a:pt x="255" y="156"/>
                    <a:pt x="248" y="158"/>
                    <a:pt x="244" y="163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3" y="108"/>
                    <a:pt x="97" y="105"/>
                    <a:pt x="90" y="105"/>
                  </a:cubicBezTo>
                  <a:cubicBezTo>
                    <a:pt x="83" y="105"/>
                    <a:pt x="77" y="108"/>
                    <a:pt x="72" y="112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288" y="19"/>
                  </a:lnTo>
                  <a:close/>
                  <a:moveTo>
                    <a:pt x="19" y="249"/>
                  </a:moveTo>
                  <a:cubicBezTo>
                    <a:pt x="19" y="193"/>
                    <a:pt x="19" y="193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3"/>
                    <a:pt x="92" y="123"/>
                    <a:pt x="94" y="126"/>
                  </a:cubicBezTo>
                  <a:cubicBezTo>
                    <a:pt x="193" y="224"/>
                    <a:pt x="193" y="224"/>
                    <a:pt x="193" y="224"/>
                  </a:cubicBezTo>
                  <a:cubicBezTo>
                    <a:pt x="195" y="226"/>
                    <a:pt x="197" y="227"/>
                    <a:pt x="200" y="227"/>
                  </a:cubicBezTo>
                  <a:cubicBezTo>
                    <a:pt x="202" y="227"/>
                    <a:pt x="204" y="226"/>
                    <a:pt x="206" y="224"/>
                  </a:cubicBezTo>
                  <a:cubicBezTo>
                    <a:pt x="257" y="176"/>
                    <a:pt x="257" y="176"/>
                    <a:pt x="257" y="176"/>
                  </a:cubicBezTo>
                  <a:cubicBezTo>
                    <a:pt x="258" y="175"/>
                    <a:pt x="260" y="174"/>
                    <a:pt x="261" y="174"/>
                  </a:cubicBezTo>
                  <a:cubicBezTo>
                    <a:pt x="261" y="174"/>
                    <a:pt x="261" y="174"/>
                    <a:pt x="261" y="174"/>
                  </a:cubicBezTo>
                  <a:cubicBezTo>
                    <a:pt x="263" y="174"/>
                    <a:pt x="264" y="175"/>
                    <a:pt x="265" y="176"/>
                  </a:cubicBezTo>
                  <a:cubicBezTo>
                    <a:pt x="288" y="202"/>
                    <a:pt x="288" y="202"/>
                    <a:pt x="288" y="202"/>
                  </a:cubicBezTo>
                  <a:cubicBezTo>
                    <a:pt x="288" y="249"/>
                    <a:pt x="288" y="249"/>
                    <a:pt x="288" y="249"/>
                  </a:cubicBezTo>
                  <a:lnTo>
                    <a:pt x="19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Shape 137">
              <a:extLst>
                <a:ext uri="{FF2B5EF4-FFF2-40B4-BE49-F238E27FC236}">
                  <a16:creationId xmlns:a16="http://schemas.microsoft.com/office/drawing/2014/main" id="{EC154A00-E8DB-8A1C-B9DF-D01937FDD68F}"/>
                </a:ext>
              </a:extLst>
            </p:cNvPr>
            <p:cNvSpPr/>
            <p:nvPr/>
          </p:nvSpPr>
          <p:spPr>
            <a:xfrm>
              <a:off x="5580064" y="1720851"/>
              <a:ext cx="384175" cy="384175"/>
            </a:xfrm>
            <a:custGeom>
              <a:avLst/>
              <a:gdLst/>
              <a:ahLst/>
              <a:cxnLst/>
              <a:rect l="0" t="0" r="0" b="0"/>
              <a:pathLst>
                <a:path w="386" h="386" extrusionOk="0">
                  <a:moveTo>
                    <a:pt x="363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346" y="0"/>
                    <a:pt x="342" y="4"/>
                    <a:pt x="342" y="10"/>
                  </a:cubicBezTo>
                  <a:cubicBezTo>
                    <a:pt x="342" y="15"/>
                    <a:pt x="346" y="19"/>
                    <a:pt x="351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65" y="19"/>
                    <a:pt x="367" y="21"/>
                    <a:pt x="367" y="23"/>
                  </a:cubicBezTo>
                  <a:cubicBezTo>
                    <a:pt x="367" y="363"/>
                    <a:pt x="367" y="363"/>
                    <a:pt x="367" y="363"/>
                  </a:cubicBezTo>
                  <a:cubicBezTo>
                    <a:pt x="367" y="365"/>
                    <a:pt x="365" y="367"/>
                    <a:pt x="363" y="367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20" y="367"/>
                    <a:pt x="19" y="365"/>
                    <a:pt x="19" y="363"/>
                  </a:cubicBezTo>
                  <a:cubicBezTo>
                    <a:pt x="19" y="351"/>
                    <a:pt x="19" y="351"/>
                    <a:pt x="19" y="351"/>
                  </a:cubicBezTo>
                  <a:cubicBezTo>
                    <a:pt x="19" y="346"/>
                    <a:pt x="15" y="342"/>
                    <a:pt x="9" y="342"/>
                  </a:cubicBezTo>
                  <a:cubicBezTo>
                    <a:pt x="4" y="342"/>
                    <a:pt x="0" y="346"/>
                    <a:pt x="0" y="351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76"/>
                    <a:pt x="10" y="386"/>
                    <a:pt x="22" y="386"/>
                  </a:cubicBezTo>
                  <a:cubicBezTo>
                    <a:pt x="363" y="386"/>
                    <a:pt x="363" y="386"/>
                    <a:pt x="363" y="386"/>
                  </a:cubicBezTo>
                  <a:cubicBezTo>
                    <a:pt x="376" y="386"/>
                    <a:pt x="386" y="376"/>
                    <a:pt x="386" y="36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0"/>
                    <a:pt x="376" y="0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Shape 155">
            <a:extLst>
              <a:ext uri="{FF2B5EF4-FFF2-40B4-BE49-F238E27FC236}">
                <a16:creationId xmlns:a16="http://schemas.microsoft.com/office/drawing/2014/main" id="{218F7994-CE9D-2E17-A73C-458E61AEB36C}"/>
              </a:ext>
            </a:extLst>
          </p:cNvPr>
          <p:cNvGrpSpPr/>
          <p:nvPr/>
        </p:nvGrpSpPr>
        <p:grpSpPr>
          <a:xfrm>
            <a:off x="9219326" y="2478066"/>
            <a:ext cx="738717" cy="563033"/>
            <a:chOff x="7145339" y="1682751"/>
            <a:chExt cx="554038" cy="422275"/>
          </a:xfrm>
          <a:solidFill>
            <a:srgbClr val="D33266"/>
          </a:solidFill>
        </p:grpSpPr>
        <p:sp>
          <p:nvSpPr>
            <p:cNvPr id="110" name="Shape 156">
              <a:extLst>
                <a:ext uri="{FF2B5EF4-FFF2-40B4-BE49-F238E27FC236}">
                  <a16:creationId xmlns:a16="http://schemas.microsoft.com/office/drawing/2014/main" id="{0E6AC0A9-3546-A015-F3BE-2C02CDA91108}"/>
                </a:ext>
              </a:extLst>
            </p:cNvPr>
            <p:cNvSpPr/>
            <p:nvPr/>
          </p:nvSpPr>
          <p:spPr>
            <a:xfrm>
              <a:off x="7145339" y="1682751"/>
              <a:ext cx="554038" cy="422275"/>
            </a:xfrm>
            <a:custGeom>
              <a:avLst/>
              <a:gdLst/>
              <a:ahLst/>
              <a:cxnLst/>
              <a:rect l="0" t="0" r="0" b="0"/>
              <a:pathLst>
                <a:path w="556" h="425" extrusionOk="0">
                  <a:moveTo>
                    <a:pt x="521" y="79"/>
                  </a:moveTo>
                  <a:cubicBezTo>
                    <a:pt x="422" y="79"/>
                    <a:pt x="422" y="79"/>
                    <a:pt x="422" y="79"/>
                  </a:cubicBezTo>
                  <a:cubicBezTo>
                    <a:pt x="400" y="79"/>
                    <a:pt x="399" y="59"/>
                    <a:pt x="399" y="55"/>
                  </a:cubicBezTo>
                  <a:cubicBezTo>
                    <a:pt x="399" y="42"/>
                    <a:pt x="399" y="42"/>
                    <a:pt x="399" y="42"/>
                  </a:cubicBezTo>
                  <a:cubicBezTo>
                    <a:pt x="399" y="25"/>
                    <a:pt x="381" y="0"/>
                    <a:pt x="344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173" y="0"/>
                    <a:pt x="158" y="25"/>
                    <a:pt x="158" y="42"/>
                  </a:cubicBezTo>
                  <a:cubicBezTo>
                    <a:pt x="158" y="55"/>
                    <a:pt x="158" y="55"/>
                    <a:pt x="158" y="55"/>
                  </a:cubicBezTo>
                  <a:cubicBezTo>
                    <a:pt x="158" y="59"/>
                    <a:pt x="156" y="79"/>
                    <a:pt x="134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16" y="79"/>
                    <a:pt x="0" y="95"/>
                    <a:pt x="0" y="114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70"/>
                    <a:pt x="16" y="386"/>
                    <a:pt x="36" y="386"/>
                  </a:cubicBezTo>
                  <a:cubicBezTo>
                    <a:pt x="114" y="386"/>
                    <a:pt x="114" y="386"/>
                    <a:pt x="114" y="386"/>
                  </a:cubicBezTo>
                  <a:cubicBezTo>
                    <a:pt x="120" y="386"/>
                    <a:pt x="124" y="381"/>
                    <a:pt x="124" y="376"/>
                  </a:cubicBezTo>
                  <a:cubicBezTo>
                    <a:pt x="124" y="371"/>
                    <a:pt x="120" y="367"/>
                    <a:pt x="114" y="367"/>
                  </a:cubicBezTo>
                  <a:cubicBezTo>
                    <a:pt x="36" y="367"/>
                    <a:pt x="36" y="367"/>
                    <a:pt x="36" y="367"/>
                  </a:cubicBezTo>
                  <a:cubicBezTo>
                    <a:pt x="27" y="367"/>
                    <a:pt x="19" y="359"/>
                    <a:pt x="19" y="350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09" y="208"/>
                    <a:pt x="105" y="230"/>
                    <a:pt x="105" y="252"/>
                  </a:cubicBezTo>
                  <a:cubicBezTo>
                    <a:pt x="105" y="347"/>
                    <a:pt x="183" y="425"/>
                    <a:pt x="278" y="425"/>
                  </a:cubicBezTo>
                  <a:cubicBezTo>
                    <a:pt x="374" y="425"/>
                    <a:pt x="451" y="347"/>
                    <a:pt x="451" y="252"/>
                  </a:cubicBezTo>
                  <a:cubicBezTo>
                    <a:pt x="451" y="230"/>
                    <a:pt x="447" y="208"/>
                    <a:pt x="440" y="189"/>
                  </a:cubicBezTo>
                  <a:cubicBezTo>
                    <a:pt x="537" y="189"/>
                    <a:pt x="537" y="189"/>
                    <a:pt x="537" y="189"/>
                  </a:cubicBezTo>
                  <a:cubicBezTo>
                    <a:pt x="537" y="350"/>
                    <a:pt x="537" y="350"/>
                    <a:pt x="537" y="350"/>
                  </a:cubicBezTo>
                  <a:cubicBezTo>
                    <a:pt x="537" y="359"/>
                    <a:pt x="530" y="367"/>
                    <a:pt x="521" y="367"/>
                  </a:cubicBezTo>
                  <a:cubicBezTo>
                    <a:pt x="429" y="367"/>
                    <a:pt x="429" y="367"/>
                    <a:pt x="429" y="367"/>
                  </a:cubicBezTo>
                  <a:cubicBezTo>
                    <a:pt x="424" y="367"/>
                    <a:pt x="420" y="371"/>
                    <a:pt x="420" y="376"/>
                  </a:cubicBezTo>
                  <a:cubicBezTo>
                    <a:pt x="420" y="381"/>
                    <a:pt x="424" y="386"/>
                    <a:pt x="429" y="386"/>
                  </a:cubicBezTo>
                  <a:cubicBezTo>
                    <a:pt x="521" y="386"/>
                    <a:pt x="521" y="386"/>
                    <a:pt x="521" y="386"/>
                  </a:cubicBezTo>
                  <a:cubicBezTo>
                    <a:pt x="540" y="386"/>
                    <a:pt x="556" y="370"/>
                    <a:pt x="556" y="350"/>
                  </a:cubicBezTo>
                  <a:cubicBezTo>
                    <a:pt x="556" y="114"/>
                    <a:pt x="556" y="114"/>
                    <a:pt x="556" y="114"/>
                  </a:cubicBezTo>
                  <a:cubicBezTo>
                    <a:pt x="556" y="95"/>
                    <a:pt x="540" y="79"/>
                    <a:pt x="521" y="79"/>
                  </a:cubicBezTo>
                  <a:close/>
                  <a:moveTo>
                    <a:pt x="278" y="406"/>
                  </a:moveTo>
                  <a:cubicBezTo>
                    <a:pt x="193" y="406"/>
                    <a:pt x="124" y="337"/>
                    <a:pt x="124" y="252"/>
                  </a:cubicBezTo>
                  <a:cubicBezTo>
                    <a:pt x="124" y="167"/>
                    <a:pt x="193" y="97"/>
                    <a:pt x="278" y="97"/>
                  </a:cubicBezTo>
                  <a:cubicBezTo>
                    <a:pt x="363" y="97"/>
                    <a:pt x="433" y="167"/>
                    <a:pt x="433" y="252"/>
                  </a:cubicBezTo>
                  <a:cubicBezTo>
                    <a:pt x="433" y="337"/>
                    <a:pt x="363" y="406"/>
                    <a:pt x="278" y="406"/>
                  </a:cubicBezTo>
                  <a:close/>
                  <a:moveTo>
                    <a:pt x="432" y="170"/>
                  </a:moveTo>
                  <a:cubicBezTo>
                    <a:pt x="432" y="170"/>
                    <a:pt x="431" y="170"/>
                    <a:pt x="431" y="170"/>
                  </a:cubicBezTo>
                  <a:cubicBezTo>
                    <a:pt x="402" y="116"/>
                    <a:pt x="344" y="79"/>
                    <a:pt x="278" y="79"/>
                  </a:cubicBezTo>
                  <a:cubicBezTo>
                    <a:pt x="212" y="79"/>
                    <a:pt x="155" y="116"/>
                    <a:pt x="125" y="170"/>
                  </a:cubicBezTo>
                  <a:cubicBezTo>
                    <a:pt x="125" y="170"/>
                    <a:pt x="125" y="170"/>
                    <a:pt x="124" y="170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05"/>
                    <a:pt x="27" y="97"/>
                    <a:pt x="36" y="97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67" y="97"/>
                    <a:pt x="176" y="70"/>
                    <a:pt x="177" y="55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33"/>
                    <a:pt x="186" y="19"/>
                    <a:pt x="213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69" y="19"/>
                    <a:pt x="380" y="34"/>
                    <a:pt x="380" y="42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380" y="72"/>
                    <a:pt x="391" y="97"/>
                    <a:pt x="422" y="97"/>
                  </a:cubicBezTo>
                  <a:cubicBezTo>
                    <a:pt x="521" y="97"/>
                    <a:pt x="521" y="97"/>
                    <a:pt x="521" y="97"/>
                  </a:cubicBezTo>
                  <a:cubicBezTo>
                    <a:pt x="530" y="97"/>
                    <a:pt x="537" y="105"/>
                    <a:pt x="537" y="114"/>
                  </a:cubicBezTo>
                  <a:cubicBezTo>
                    <a:pt x="537" y="170"/>
                    <a:pt x="537" y="170"/>
                    <a:pt x="537" y="170"/>
                  </a:cubicBezTo>
                  <a:lnTo>
                    <a:pt x="432" y="1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Shape 157">
              <a:extLst>
                <a:ext uri="{FF2B5EF4-FFF2-40B4-BE49-F238E27FC236}">
                  <a16:creationId xmlns:a16="http://schemas.microsoft.com/office/drawing/2014/main" id="{27F01F86-7187-4B30-09D0-FABB67759DAE}"/>
                </a:ext>
              </a:extLst>
            </p:cNvPr>
            <p:cNvSpPr/>
            <p:nvPr/>
          </p:nvSpPr>
          <p:spPr>
            <a:xfrm>
              <a:off x="7185026" y="1708151"/>
              <a:ext cx="96838" cy="44450"/>
            </a:xfrm>
            <a:custGeom>
              <a:avLst/>
              <a:gdLst/>
              <a:ahLst/>
              <a:cxnLst/>
              <a:rect l="0" t="0" r="0" b="0"/>
              <a:pathLst>
                <a:path w="97" h="45" extrusionOk="0">
                  <a:moveTo>
                    <a:pt x="9" y="45"/>
                  </a:moveTo>
                  <a:cubicBezTo>
                    <a:pt x="14" y="45"/>
                    <a:pt x="18" y="41"/>
                    <a:pt x="18" y="3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7" y="19"/>
                    <a:pt x="78" y="21"/>
                    <a:pt x="78" y="23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8" y="41"/>
                    <a:pt x="82" y="45"/>
                    <a:pt x="88" y="45"/>
                  </a:cubicBezTo>
                  <a:cubicBezTo>
                    <a:pt x="93" y="45"/>
                    <a:pt x="97" y="41"/>
                    <a:pt x="97" y="36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10"/>
                    <a:pt x="87" y="0"/>
                    <a:pt x="7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Shape 158">
              <a:extLst>
                <a:ext uri="{FF2B5EF4-FFF2-40B4-BE49-F238E27FC236}">
                  <a16:creationId xmlns:a16="http://schemas.microsoft.com/office/drawing/2014/main" id="{7EBBD0B3-A68B-35C6-4FEE-4A8A990051A9}"/>
                </a:ext>
              </a:extLst>
            </p:cNvPr>
            <p:cNvSpPr/>
            <p:nvPr/>
          </p:nvSpPr>
          <p:spPr>
            <a:xfrm>
              <a:off x="7300914" y="1812926"/>
              <a:ext cx="241300" cy="239713"/>
            </a:xfrm>
            <a:custGeom>
              <a:avLst/>
              <a:gdLst/>
              <a:ahLst/>
              <a:cxnLst/>
              <a:rect l="0" t="0" r="0" b="0"/>
              <a:pathLst>
                <a:path w="242" h="241" extrusionOk="0">
                  <a:moveTo>
                    <a:pt x="121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7"/>
                    <a:pt x="55" y="241"/>
                    <a:pt x="121" y="241"/>
                  </a:cubicBezTo>
                  <a:cubicBezTo>
                    <a:pt x="188" y="241"/>
                    <a:pt x="242" y="187"/>
                    <a:pt x="242" y="121"/>
                  </a:cubicBezTo>
                  <a:cubicBezTo>
                    <a:pt x="242" y="54"/>
                    <a:pt x="188" y="0"/>
                    <a:pt x="121" y="0"/>
                  </a:cubicBezTo>
                  <a:close/>
                  <a:moveTo>
                    <a:pt x="121" y="223"/>
                  </a:moveTo>
                  <a:cubicBezTo>
                    <a:pt x="65" y="223"/>
                    <a:pt x="19" y="177"/>
                    <a:pt x="19" y="121"/>
                  </a:cubicBezTo>
                  <a:cubicBezTo>
                    <a:pt x="19" y="64"/>
                    <a:pt x="65" y="19"/>
                    <a:pt x="121" y="19"/>
                  </a:cubicBezTo>
                  <a:cubicBezTo>
                    <a:pt x="177" y="19"/>
                    <a:pt x="223" y="64"/>
                    <a:pt x="223" y="121"/>
                  </a:cubicBezTo>
                  <a:cubicBezTo>
                    <a:pt x="223" y="177"/>
                    <a:pt x="177" y="223"/>
                    <a:pt x="121" y="2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Shape 168">
            <a:extLst>
              <a:ext uri="{FF2B5EF4-FFF2-40B4-BE49-F238E27FC236}">
                <a16:creationId xmlns:a16="http://schemas.microsoft.com/office/drawing/2014/main" id="{70C3D821-8877-50AB-DD13-A0160DEAF07F}"/>
              </a:ext>
            </a:extLst>
          </p:cNvPr>
          <p:cNvGrpSpPr/>
          <p:nvPr/>
        </p:nvGrpSpPr>
        <p:grpSpPr>
          <a:xfrm>
            <a:off x="1850152" y="3326465"/>
            <a:ext cx="668867" cy="565151"/>
            <a:chOff x="1420814" y="2360613"/>
            <a:chExt cx="501650" cy="423863"/>
          </a:xfrm>
          <a:solidFill>
            <a:srgbClr val="D33266"/>
          </a:solidFill>
        </p:grpSpPr>
        <p:sp>
          <p:nvSpPr>
            <p:cNvPr id="114" name="Shape 169">
              <a:extLst>
                <a:ext uri="{FF2B5EF4-FFF2-40B4-BE49-F238E27FC236}">
                  <a16:creationId xmlns:a16="http://schemas.microsoft.com/office/drawing/2014/main" id="{2C27CA2D-708C-A8BD-6228-A43D240D646E}"/>
                </a:ext>
              </a:extLst>
            </p:cNvPr>
            <p:cNvSpPr/>
            <p:nvPr/>
          </p:nvSpPr>
          <p:spPr>
            <a:xfrm>
              <a:off x="1420814" y="2595563"/>
              <a:ext cx="501650" cy="188913"/>
            </a:xfrm>
            <a:custGeom>
              <a:avLst/>
              <a:gdLst/>
              <a:ahLst/>
              <a:cxnLst/>
              <a:rect l="0" t="0" r="0" b="0"/>
              <a:pathLst>
                <a:path w="504" h="189" extrusionOk="0">
                  <a:moveTo>
                    <a:pt x="495" y="0"/>
                  </a:moveTo>
                  <a:cubicBezTo>
                    <a:pt x="489" y="0"/>
                    <a:pt x="485" y="4"/>
                    <a:pt x="485" y="9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9"/>
                    <a:pt x="483" y="170"/>
                    <a:pt x="481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1" y="170"/>
                    <a:pt x="19" y="169"/>
                    <a:pt x="19" y="16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9"/>
                    <a:pt x="10" y="189"/>
                    <a:pt x="23" y="189"/>
                  </a:cubicBezTo>
                  <a:cubicBezTo>
                    <a:pt x="481" y="189"/>
                    <a:pt x="481" y="189"/>
                    <a:pt x="481" y="189"/>
                  </a:cubicBezTo>
                  <a:cubicBezTo>
                    <a:pt x="494" y="189"/>
                    <a:pt x="504" y="179"/>
                    <a:pt x="504" y="167"/>
                  </a:cubicBezTo>
                  <a:cubicBezTo>
                    <a:pt x="504" y="9"/>
                    <a:pt x="504" y="9"/>
                    <a:pt x="504" y="9"/>
                  </a:cubicBezTo>
                  <a:cubicBezTo>
                    <a:pt x="504" y="4"/>
                    <a:pt x="500" y="0"/>
                    <a:pt x="4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Shape 170">
              <a:extLst>
                <a:ext uri="{FF2B5EF4-FFF2-40B4-BE49-F238E27FC236}">
                  <a16:creationId xmlns:a16="http://schemas.microsoft.com/office/drawing/2014/main" id="{7CC27340-79A4-18AE-8C49-E23436C76543}"/>
                </a:ext>
              </a:extLst>
            </p:cNvPr>
            <p:cNvSpPr/>
            <p:nvPr/>
          </p:nvSpPr>
          <p:spPr>
            <a:xfrm>
              <a:off x="1577976" y="2360613"/>
              <a:ext cx="187325" cy="71438"/>
            </a:xfrm>
            <a:custGeom>
              <a:avLst/>
              <a:gdLst/>
              <a:ahLst/>
              <a:cxnLst/>
              <a:rect l="0" t="0" r="0" b="0"/>
              <a:pathLst>
                <a:path w="189" h="71" extrusionOk="0">
                  <a:moveTo>
                    <a:pt x="9" y="71"/>
                  </a:moveTo>
                  <a:cubicBezTo>
                    <a:pt x="14" y="71"/>
                    <a:pt x="18" y="67"/>
                    <a:pt x="18" y="6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68" y="19"/>
                    <a:pt x="170" y="21"/>
                    <a:pt x="170" y="23"/>
                  </a:cubicBezTo>
                  <a:cubicBezTo>
                    <a:pt x="170" y="62"/>
                    <a:pt x="170" y="62"/>
                    <a:pt x="170" y="62"/>
                  </a:cubicBezTo>
                  <a:cubicBezTo>
                    <a:pt x="170" y="67"/>
                    <a:pt x="174" y="71"/>
                    <a:pt x="179" y="71"/>
                  </a:cubicBezTo>
                  <a:cubicBezTo>
                    <a:pt x="184" y="71"/>
                    <a:pt x="189" y="67"/>
                    <a:pt x="189" y="62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189" y="10"/>
                    <a:pt x="179" y="0"/>
                    <a:pt x="16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4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Shape 171">
              <a:extLst>
                <a:ext uri="{FF2B5EF4-FFF2-40B4-BE49-F238E27FC236}">
                  <a16:creationId xmlns:a16="http://schemas.microsoft.com/office/drawing/2014/main" id="{94FFF2D1-E475-F93C-43E2-3E6AE72CE977}"/>
                </a:ext>
              </a:extLst>
            </p:cNvPr>
            <p:cNvSpPr/>
            <p:nvPr/>
          </p:nvSpPr>
          <p:spPr>
            <a:xfrm>
              <a:off x="1420814" y="2452688"/>
              <a:ext cx="501650" cy="174625"/>
            </a:xfrm>
            <a:custGeom>
              <a:avLst/>
              <a:gdLst/>
              <a:ahLst/>
              <a:cxnLst/>
              <a:rect l="0" t="0" r="0" b="0"/>
              <a:pathLst>
                <a:path w="504" h="175" extrusionOk="0">
                  <a:moveTo>
                    <a:pt x="48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15"/>
                    <a:pt x="57" y="138"/>
                    <a:pt x="82" y="147"/>
                  </a:cubicBezTo>
                  <a:cubicBezTo>
                    <a:pt x="133" y="165"/>
                    <a:pt x="196" y="175"/>
                    <a:pt x="254" y="175"/>
                  </a:cubicBezTo>
                  <a:cubicBezTo>
                    <a:pt x="373" y="175"/>
                    <a:pt x="504" y="129"/>
                    <a:pt x="504" y="87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504" y="10"/>
                    <a:pt x="494" y="0"/>
                    <a:pt x="481" y="0"/>
                  </a:cubicBezTo>
                  <a:close/>
                  <a:moveTo>
                    <a:pt x="485" y="87"/>
                  </a:moveTo>
                  <a:cubicBezTo>
                    <a:pt x="485" y="93"/>
                    <a:pt x="469" y="111"/>
                    <a:pt x="418" y="129"/>
                  </a:cubicBezTo>
                  <a:cubicBezTo>
                    <a:pt x="369" y="147"/>
                    <a:pt x="309" y="157"/>
                    <a:pt x="254" y="157"/>
                  </a:cubicBezTo>
                  <a:cubicBezTo>
                    <a:pt x="198" y="157"/>
                    <a:pt x="138" y="147"/>
                    <a:pt x="88" y="129"/>
                  </a:cubicBezTo>
                  <a:cubicBezTo>
                    <a:pt x="36" y="111"/>
                    <a:pt x="19" y="93"/>
                    <a:pt x="19" y="8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9"/>
                    <a:pt x="23" y="19"/>
                  </a:cubicBezTo>
                  <a:cubicBezTo>
                    <a:pt x="481" y="19"/>
                    <a:pt x="481" y="19"/>
                    <a:pt x="481" y="19"/>
                  </a:cubicBezTo>
                  <a:cubicBezTo>
                    <a:pt x="483" y="19"/>
                    <a:pt x="485" y="20"/>
                    <a:pt x="485" y="22"/>
                  </a:cubicBezTo>
                  <a:lnTo>
                    <a:pt x="485" y="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172">
              <a:extLst>
                <a:ext uri="{FF2B5EF4-FFF2-40B4-BE49-F238E27FC236}">
                  <a16:creationId xmlns:a16="http://schemas.microsoft.com/office/drawing/2014/main" id="{9FF12271-35AB-5768-4EAB-F977AB89A910}"/>
                </a:ext>
              </a:extLst>
            </p:cNvPr>
            <p:cNvSpPr/>
            <p:nvPr/>
          </p:nvSpPr>
          <p:spPr>
            <a:xfrm>
              <a:off x="1622426" y="2644776"/>
              <a:ext cx="96838" cy="22225"/>
            </a:xfrm>
            <a:custGeom>
              <a:avLst/>
              <a:gdLst/>
              <a:ahLst/>
              <a:cxnLst/>
              <a:rect l="0" t="0" r="0" b="0"/>
              <a:pathLst>
                <a:path w="98" h="21" extrusionOk="0">
                  <a:moveTo>
                    <a:pt x="51" y="21"/>
                  </a:moveTo>
                  <a:cubicBezTo>
                    <a:pt x="63" y="21"/>
                    <a:pt x="76" y="21"/>
                    <a:pt x="89" y="20"/>
                  </a:cubicBezTo>
                  <a:cubicBezTo>
                    <a:pt x="94" y="19"/>
                    <a:pt x="98" y="15"/>
                    <a:pt x="98" y="10"/>
                  </a:cubicBezTo>
                  <a:cubicBezTo>
                    <a:pt x="97" y="5"/>
                    <a:pt x="93" y="1"/>
                    <a:pt x="88" y="1"/>
                  </a:cubicBezTo>
                  <a:cubicBezTo>
                    <a:pt x="75" y="2"/>
                    <a:pt x="63" y="3"/>
                    <a:pt x="51" y="3"/>
                  </a:cubicBezTo>
                  <a:cubicBezTo>
                    <a:pt x="38" y="3"/>
                    <a:pt x="24" y="2"/>
                    <a:pt x="11" y="1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23" y="21"/>
                    <a:pt x="37" y="21"/>
                    <a:pt x="51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Shape 173">
            <a:extLst>
              <a:ext uri="{FF2B5EF4-FFF2-40B4-BE49-F238E27FC236}">
                <a16:creationId xmlns:a16="http://schemas.microsoft.com/office/drawing/2014/main" id="{C8ADFA2B-87A4-143D-EB16-2D871FE6ADD6}"/>
              </a:ext>
            </a:extLst>
          </p:cNvPr>
          <p:cNvGrpSpPr/>
          <p:nvPr/>
        </p:nvGrpSpPr>
        <p:grpSpPr>
          <a:xfrm>
            <a:off x="4093818" y="3326465"/>
            <a:ext cx="736600" cy="565151"/>
            <a:chOff x="3103564" y="2360613"/>
            <a:chExt cx="552450" cy="423863"/>
          </a:xfrm>
          <a:solidFill>
            <a:srgbClr val="D33266"/>
          </a:solidFill>
        </p:grpSpPr>
        <p:sp>
          <p:nvSpPr>
            <p:cNvPr id="119" name="Shape 174">
              <a:extLst>
                <a:ext uri="{FF2B5EF4-FFF2-40B4-BE49-F238E27FC236}">
                  <a16:creationId xmlns:a16="http://schemas.microsoft.com/office/drawing/2014/main" id="{60AB969C-E2EC-BF2A-C839-29245216E4FA}"/>
                </a:ext>
              </a:extLst>
            </p:cNvPr>
            <p:cNvSpPr/>
            <p:nvPr/>
          </p:nvSpPr>
          <p:spPr>
            <a:xfrm>
              <a:off x="3116264" y="2582863"/>
              <a:ext cx="161925" cy="187325"/>
            </a:xfrm>
            <a:custGeom>
              <a:avLst/>
              <a:gdLst/>
              <a:ahLst/>
              <a:cxnLst/>
              <a:rect l="0" t="0" r="0" b="0"/>
              <a:pathLst>
                <a:path w="163" h="189" extrusionOk="0">
                  <a:moveTo>
                    <a:pt x="153" y="170"/>
                  </a:moveTo>
                  <a:cubicBezTo>
                    <a:pt x="22" y="170"/>
                    <a:pt x="22" y="170"/>
                    <a:pt x="22" y="170"/>
                  </a:cubicBezTo>
                  <a:cubicBezTo>
                    <a:pt x="20" y="170"/>
                    <a:pt x="18" y="169"/>
                    <a:pt x="18" y="16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9"/>
                    <a:pt x="10" y="189"/>
                    <a:pt x="22" y="189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8" y="189"/>
                    <a:pt x="163" y="185"/>
                    <a:pt x="163" y="180"/>
                  </a:cubicBezTo>
                  <a:cubicBezTo>
                    <a:pt x="163" y="175"/>
                    <a:pt x="158" y="170"/>
                    <a:pt x="153" y="1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Shape 175">
              <a:extLst>
                <a:ext uri="{FF2B5EF4-FFF2-40B4-BE49-F238E27FC236}">
                  <a16:creationId xmlns:a16="http://schemas.microsoft.com/office/drawing/2014/main" id="{8CC42F26-90A8-8541-42CD-7166B740A341}"/>
                </a:ext>
              </a:extLst>
            </p:cNvPr>
            <p:cNvSpPr/>
            <p:nvPr/>
          </p:nvSpPr>
          <p:spPr>
            <a:xfrm>
              <a:off x="3336926" y="2582863"/>
              <a:ext cx="306388" cy="187325"/>
            </a:xfrm>
            <a:custGeom>
              <a:avLst/>
              <a:gdLst/>
              <a:ahLst/>
              <a:cxnLst/>
              <a:rect l="0" t="0" r="0" b="0"/>
              <a:pathLst>
                <a:path w="307" h="189" extrusionOk="0">
                  <a:moveTo>
                    <a:pt x="298" y="0"/>
                  </a:moveTo>
                  <a:cubicBezTo>
                    <a:pt x="293" y="0"/>
                    <a:pt x="289" y="4"/>
                    <a:pt x="289" y="9"/>
                  </a:cubicBezTo>
                  <a:cubicBezTo>
                    <a:pt x="289" y="167"/>
                    <a:pt x="289" y="167"/>
                    <a:pt x="289" y="167"/>
                  </a:cubicBezTo>
                  <a:cubicBezTo>
                    <a:pt x="289" y="169"/>
                    <a:pt x="287" y="170"/>
                    <a:pt x="285" y="170"/>
                  </a:cubicBez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75"/>
                    <a:pt x="0" y="180"/>
                  </a:cubicBezTo>
                  <a:cubicBezTo>
                    <a:pt x="0" y="185"/>
                    <a:pt x="5" y="189"/>
                    <a:pt x="10" y="189"/>
                  </a:cubicBezTo>
                  <a:cubicBezTo>
                    <a:pt x="285" y="189"/>
                    <a:pt x="285" y="189"/>
                    <a:pt x="285" y="189"/>
                  </a:cubicBezTo>
                  <a:cubicBezTo>
                    <a:pt x="297" y="189"/>
                    <a:pt x="307" y="179"/>
                    <a:pt x="307" y="167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4"/>
                    <a:pt x="303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Shape 176">
              <a:extLst>
                <a:ext uri="{FF2B5EF4-FFF2-40B4-BE49-F238E27FC236}">
                  <a16:creationId xmlns:a16="http://schemas.microsoft.com/office/drawing/2014/main" id="{9F411E5B-C7BB-2E12-F709-624A10764A89}"/>
                </a:ext>
              </a:extLst>
            </p:cNvPr>
            <p:cNvSpPr/>
            <p:nvPr/>
          </p:nvSpPr>
          <p:spPr>
            <a:xfrm>
              <a:off x="3336926" y="2373313"/>
              <a:ext cx="306388" cy="149225"/>
            </a:xfrm>
            <a:custGeom>
              <a:avLst/>
              <a:gdLst/>
              <a:ahLst/>
              <a:cxnLst/>
              <a:rect l="0" t="0" r="0" b="0"/>
              <a:pathLst>
                <a:path w="307" h="150" extrusionOk="0">
                  <a:moveTo>
                    <a:pt x="10" y="19"/>
                  </a:moveTo>
                  <a:cubicBezTo>
                    <a:pt x="285" y="19"/>
                    <a:pt x="285" y="19"/>
                    <a:pt x="285" y="19"/>
                  </a:cubicBezTo>
                  <a:cubicBezTo>
                    <a:pt x="287" y="19"/>
                    <a:pt x="289" y="21"/>
                    <a:pt x="289" y="23"/>
                  </a:cubicBezTo>
                  <a:cubicBezTo>
                    <a:pt x="289" y="140"/>
                    <a:pt x="289" y="140"/>
                    <a:pt x="289" y="140"/>
                  </a:cubicBezTo>
                  <a:cubicBezTo>
                    <a:pt x="289" y="145"/>
                    <a:pt x="293" y="150"/>
                    <a:pt x="298" y="150"/>
                  </a:cubicBezTo>
                  <a:cubicBezTo>
                    <a:pt x="303" y="150"/>
                    <a:pt x="307" y="145"/>
                    <a:pt x="307" y="140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7" y="0"/>
                    <a:pt x="28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177">
              <a:extLst>
                <a:ext uri="{FF2B5EF4-FFF2-40B4-BE49-F238E27FC236}">
                  <a16:creationId xmlns:a16="http://schemas.microsoft.com/office/drawing/2014/main" id="{2823D97D-0AEC-AB8B-72BF-3A65F12455A1}"/>
                </a:ext>
              </a:extLst>
            </p:cNvPr>
            <p:cNvSpPr/>
            <p:nvPr/>
          </p:nvSpPr>
          <p:spPr>
            <a:xfrm>
              <a:off x="3116264" y="2373313"/>
              <a:ext cx="161925" cy="149225"/>
            </a:xfrm>
            <a:custGeom>
              <a:avLst/>
              <a:gdLst/>
              <a:ahLst/>
              <a:cxnLst/>
              <a:rect l="0" t="0" r="0" b="0"/>
              <a:pathLst>
                <a:path w="163" h="150" extrusionOk="0">
                  <a:moveTo>
                    <a:pt x="9" y="150"/>
                  </a:moveTo>
                  <a:cubicBezTo>
                    <a:pt x="14" y="150"/>
                    <a:pt x="18" y="145"/>
                    <a:pt x="18" y="14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3" y="15"/>
                    <a:pt x="163" y="10"/>
                  </a:cubicBezTo>
                  <a:cubicBezTo>
                    <a:pt x="163" y="5"/>
                    <a:pt x="158" y="0"/>
                    <a:pt x="15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5"/>
                    <a:pt x="4" y="150"/>
                    <a:pt x="9" y="1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178">
              <a:extLst>
                <a:ext uri="{FF2B5EF4-FFF2-40B4-BE49-F238E27FC236}">
                  <a16:creationId xmlns:a16="http://schemas.microsoft.com/office/drawing/2014/main" id="{04B931D8-3443-6C7F-387B-1C737A1CD8AC}"/>
                </a:ext>
              </a:extLst>
            </p:cNvPr>
            <p:cNvSpPr/>
            <p:nvPr/>
          </p:nvSpPr>
          <p:spPr>
            <a:xfrm>
              <a:off x="3103564" y="2360613"/>
              <a:ext cx="552450" cy="423863"/>
            </a:xfrm>
            <a:custGeom>
              <a:avLst/>
              <a:gdLst/>
              <a:ahLst/>
              <a:cxnLst/>
              <a:rect l="0" t="0" r="0" b="0"/>
              <a:pathLst>
                <a:path w="555" h="425" extrusionOk="0">
                  <a:moveTo>
                    <a:pt x="546" y="183"/>
                  </a:moveTo>
                  <a:cubicBezTo>
                    <a:pt x="290" y="183"/>
                    <a:pt x="290" y="183"/>
                    <a:pt x="290" y="183"/>
                  </a:cubicBezTo>
                  <a:cubicBezTo>
                    <a:pt x="291" y="182"/>
                    <a:pt x="293" y="181"/>
                    <a:pt x="294" y="180"/>
                  </a:cubicBezTo>
                  <a:cubicBezTo>
                    <a:pt x="315" y="159"/>
                    <a:pt x="315" y="125"/>
                    <a:pt x="294" y="104"/>
                  </a:cubicBezTo>
                  <a:cubicBezTo>
                    <a:pt x="284" y="94"/>
                    <a:pt x="270" y="88"/>
                    <a:pt x="256" y="88"/>
                  </a:cubicBezTo>
                  <a:cubicBezTo>
                    <a:pt x="242" y="88"/>
                    <a:pt x="228" y="94"/>
                    <a:pt x="218" y="104"/>
                  </a:cubicBezTo>
                  <a:cubicBezTo>
                    <a:pt x="217" y="105"/>
                    <a:pt x="216" y="106"/>
                    <a:pt x="215" y="108"/>
                  </a:cubicBezTo>
                  <a:cubicBezTo>
                    <a:pt x="215" y="10"/>
                    <a:pt x="215" y="10"/>
                    <a:pt x="215" y="10"/>
                  </a:cubicBezTo>
                  <a:cubicBezTo>
                    <a:pt x="215" y="4"/>
                    <a:pt x="211" y="0"/>
                    <a:pt x="205" y="0"/>
                  </a:cubicBezTo>
                  <a:cubicBezTo>
                    <a:pt x="200" y="0"/>
                    <a:pt x="196" y="4"/>
                    <a:pt x="196" y="10"/>
                  </a:cubicBezTo>
                  <a:cubicBezTo>
                    <a:pt x="196" y="179"/>
                    <a:pt x="196" y="179"/>
                    <a:pt x="196" y="179"/>
                  </a:cubicBezTo>
                  <a:cubicBezTo>
                    <a:pt x="171" y="168"/>
                    <a:pt x="138" y="151"/>
                    <a:pt x="132" y="137"/>
                  </a:cubicBezTo>
                  <a:cubicBezTo>
                    <a:pt x="127" y="127"/>
                    <a:pt x="126" y="116"/>
                    <a:pt x="130" y="106"/>
                  </a:cubicBezTo>
                  <a:cubicBezTo>
                    <a:pt x="133" y="95"/>
                    <a:pt x="141" y="87"/>
                    <a:pt x="151" y="82"/>
                  </a:cubicBezTo>
                  <a:cubicBezTo>
                    <a:pt x="155" y="80"/>
                    <a:pt x="157" y="74"/>
                    <a:pt x="155" y="69"/>
                  </a:cubicBezTo>
                  <a:cubicBezTo>
                    <a:pt x="152" y="65"/>
                    <a:pt x="147" y="63"/>
                    <a:pt x="142" y="65"/>
                  </a:cubicBezTo>
                  <a:cubicBezTo>
                    <a:pt x="128" y="72"/>
                    <a:pt x="117" y="84"/>
                    <a:pt x="112" y="100"/>
                  </a:cubicBezTo>
                  <a:cubicBezTo>
                    <a:pt x="107" y="115"/>
                    <a:pt x="108" y="131"/>
                    <a:pt x="115" y="146"/>
                  </a:cubicBezTo>
                  <a:cubicBezTo>
                    <a:pt x="122" y="160"/>
                    <a:pt x="142" y="173"/>
                    <a:pt x="162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4" y="183"/>
                    <a:pt x="0" y="187"/>
                    <a:pt x="0" y="193"/>
                  </a:cubicBezTo>
                  <a:cubicBezTo>
                    <a:pt x="0" y="198"/>
                    <a:pt x="4" y="202"/>
                    <a:pt x="9" y="202"/>
                  </a:cubicBezTo>
                  <a:cubicBezTo>
                    <a:pt x="121" y="202"/>
                    <a:pt x="121" y="202"/>
                    <a:pt x="121" y="202"/>
                  </a:cubicBezTo>
                  <a:cubicBezTo>
                    <a:pt x="119" y="203"/>
                    <a:pt x="118" y="204"/>
                    <a:pt x="117" y="205"/>
                  </a:cubicBezTo>
                  <a:cubicBezTo>
                    <a:pt x="96" y="226"/>
                    <a:pt x="96" y="260"/>
                    <a:pt x="117" y="281"/>
                  </a:cubicBezTo>
                  <a:cubicBezTo>
                    <a:pt x="127" y="291"/>
                    <a:pt x="140" y="297"/>
                    <a:pt x="155" y="297"/>
                  </a:cubicBezTo>
                  <a:cubicBezTo>
                    <a:pt x="169" y="297"/>
                    <a:pt x="182" y="291"/>
                    <a:pt x="193" y="281"/>
                  </a:cubicBezTo>
                  <a:cubicBezTo>
                    <a:pt x="194" y="280"/>
                    <a:pt x="195" y="278"/>
                    <a:pt x="196" y="277"/>
                  </a:cubicBezTo>
                  <a:cubicBezTo>
                    <a:pt x="196" y="416"/>
                    <a:pt x="196" y="416"/>
                    <a:pt x="196" y="416"/>
                  </a:cubicBezTo>
                  <a:cubicBezTo>
                    <a:pt x="196" y="421"/>
                    <a:pt x="200" y="425"/>
                    <a:pt x="205" y="425"/>
                  </a:cubicBezTo>
                  <a:cubicBezTo>
                    <a:pt x="211" y="425"/>
                    <a:pt x="215" y="421"/>
                    <a:pt x="215" y="416"/>
                  </a:cubicBezTo>
                  <a:cubicBezTo>
                    <a:pt x="215" y="206"/>
                    <a:pt x="215" y="206"/>
                    <a:pt x="215" y="206"/>
                  </a:cubicBezTo>
                  <a:cubicBezTo>
                    <a:pt x="240" y="217"/>
                    <a:pt x="272" y="234"/>
                    <a:pt x="279" y="248"/>
                  </a:cubicBezTo>
                  <a:cubicBezTo>
                    <a:pt x="284" y="258"/>
                    <a:pt x="284" y="269"/>
                    <a:pt x="281" y="279"/>
                  </a:cubicBezTo>
                  <a:cubicBezTo>
                    <a:pt x="277" y="290"/>
                    <a:pt x="270" y="298"/>
                    <a:pt x="260" y="303"/>
                  </a:cubicBezTo>
                  <a:cubicBezTo>
                    <a:pt x="255" y="305"/>
                    <a:pt x="253" y="311"/>
                    <a:pt x="256" y="316"/>
                  </a:cubicBezTo>
                  <a:cubicBezTo>
                    <a:pt x="257" y="319"/>
                    <a:pt x="261" y="321"/>
                    <a:pt x="264" y="321"/>
                  </a:cubicBezTo>
                  <a:cubicBezTo>
                    <a:pt x="266" y="321"/>
                    <a:pt x="267" y="320"/>
                    <a:pt x="268" y="320"/>
                  </a:cubicBezTo>
                  <a:cubicBezTo>
                    <a:pt x="283" y="313"/>
                    <a:pt x="293" y="300"/>
                    <a:pt x="299" y="285"/>
                  </a:cubicBezTo>
                  <a:cubicBezTo>
                    <a:pt x="304" y="270"/>
                    <a:pt x="303" y="254"/>
                    <a:pt x="296" y="239"/>
                  </a:cubicBezTo>
                  <a:cubicBezTo>
                    <a:pt x="289" y="225"/>
                    <a:pt x="268" y="212"/>
                    <a:pt x="249" y="202"/>
                  </a:cubicBezTo>
                  <a:cubicBezTo>
                    <a:pt x="546" y="202"/>
                    <a:pt x="546" y="202"/>
                    <a:pt x="546" y="202"/>
                  </a:cubicBezTo>
                  <a:cubicBezTo>
                    <a:pt x="551" y="202"/>
                    <a:pt x="555" y="198"/>
                    <a:pt x="555" y="193"/>
                  </a:cubicBezTo>
                  <a:cubicBezTo>
                    <a:pt x="555" y="187"/>
                    <a:pt x="551" y="183"/>
                    <a:pt x="546" y="183"/>
                  </a:cubicBezTo>
                  <a:close/>
                  <a:moveTo>
                    <a:pt x="231" y="117"/>
                  </a:moveTo>
                  <a:cubicBezTo>
                    <a:pt x="238" y="111"/>
                    <a:pt x="247" y="107"/>
                    <a:pt x="256" y="107"/>
                  </a:cubicBezTo>
                  <a:cubicBezTo>
                    <a:pt x="265" y="107"/>
                    <a:pt x="274" y="111"/>
                    <a:pt x="280" y="117"/>
                  </a:cubicBezTo>
                  <a:cubicBezTo>
                    <a:pt x="294" y="131"/>
                    <a:pt x="294" y="153"/>
                    <a:pt x="280" y="167"/>
                  </a:cubicBezTo>
                  <a:cubicBezTo>
                    <a:pt x="271" y="176"/>
                    <a:pt x="239" y="181"/>
                    <a:pt x="215" y="183"/>
                  </a:cubicBezTo>
                  <a:cubicBezTo>
                    <a:pt x="217" y="159"/>
                    <a:pt x="222" y="126"/>
                    <a:pt x="231" y="117"/>
                  </a:cubicBezTo>
                  <a:close/>
                  <a:moveTo>
                    <a:pt x="179" y="268"/>
                  </a:moveTo>
                  <a:cubicBezTo>
                    <a:pt x="173" y="274"/>
                    <a:pt x="164" y="278"/>
                    <a:pt x="155" y="278"/>
                  </a:cubicBezTo>
                  <a:cubicBezTo>
                    <a:pt x="145" y="278"/>
                    <a:pt x="137" y="274"/>
                    <a:pt x="130" y="268"/>
                  </a:cubicBezTo>
                  <a:cubicBezTo>
                    <a:pt x="116" y="254"/>
                    <a:pt x="116" y="232"/>
                    <a:pt x="130" y="218"/>
                  </a:cubicBezTo>
                  <a:cubicBezTo>
                    <a:pt x="139" y="209"/>
                    <a:pt x="172" y="204"/>
                    <a:pt x="195" y="202"/>
                  </a:cubicBezTo>
                  <a:cubicBezTo>
                    <a:pt x="194" y="226"/>
                    <a:pt x="189" y="258"/>
                    <a:pt x="179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Shape 179">
            <a:extLst>
              <a:ext uri="{FF2B5EF4-FFF2-40B4-BE49-F238E27FC236}">
                <a16:creationId xmlns:a16="http://schemas.microsoft.com/office/drawing/2014/main" id="{0229D8AB-AC4C-54B4-2F71-F17548D2D8B7}"/>
              </a:ext>
            </a:extLst>
          </p:cNvPr>
          <p:cNvGrpSpPr/>
          <p:nvPr/>
        </p:nvGrpSpPr>
        <p:grpSpPr>
          <a:xfrm>
            <a:off x="2927534" y="3324348"/>
            <a:ext cx="668867" cy="567267"/>
            <a:chOff x="2228851" y="2359026"/>
            <a:chExt cx="501650" cy="425450"/>
          </a:xfrm>
          <a:solidFill>
            <a:srgbClr val="D33266"/>
          </a:solidFill>
        </p:grpSpPr>
        <p:sp>
          <p:nvSpPr>
            <p:cNvPr id="125" name="Shape 180">
              <a:extLst>
                <a:ext uri="{FF2B5EF4-FFF2-40B4-BE49-F238E27FC236}">
                  <a16:creationId xmlns:a16="http://schemas.microsoft.com/office/drawing/2014/main" id="{2EBF38A1-D78E-8657-B9C7-2EE6EA51A0C1}"/>
                </a:ext>
              </a:extLst>
            </p:cNvPr>
            <p:cNvSpPr/>
            <p:nvPr/>
          </p:nvSpPr>
          <p:spPr>
            <a:xfrm>
              <a:off x="2392364" y="2379663"/>
              <a:ext cx="273050" cy="84138"/>
            </a:xfrm>
            <a:custGeom>
              <a:avLst/>
              <a:gdLst/>
              <a:ahLst/>
              <a:cxnLst/>
              <a:rect l="0" t="0" r="0" b="0"/>
              <a:pathLst>
                <a:path w="275" h="85" extrusionOk="0">
                  <a:moveTo>
                    <a:pt x="1" y="72"/>
                  </a:moveTo>
                  <a:cubicBezTo>
                    <a:pt x="3" y="77"/>
                    <a:pt x="8" y="79"/>
                    <a:pt x="13" y="78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13" y="76"/>
                    <a:pt x="217" y="78"/>
                    <a:pt x="221" y="78"/>
                  </a:cubicBezTo>
                  <a:cubicBezTo>
                    <a:pt x="222" y="78"/>
                    <a:pt x="223" y="78"/>
                    <a:pt x="224" y="78"/>
                  </a:cubicBezTo>
                  <a:cubicBezTo>
                    <a:pt x="229" y="76"/>
                    <a:pt x="231" y="71"/>
                    <a:pt x="230" y="66"/>
                  </a:cubicBezTo>
                  <a:cubicBezTo>
                    <a:pt x="224" y="48"/>
                    <a:pt x="224" y="48"/>
                    <a:pt x="224" y="48"/>
                  </a:cubicBezTo>
                  <a:cubicBezTo>
                    <a:pt x="251" y="48"/>
                    <a:pt x="251" y="48"/>
                    <a:pt x="251" y="48"/>
                  </a:cubicBezTo>
                  <a:cubicBezTo>
                    <a:pt x="254" y="48"/>
                    <a:pt x="256" y="51"/>
                    <a:pt x="256" y="54"/>
                  </a:cubicBezTo>
                  <a:cubicBezTo>
                    <a:pt x="256" y="76"/>
                    <a:pt x="256" y="76"/>
                    <a:pt x="256" y="76"/>
                  </a:cubicBezTo>
                  <a:cubicBezTo>
                    <a:pt x="256" y="81"/>
                    <a:pt x="260" y="85"/>
                    <a:pt x="265" y="85"/>
                  </a:cubicBezTo>
                  <a:cubicBezTo>
                    <a:pt x="271" y="85"/>
                    <a:pt x="275" y="81"/>
                    <a:pt x="275" y="76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5" y="41"/>
                    <a:pt x="264" y="30"/>
                    <a:pt x="251" y="30"/>
                  </a:cubicBezTo>
                  <a:cubicBezTo>
                    <a:pt x="217" y="30"/>
                    <a:pt x="217" y="30"/>
                    <a:pt x="217" y="30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3"/>
                    <a:pt x="203" y="0"/>
                    <a:pt x="198" y="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3" y="61"/>
                    <a:pt x="0" y="67"/>
                    <a:pt x="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81">
              <a:extLst>
                <a:ext uri="{FF2B5EF4-FFF2-40B4-BE49-F238E27FC236}">
                  <a16:creationId xmlns:a16="http://schemas.microsoft.com/office/drawing/2014/main" id="{20505E4D-424B-D283-7871-1464C5D91A87}"/>
                </a:ext>
              </a:extLst>
            </p:cNvPr>
            <p:cNvSpPr/>
            <p:nvPr/>
          </p:nvSpPr>
          <p:spPr>
            <a:xfrm>
              <a:off x="2228851" y="2359026"/>
              <a:ext cx="501650" cy="425450"/>
            </a:xfrm>
            <a:custGeom>
              <a:avLst/>
              <a:gdLst/>
              <a:ahLst/>
              <a:cxnLst/>
              <a:rect l="0" t="0" r="0" b="0"/>
              <a:pathLst>
                <a:path w="503" h="426" extrusionOk="0">
                  <a:moveTo>
                    <a:pt x="481" y="198"/>
                  </a:moveTo>
                  <a:cubicBezTo>
                    <a:pt x="476" y="198"/>
                    <a:pt x="471" y="202"/>
                    <a:pt x="471" y="207"/>
                  </a:cubicBezTo>
                  <a:cubicBezTo>
                    <a:pt x="471" y="212"/>
                    <a:pt x="476" y="217"/>
                    <a:pt x="481" y="217"/>
                  </a:cubicBezTo>
                  <a:cubicBezTo>
                    <a:pt x="484" y="217"/>
                    <a:pt x="485" y="217"/>
                    <a:pt x="485" y="220"/>
                  </a:cubicBezTo>
                  <a:cubicBezTo>
                    <a:pt x="485" y="299"/>
                    <a:pt x="485" y="299"/>
                    <a:pt x="485" y="299"/>
                  </a:cubicBezTo>
                  <a:cubicBezTo>
                    <a:pt x="485" y="302"/>
                    <a:pt x="484" y="303"/>
                    <a:pt x="481" y="303"/>
                  </a:cubicBezTo>
                  <a:cubicBezTo>
                    <a:pt x="376" y="303"/>
                    <a:pt x="376" y="303"/>
                    <a:pt x="376" y="303"/>
                  </a:cubicBezTo>
                  <a:cubicBezTo>
                    <a:pt x="373" y="303"/>
                    <a:pt x="372" y="302"/>
                    <a:pt x="372" y="299"/>
                  </a:cubicBezTo>
                  <a:cubicBezTo>
                    <a:pt x="372" y="233"/>
                    <a:pt x="372" y="233"/>
                    <a:pt x="372" y="233"/>
                  </a:cubicBezTo>
                  <a:cubicBezTo>
                    <a:pt x="372" y="230"/>
                    <a:pt x="373" y="230"/>
                    <a:pt x="376" y="230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60" y="230"/>
                    <a:pt x="464" y="225"/>
                    <a:pt x="464" y="220"/>
                  </a:cubicBezTo>
                  <a:cubicBezTo>
                    <a:pt x="464" y="142"/>
                    <a:pt x="464" y="142"/>
                    <a:pt x="464" y="142"/>
                  </a:cubicBezTo>
                  <a:cubicBezTo>
                    <a:pt x="464" y="128"/>
                    <a:pt x="455" y="119"/>
                    <a:pt x="441" y="119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27" y="119"/>
                    <a:pt x="18" y="110"/>
                    <a:pt x="18" y="96"/>
                  </a:cubicBezTo>
                  <a:cubicBezTo>
                    <a:pt x="18" y="81"/>
                    <a:pt x="27" y="72"/>
                    <a:pt x="42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3" y="82"/>
                    <a:pt x="60" y="87"/>
                    <a:pt x="62" y="92"/>
                  </a:cubicBezTo>
                  <a:cubicBezTo>
                    <a:pt x="63" y="96"/>
                    <a:pt x="67" y="98"/>
                    <a:pt x="71" y="98"/>
                  </a:cubicBezTo>
                  <a:cubicBezTo>
                    <a:pt x="72" y="98"/>
                    <a:pt x="73" y="98"/>
                    <a:pt x="74" y="98"/>
                  </a:cubicBezTo>
                  <a:cubicBezTo>
                    <a:pt x="311" y="20"/>
                    <a:pt x="311" y="20"/>
                    <a:pt x="311" y="20"/>
                  </a:cubicBezTo>
                  <a:cubicBezTo>
                    <a:pt x="316" y="18"/>
                    <a:pt x="319" y="13"/>
                    <a:pt x="317" y="8"/>
                  </a:cubicBezTo>
                  <a:cubicBezTo>
                    <a:pt x="315" y="3"/>
                    <a:pt x="310" y="0"/>
                    <a:pt x="305" y="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17" y="54"/>
                    <a:pt x="0" y="71"/>
                    <a:pt x="0" y="96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9"/>
                    <a:pt x="17" y="426"/>
                    <a:pt x="42" y="426"/>
                  </a:cubicBezTo>
                  <a:cubicBezTo>
                    <a:pt x="441" y="426"/>
                    <a:pt x="441" y="426"/>
                    <a:pt x="441" y="426"/>
                  </a:cubicBezTo>
                  <a:cubicBezTo>
                    <a:pt x="455" y="426"/>
                    <a:pt x="464" y="417"/>
                    <a:pt x="464" y="404"/>
                  </a:cubicBezTo>
                  <a:cubicBezTo>
                    <a:pt x="464" y="338"/>
                    <a:pt x="464" y="338"/>
                    <a:pt x="464" y="338"/>
                  </a:cubicBezTo>
                  <a:cubicBezTo>
                    <a:pt x="464" y="333"/>
                    <a:pt x="460" y="329"/>
                    <a:pt x="455" y="329"/>
                  </a:cubicBezTo>
                  <a:cubicBezTo>
                    <a:pt x="449" y="329"/>
                    <a:pt x="445" y="333"/>
                    <a:pt x="445" y="338"/>
                  </a:cubicBezTo>
                  <a:cubicBezTo>
                    <a:pt x="445" y="404"/>
                    <a:pt x="445" y="404"/>
                    <a:pt x="445" y="404"/>
                  </a:cubicBezTo>
                  <a:cubicBezTo>
                    <a:pt x="445" y="407"/>
                    <a:pt x="445" y="407"/>
                    <a:pt x="441" y="407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27" y="407"/>
                    <a:pt x="18" y="399"/>
                    <a:pt x="18" y="384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5" y="136"/>
                    <a:pt x="33" y="138"/>
                    <a:pt x="42" y="138"/>
                  </a:cubicBezTo>
                  <a:cubicBezTo>
                    <a:pt x="441" y="138"/>
                    <a:pt x="441" y="138"/>
                    <a:pt x="441" y="138"/>
                  </a:cubicBezTo>
                  <a:cubicBezTo>
                    <a:pt x="445" y="138"/>
                    <a:pt x="445" y="139"/>
                    <a:pt x="445" y="142"/>
                  </a:cubicBezTo>
                  <a:cubicBezTo>
                    <a:pt x="445" y="211"/>
                    <a:pt x="445" y="211"/>
                    <a:pt x="445" y="211"/>
                  </a:cubicBezTo>
                  <a:cubicBezTo>
                    <a:pt x="376" y="211"/>
                    <a:pt x="376" y="211"/>
                    <a:pt x="376" y="211"/>
                  </a:cubicBezTo>
                  <a:cubicBezTo>
                    <a:pt x="363" y="211"/>
                    <a:pt x="353" y="220"/>
                    <a:pt x="353" y="233"/>
                  </a:cubicBezTo>
                  <a:cubicBezTo>
                    <a:pt x="353" y="299"/>
                    <a:pt x="353" y="299"/>
                    <a:pt x="353" y="299"/>
                  </a:cubicBezTo>
                  <a:cubicBezTo>
                    <a:pt x="353" y="312"/>
                    <a:pt x="363" y="321"/>
                    <a:pt x="376" y="321"/>
                  </a:cubicBezTo>
                  <a:cubicBezTo>
                    <a:pt x="481" y="321"/>
                    <a:pt x="481" y="321"/>
                    <a:pt x="481" y="321"/>
                  </a:cubicBezTo>
                  <a:cubicBezTo>
                    <a:pt x="494" y="321"/>
                    <a:pt x="503" y="312"/>
                    <a:pt x="503" y="299"/>
                  </a:cubicBezTo>
                  <a:cubicBezTo>
                    <a:pt x="503" y="220"/>
                    <a:pt x="503" y="220"/>
                    <a:pt x="503" y="220"/>
                  </a:cubicBezTo>
                  <a:cubicBezTo>
                    <a:pt x="503" y="207"/>
                    <a:pt x="494" y="198"/>
                    <a:pt x="481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82">
              <a:extLst>
                <a:ext uri="{FF2B5EF4-FFF2-40B4-BE49-F238E27FC236}">
                  <a16:creationId xmlns:a16="http://schemas.microsoft.com/office/drawing/2014/main" id="{668A405B-1D89-81F0-9DAD-676DB3E41435}"/>
                </a:ext>
              </a:extLst>
            </p:cNvPr>
            <p:cNvSpPr/>
            <p:nvPr/>
          </p:nvSpPr>
          <p:spPr>
            <a:xfrm>
              <a:off x="2627314" y="2601913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Shape 183">
            <a:extLst>
              <a:ext uri="{FF2B5EF4-FFF2-40B4-BE49-F238E27FC236}">
                <a16:creationId xmlns:a16="http://schemas.microsoft.com/office/drawing/2014/main" id="{FACB52E9-1A8A-D172-462F-21776ADD8BCA}"/>
              </a:ext>
            </a:extLst>
          </p:cNvPr>
          <p:cNvGrpSpPr/>
          <p:nvPr/>
        </p:nvGrpSpPr>
        <p:grpSpPr>
          <a:xfrm>
            <a:off x="5171202" y="3326465"/>
            <a:ext cx="582084" cy="565151"/>
            <a:chOff x="3911601" y="2360613"/>
            <a:chExt cx="436563" cy="423863"/>
          </a:xfrm>
          <a:solidFill>
            <a:srgbClr val="D33266"/>
          </a:solidFill>
        </p:grpSpPr>
        <p:sp>
          <p:nvSpPr>
            <p:cNvPr id="129" name="Shape 184">
              <a:extLst>
                <a:ext uri="{FF2B5EF4-FFF2-40B4-BE49-F238E27FC236}">
                  <a16:creationId xmlns:a16="http://schemas.microsoft.com/office/drawing/2014/main" id="{BB47D096-C884-D53A-5B97-5864159E79FA}"/>
                </a:ext>
              </a:extLst>
            </p:cNvPr>
            <p:cNvSpPr/>
            <p:nvPr/>
          </p:nvSpPr>
          <p:spPr>
            <a:xfrm>
              <a:off x="3911601" y="2360613"/>
              <a:ext cx="436563" cy="423863"/>
            </a:xfrm>
            <a:custGeom>
              <a:avLst/>
              <a:gdLst/>
              <a:ahLst/>
              <a:cxnLst/>
              <a:rect l="0" t="0" r="0" b="0"/>
              <a:pathLst>
                <a:path w="438" h="425" extrusionOk="0">
                  <a:moveTo>
                    <a:pt x="40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0"/>
                    <a:pt x="0" y="17"/>
                    <a:pt x="0" y="2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09"/>
                    <a:pt x="16" y="425"/>
                    <a:pt x="29" y="425"/>
                  </a:cubicBezTo>
                  <a:cubicBezTo>
                    <a:pt x="409" y="425"/>
                    <a:pt x="409" y="425"/>
                    <a:pt x="409" y="425"/>
                  </a:cubicBezTo>
                  <a:cubicBezTo>
                    <a:pt x="421" y="425"/>
                    <a:pt x="438" y="409"/>
                    <a:pt x="438" y="396"/>
                  </a:cubicBezTo>
                  <a:cubicBezTo>
                    <a:pt x="438" y="29"/>
                    <a:pt x="438" y="29"/>
                    <a:pt x="438" y="29"/>
                  </a:cubicBezTo>
                  <a:cubicBezTo>
                    <a:pt x="438" y="17"/>
                    <a:pt x="421" y="0"/>
                    <a:pt x="409" y="0"/>
                  </a:cubicBezTo>
                  <a:close/>
                  <a:moveTo>
                    <a:pt x="419" y="396"/>
                  </a:moveTo>
                  <a:cubicBezTo>
                    <a:pt x="418" y="399"/>
                    <a:pt x="412" y="406"/>
                    <a:pt x="409" y="406"/>
                  </a:cubicBezTo>
                  <a:cubicBezTo>
                    <a:pt x="29" y="406"/>
                    <a:pt x="29" y="406"/>
                    <a:pt x="29" y="406"/>
                  </a:cubicBezTo>
                  <a:cubicBezTo>
                    <a:pt x="26" y="406"/>
                    <a:pt x="19" y="399"/>
                    <a:pt x="19" y="396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6"/>
                    <a:pt x="26" y="20"/>
                    <a:pt x="29" y="19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12" y="20"/>
                    <a:pt x="418" y="26"/>
                    <a:pt x="419" y="30"/>
                  </a:cubicBezTo>
                  <a:lnTo>
                    <a:pt x="419" y="3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Shape 185">
              <a:extLst>
                <a:ext uri="{FF2B5EF4-FFF2-40B4-BE49-F238E27FC236}">
                  <a16:creationId xmlns:a16="http://schemas.microsoft.com/office/drawing/2014/main" id="{40F60692-6EF4-B645-83CB-9374D6B5EC0E}"/>
                </a:ext>
              </a:extLst>
            </p:cNvPr>
            <p:cNvSpPr/>
            <p:nvPr/>
          </p:nvSpPr>
          <p:spPr>
            <a:xfrm>
              <a:off x="4100514" y="2432051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Shape 186">
              <a:extLst>
                <a:ext uri="{FF2B5EF4-FFF2-40B4-BE49-F238E27FC236}">
                  <a16:creationId xmlns:a16="http://schemas.microsoft.com/office/drawing/2014/main" id="{49801395-87C8-F5C7-9604-2DFEA7DF7DB0}"/>
                </a:ext>
              </a:extLst>
            </p:cNvPr>
            <p:cNvSpPr/>
            <p:nvPr/>
          </p:nvSpPr>
          <p:spPr>
            <a:xfrm>
              <a:off x="4205289" y="2641601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5"/>
                    <a:pt x="18" y="29"/>
                  </a:cubicBezTo>
                  <a:cubicBezTo>
                    <a:pt x="18" y="23"/>
                    <a:pt x="23" y="19"/>
                    <a:pt x="29" y="19"/>
                  </a:cubicBezTo>
                  <a:cubicBezTo>
                    <a:pt x="34" y="19"/>
                    <a:pt x="39" y="23"/>
                    <a:pt x="39" y="29"/>
                  </a:cubicBezTo>
                  <a:cubicBezTo>
                    <a:pt x="39" y="35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87">
              <a:extLst>
                <a:ext uri="{FF2B5EF4-FFF2-40B4-BE49-F238E27FC236}">
                  <a16:creationId xmlns:a16="http://schemas.microsoft.com/office/drawing/2014/main" id="{8E5E3928-9F2B-72C9-BC03-891B8B6DDC75}"/>
                </a:ext>
              </a:extLst>
            </p:cNvPr>
            <p:cNvSpPr/>
            <p:nvPr/>
          </p:nvSpPr>
          <p:spPr>
            <a:xfrm>
              <a:off x="3995739" y="2576513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88">
              <a:extLst>
                <a:ext uri="{FF2B5EF4-FFF2-40B4-BE49-F238E27FC236}">
                  <a16:creationId xmlns:a16="http://schemas.microsoft.com/office/drawing/2014/main" id="{502A307E-612E-3282-B62F-27E3077C26D7}"/>
                </a:ext>
              </a:extLst>
            </p:cNvPr>
            <p:cNvSpPr/>
            <p:nvPr/>
          </p:nvSpPr>
          <p:spPr>
            <a:xfrm>
              <a:off x="4016376" y="2425701"/>
              <a:ext cx="17463" cy="136525"/>
            </a:xfrm>
            <a:custGeom>
              <a:avLst/>
              <a:gdLst/>
              <a:ahLst/>
              <a:cxnLst/>
              <a:rect l="0" t="0" r="0" b="0"/>
              <a:pathLst>
                <a:path w="18" h="136" extrusionOk="0">
                  <a:moveTo>
                    <a:pt x="9" y="136"/>
                  </a:moveTo>
                  <a:cubicBezTo>
                    <a:pt x="14" y="136"/>
                    <a:pt x="18" y="132"/>
                    <a:pt x="18" y="12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Shape 189">
              <a:extLst>
                <a:ext uri="{FF2B5EF4-FFF2-40B4-BE49-F238E27FC236}">
                  <a16:creationId xmlns:a16="http://schemas.microsoft.com/office/drawing/2014/main" id="{A4B5E990-EEE3-4752-BB19-B50BCA693DDF}"/>
                </a:ext>
              </a:extLst>
            </p:cNvPr>
            <p:cNvSpPr/>
            <p:nvPr/>
          </p:nvSpPr>
          <p:spPr>
            <a:xfrm>
              <a:off x="4016376" y="2647951"/>
              <a:ext cx="17463" cy="58738"/>
            </a:xfrm>
            <a:custGeom>
              <a:avLst/>
              <a:gdLst/>
              <a:ahLst/>
              <a:cxnLst/>
              <a:rect l="0" t="0" r="0" b="0"/>
              <a:pathLst>
                <a:path w="18" h="58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3"/>
                    <a:pt x="4" y="58"/>
                    <a:pt x="9" y="58"/>
                  </a:cubicBezTo>
                  <a:cubicBezTo>
                    <a:pt x="14" y="58"/>
                    <a:pt x="18" y="53"/>
                    <a:pt x="18" y="4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Shape 190">
              <a:extLst>
                <a:ext uri="{FF2B5EF4-FFF2-40B4-BE49-F238E27FC236}">
                  <a16:creationId xmlns:a16="http://schemas.microsoft.com/office/drawing/2014/main" id="{1557A3B3-ACEB-2A20-96A8-6F81937B5CAE}"/>
                </a:ext>
              </a:extLst>
            </p:cNvPr>
            <p:cNvSpPr/>
            <p:nvPr/>
          </p:nvSpPr>
          <p:spPr>
            <a:xfrm>
              <a:off x="4121151" y="2503488"/>
              <a:ext cx="17463" cy="203200"/>
            </a:xfrm>
            <a:custGeom>
              <a:avLst/>
              <a:gdLst/>
              <a:ahLst/>
              <a:cxnLst/>
              <a:rect l="0" t="0" r="0" b="0"/>
              <a:pathLst>
                <a:path w="18" h="203" extrusionOk="0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4" y="203"/>
                    <a:pt x="18" y="198"/>
                    <a:pt x="18" y="193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Shape 191">
              <a:extLst>
                <a:ext uri="{FF2B5EF4-FFF2-40B4-BE49-F238E27FC236}">
                  <a16:creationId xmlns:a16="http://schemas.microsoft.com/office/drawing/2014/main" id="{F2A6AAEB-11C6-EBC1-CDEE-1948A56681D0}"/>
                </a:ext>
              </a:extLst>
            </p:cNvPr>
            <p:cNvSpPr/>
            <p:nvPr/>
          </p:nvSpPr>
          <p:spPr>
            <a:xfrm>
              <a:off x="4224339" y="2425701"/>
              <a:ext cx="19050" cy="201613"/>
            </a:xfrm>
            <a:custGeom>
              <a:avLst/>
              <a:gdLst/>
              <a:ahLst/>
              <a:cxnLst/>
              <a:rect l="0" t="0" r="0" b="0"/>
              <a:pathLst>
                <a:path w="19" h="202" extrusionOk="0">
                  <a:moveTo>
                    <a:pt x="10" y="202"/>
                  </a:moveTo>
                  <a:cubicBezTo>
                    <a:pt x="15" y="202"/>
                    <a:pt x="19" y="198"/>
                    <a:pt x="19" y="193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5" y="202"/>
                    <a:pt x="10" y="2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Shape 192">
            <a:extLst>
              <a:ext uri="{FF2B5EF4-FFF2-40B4-BE49-F238E27FC236}">
                <a16:creationId xmlns:a16="http://schemas.microsoft.com/office/drawing/2014/main" id="{6E4F3C0C-5DAC-5606-C493-F02BE5362830}"/>
              </a:ext>
            </a:extLst>
          </p:cNvPr>
          <p:cNvSpPr/>
          <p:nvPr/>
        </p:nvSpPr>
        <p:spPr>
          <a:xfrm>
            <a:off x="6180852" y="3326465"/>
            <a:ext cx="632884" cy="565151"/>
          </a:xfrm>
          <a:custGeom>
            <a:avLst/>
            <a:gdLst/>
            <a:ahLst/>
            <a:cxnLst/>
            <a:rect l="0" t="0" r="0" b="0"/>
            <a:pathLst>
              <a:path w="477" h="425" extrusionOk="0">
                <a:moveTo>
                  <a:pt x="455" y="118"/>
                </a:moveTo>
                <a:cubicBezTo>
                  <a:pt x="363" y="118"/>
                  <a:pt x="363" y="118"/>
                  <a:pt x="363" y="118"/>
                </a:cubicBezTo>
                <a:cubicBezTo>
                  <a:pt x="351" y="118"/>
                  <a:pt x="341" y="128"/>
                  <a:pt x="341" y="141"/>
                </a:cubicBezTo>
                <a:cubicBezTo>
                  <a:pt x="341" y="403"/>
                  <a:pt x="341" y="403"/>
                  <a:pt x="341" y="403"/>
                </a:cubicBezTo>
                <a:cubicBezTo>
                  <a:pt x="341" y="404"/>
                  <a:pt x="341" y="405"/>
                  <a:pt x="341" y="406"/>
                </a:cubicBezTo>
                <a:cubicBezTo>
                  <a:pt x="306" y="406"/>
                  <a:pt x="306" y="406"/>
                  <a:pt x="306" y="406"/>
                </a:cubicBezTo>
                <a:cubicBezTo>
                  <a:pt x="307" y="405"/>
                  <a:pt x="307" y="404"/>
                  <a:pt x="307" y="403"/>
                </a:cubicBezTo>
                <a:cubicBezTo>
                  <a:pt x="307" y="23"/>
                  <a:pt x="307" y="23"/>
                  <a:pt x="307" y="23"/>
                </a:cubicBezTo>
                <a:cubicBezTo>
                  <a:pt x="307" y="10"/>
                  <a:pt x="297" y="0"/>
                  <a:pt x="284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80" y="0"/>
                  <a:pt x="170" y="10"/>
                  <a:pt x="170" y="23"/>
                </a:cubicBezTo>
                <a:cubicBezTo>
                  <a:pt x="170" y="403"/>
                  <a:pt x="170" y="403"/>
                  <a:pt x="170" y="403"/>
                </a:cubicBezTo>
                <a:cubicBezTo>
                  <a:pt x="170" y="404"/>
                  <a:pt x="170" y="405"/>
                  <a:pt x="171" y="406"/>
                </a:cubicBezTo>
                <a:cubicBezTo>
                  <a:pt x="136" y="406"/>
                  <a:pt x="136" y="406"/>
                  <a:pt x="136" y="406"/>
                </a:cubicBezTo>
                <a:cubicBezTo>
                  <a:pt x="136" y="405"/>
                  <a:pt x="136" y="404"/>
                  <a:pt x="136" y="403"/>
                </a:cubicBezTo>
                <a:cubicBezTo>
                  <a:pt x="136" y="259"/>
                  <a:pt x="136" y="259"/>
                  <a:pt x="136" y="259"/>
                </a:cubicBezTo>
                <a:cubicBezTo>
                  <a:pt x="136" y="246"/>
                  <a:pt x="126" y="236"/>
                  <a:pt x="114" y="236"/>
                </a:cubicBezTo>
                <a:cubicBezTo>
                  <a:pt x="22" y="236"/>
                  <a:pt x="22" y="236"/>
                  <a:pt x="22" y="236"/>
                </a:cubicBezTo>
                <a:cubicBezTo>
                  <a:pt x="10" y="236"/>
                  <a:pt x="0" y="246"/>
                  <a:pt x="0" y="259"/>
                </a:cubicBezTo>
                <a:cubicBezTo>
                  <a:pt x="0" y="403"/>
                  <a:pt x="0" y="403"/>
                  <a:pt x="0" y="403"/>
                </a:cubicBezTo>
                <a:cubicBezTo>
                  <a:pt x="0" y="415"/>
                  <a:pt x="10" y="425"/>
                  <a:pt x="22" y="425"/>
                </a:cubicBezTo>
                <a:cubicBezTo>
                  <a:pt x="68" y="425"/>
                  <a:pt x="68" y="425"/>
                  <a:pt x="68" y="425"/>
                </a:cubicBezTo>
                <a:cubicBezTo>
                  <a:pt x="114" y="425"/>
                  <a:pt x="114" y="425"/>
                  <a:pt x="114" y="425"/>
                </a:cubicBezTo>
                <a:cubicBezTo>
                  <a:pt x="193" y="425"/>
                  <a:pt x="193" y="425"/>
                  <a:pt x="193" y="425"/>
                </a:cubicBezTo>
                <a:cubicBezTo>
                  <a:pt x="284" y="425"/>
                  <a:pt x="284" y="425"/>
                  <a:pt x="284" y="425"/>
                </a:cubicBezTo>
                <a:cubicBezTo>
                  <a:pt x="363" y="425"/>
                  <a:pt x="363" y="425"/>
                  <a:pt x="363" y="425"/>
                </a:cubicBezTo>
                <a:cubicBezTo>
                  <a:pt x="455" y="425"/>
                  <a:pt x="455" y="425"/>
                  <a:pt x="455" y="425"/>
                </a:cubicBezTo>
                <a:cubicBezTo>
                  <a:pt x="467" y="425"/>
                  <a:pt x="477" y="415"/>
                  <a:pt x="477" y="403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7" y="128"/>
                  <a:pt x="467" y="118"/>
                  <a:pt x="455" y="118"/>
                </a:cubicBezTo>
                <a:close/>
                <a:moveTo>
                  <a:pt x="68" y="406"/>
                </a:moveTo>
                <a:cubicBezTo>
                  <a:pt x="22" y="406"/>
                  <a:pt x="22" y="406"/>
                  <a:pt x="22" y="406"/>
                </a:cubicBezTo>
                <a:cubicBezTo>
                  <a:pt x="20" y="406"/>
                  <a:pt x="19" y="405"/>
                  <a:pt x="19" y="403"/>
                </a:cubicBezTo>
                <a:cubicBezTo>
                  <a:pt x="19" y="259"/>
                  <a:pt x="19" y="259"/>
                  <a:pt x="19" y="259"/>
                </a:cubicBezTo>
                <a:cubicBezTo>
                  <a:pt x="19" y="257"/>
                  <a:pt x="20" y="255"/>
                  <a:pt x="22" y="255"/>
                </a:cubicBezTo>
                <a:cubicBezTo>
                  <a:pt x="114" y="255"/>
                  <a:pt x="114" y="255"/>
                  <a:pt x="114" y="255"/>
                </a:cubicBezTo>
                <a:cubicBezTo>
                  <a:pt x="116" y="255"/>
                  <a:pt x="118" y="257"/>
                  <a:pt x="118" y="259"/>
                </a:cubicBezTo>
                <a:cubicBezTo>
                  <a:pt x="118" y="403"/>
                  <a:pt x="118" y="403"/>
                  <a:pt x="118" y="403"/>
                </a:cubicBezTo>
                <a:cubicBezTo>
                  <a:pt x="118" y="405"/>
                  <a:pt x="116" y="406"/>
                  <a:pt x="114" y="406"/>
                </a:cubicBezTo>
                <a:lnTo>
                  <a:pt x="68" y="406"/>
                </a:lnTo>
                <a:close/>
                <a:moveTo>
                  <a:pt x="193" y="406"/>
                </a:moveTo>
                <a:cubicBezTo>
                  <a:pt x="191" y="406"/>
                  <a:pt x="189" y="405"/>
                  <a:pt x="189" y="403"/>
                </a:cubicBezTo>
                <a:cubicBezTo>
                  <a:pt x="189" y="23"/>
                  <a:pt x="189" y="23"/>
                  <a:pt x="189" y="23"/>
                </a:cubicBezTo>
                <a:cubicBezTo>
                  <a:pt x="189" y="21"/>
                  <a:pt x="191" y="19"/>
                  <a:pt x="193" y="19"/>
                </a:cubicBezTo>
                <a:cubicBezTo>
                  <a:pt x="284" y="19"/>
                  <a:pt x="284" y="19"/>
                  <a:pt x="284" y="19"/>
                </a:cubicBezTo>
                <a:cubicBezTo>
                  <a:pt x="286" y="19"/>
                  <a:pt x="288" y="21"/>
                  <a:pt x="288" y="23"/>
                </a:cubicBezTo>
                <a:cubicBezTo>
                  <a:pt x="288" y="403"/>
                  <a:pt x="288" y="403"/>
                  <a:pt x="288" y="403"/>
                </a:cubicBezTo>
                <a:cubicBezTo>
                  <a:pt x="288" y="405"/>
                  <a:pt x="286" y="406"/>
                  <a:pt x="284" y="406"/>
                </a:cubicBezTo>
                <a:lnTo>
                  <a:pt x="193" y="406"/>
                </a:lnTo>
                <a:close/>
                <a:moveTo>
                  <a:pt x="363" y="406"/>
                </a:moveTo>
                <a:cubicBezTo>
                  <a:pt x="361" y="406"/>
                  <a:pt x="359" y="405"/>
                  <a:pt x="359" y="403"/>
                </a:cubicBezTo>
                <a:cubicBezTo>
                  <a:pt x="359" y="141"/>
                  <a:pt x="359" y="141"/>
                  <a:pt x="359" y="141"/>
                </a:cubicBezTo>
                <a:cubicBezTo>
                  <a:pt x="359" y="139"/>
                  <a:pt x="361" y="137"/>
                  <a:pt x="363" y="137"/>
                </a:cubicBezTo>
                <a:cubicBezTo>
                  <a:pt x="455" y="137"/>
                  <a:pt x="455" y="137"/>
                  <a:pt x="455" y="137"/>
                </a:cubicBezTo>
                <a:cubicBezTo>
                  <a:pt x="457" y="137"/>
                  <a:pt x="458" y="139"/>
                  <a:pt x="458" y="141"/>
                </a:cubicBezTo>
                <a:cubicBezTo>
                  <a:pt x="458" y="403"/>
                  <a:pt x="458" y="403"/>
                  <a:pt x="458" y="403"/>
                </a:cubicBezTo>
                <a:cubicBezTo>
                  <a:pt x="458" y="405"/>
                  <a:pt x="457" y="406"/>
                  <a:pt x="455" y="406"/>
                </a:cubicBezTo>
                <a:lnTo>
                  <a:pt x="363" y="406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Shape 193">
            <a:extLst>
              <a:ext uri="{FF2B5EF4-FFF2-40B4-BE49-F238E27FC236}">
                <a16:creationId xmlns:a16="http://schemas.microsoft.com/office/drawing/2014/main" id="{255DFDF9-5D7F-E829-5AD2-F066B88F0F9A}"/>
              </a:ext>
            </a:extLst>
          </p:cNvPr>
          <p:cNvGrpSpPr/>
          <p:nvPr/>
        </p:nvGrpSpPr>
        <p:grpSpPr>
          <a:xfrm>
            <a:off x="7414868" y="3326465"/>
            <a:ext cx="546100" cy="565151"/>
            <a:chOff x="5594351" y="2360613"/>
            <a:chExt cx="409575" cy="423863"/>
          </a:xfrm>
          <a:solidFill>
            <a:srgbClr val="D33266"/>
          </a:solidFill>
        </p:grpSpPr>
        <p:sp>
          <p:nvSpPr>
            <p:cNvPr id="139" name="Shape 194">
              <a:extLst>
                <a:ext uri="{FF2B5EF4-FFF2-40B4-BE49-F238E27FC236}">
                  <a16:creationId xmlns:a16="http://schemas.microsoft.com/office/drawing/2014/main" id="{282546BF-2D1D-7580-8044-03BDBAB6AF24}"/>
                </a:ext>
              </a:extLst>
            </p:cNvPr>
            <p:cNvSpPr/>
            <p:nvPr/>
          </p:nvSpPr>
          <p:spPr>
            <a:xfrm>
              <a:off x="5619751" y="2386013"/>
              <a:ext cx="358775" cy="371475"/>
            </a:xfrm>
            <a:custGeom>
              <a:avLst/>
              <a:gdLst/>
              <a:ahLst/>
              <a:cxnLst/>
              <a:rect l="0" t="0" r="0" b="0"/>
              <a:pathLst>
                <a:path w="360" h="373" extrusionOk="0">
                  <a:moveTo>
                    <a:pt x="350" y="124"/>
                  </a:moveTo>
                  <a:cubicBezTo>
                    <a:pt x="355" y="124"/>
                    <a:pt x="360" y="120"/>
                    <a:pt x="360" y="115"/>
                  </a:cubicBezTo>
                  <a:cubicBezTo>
                    <a:pt x="360" y="109"/>
                    <a:pt x="355" y="105"/>
                    <a:pt x="350" y="105"/>
                  </a:cubicBezTo>
                  <a:cubicBezTo>
                    <a:pt x="255" y="105"/>
                    <a:pt x="255" y="105"/>
                    <a:pt x="255" y="105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5" y="5"/>
                    <a:pt x="251" y="0"/>
                    <a:pt x="246" y="0"/>
                  </a:cubicBezTo>
                  <a:cubicBezTo>
                    <a:pt x="240" y="0"/>
                    <a:pt x="236" y="5"/>
                    <a:pt x="236" y="10"/>
                  </a:cubicBezTo>
                  <a:cubicBezTo>
                    <a:pt x="236" y="105"/>
                    <a:pt x="236" y="105"/>
                    <a:pt x="236" y="105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5"/>
                    <a:pt x="120" y="0"/>
                    <a:pt x="114" y="0"/>
                  </a:cubicBezTo>
                  <a:cubicBezTo>
                    <a:pt x="109" y="0"/>
                    <a:pt x="105" y="5"/>
                    <a:pt x="105" y="10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4" y="105"/>
                    <a:pt x="0" y="109"/>
                    <a:pt x="0" y="115"/>
                  </a:cubicBezTo>
                  <a:cubicBezTo>
                    <a:pt x="0" y="120"/>
                    <a:pt x="4" y="124"/>
                    <a:pt x="10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236"/>
                    <a:pt x="105" y="236"/>
                    <a:pt x="105" y="236"/>
                  </a:cubicBezTo>
                  <a:cubicBezTo>
                    <a:pt x="10" y="236"/>
                    <a:pt x="10" y="236"/>
                    <a:pt x="10" y="236"/>
                  </a:cubicBezTo>
                  <a:cubicBezTo>
                    <a:pt x="4" y="236"/>
                    <a:pt x="0" y="241"/>
                    <a:pt x="0" y="246"/>
                  </a:cubicBezTo>
                  <a:cubicBezTo>
                    <a:pt x="0" y="251"/>
                    <a:pt x="4" y="255"/>
                    <a:pt x="10" y="255"/>
                  </a:cubicBezTo>
                  <a:cubicBezTo>
                    <a:pt x="105" y="255"/>
                    <a:pt x="105" y="255"/>
                    <a:pt x="105" y="255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5" y="369"/>
                    <a:pt x="109" y="373"/>
                    <a:pt x="114" y="373"/>
                  </a:cubicBezTo>
                  <a:cubicBezTo>
                    <a:pt x="120" y="373"/>
                    <a:pt x="124" y="369"/>
                    <a:pt x="124" y="364"/>
                  </a:cubicBezTo>
                  <a:cubicBezTo>
                    <a:pt x="124" y="255"/>
                    <a:pt x="124" y="255"/>
                    <a:pt x="124" y="255"/>
                  </a:cubicBezTo>
                  <a:cubicBezTo>
                    <a:pt x="236" y="255"/>
                    <a:pt x="236" y="255"/>
                    <a:pt x="236" y="255"/>
                  </a:cubicBezTo>
                  <a:cubicBezTo>
                    <a:pt x="236" y="364"/>
                    <a:pt x="236" y="364"/>
                    <a:pt x="236" y="364"/>
                  </a:cubicBezTo>
                  <a:cubicBezTo>
                    <a:pt x="236" y="369"/>
                    <a:pt x="240" y="373"/>
                    <a:pt x="246" y="373"/>
                  </a:cubicBezTo>
                  <a:cubicBezTo>
                    <a:pt x="251" y="373"/>
                    <a:pt x="255" y="369"/>
                    <a:pt x="255" y="364"/>
                  </a:cubicBezTo>
                  <a:cubicBezTo>
                    <a:pt x="255" y="255"/>
                    <a:pt x="255" y="255"/>
                    <a:pt x="255" y="255"/>
                  </a:cubicBezTo>
                  <a:cubicBezTo>
                    <a:pt x="350" y="255"/>
                    <a:pt x="350" y="255"/>
                    <a:pt x="350" y="255"/>
                  </a:cubicBezTo>
                  <a:cubicBezTo>
                    <a:pt x="355" y="255"/>
                    <a:pt x="360" y="251"/>
                    <a:pt x="360" y="246"/>
                  </a:cubicBezTo>
                  <a:cubicBezTo>
                    <a:pt x="360" y="241"/>
                    <a:pt x="355" y="236"/>
                    <a:pt x="350" y="236"/>
                  </a:cubicBezTo>
                  <a:cubicBezTo>
                    <a:pt x="255" y="236"/>
                    <a:pt x="255" y="236"/>
                    <a:pt x="255" y="236"/>
                  </a:cubicBezTo>
                  <a:cubicBezTo>
                    <a:pt x="255" y="124"/>
                    <a:pt x="255" y="124"/>
                    <a:pt x="255" y="124"/>
                  </a:cubicBezTo>
                  <a:lnTo>
                    <a:pt x="350" y="124"/>
                  </a:lnTo>
                  <a:close/>
                  <a:moveTo>
                    <a:pt x="236" y="236"/>
                  </a:moveTo>
                  <a:cubicBezTo>
                    <a:pt x="124" y="236"/>
                    <a:pt x="124" y="236"/>
                    <a:pt x="124" y="236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236" y="124"/>
                    <a:pt x="236" y="124"/>
                    <a:pt x="236" y="124"/>
                  </a:cubicBezTo>
                  <a:lnTo>
                    <a:pt x="236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95">
              <a:extLst>
                <a:ext uri="{FF2B5EF4-FFF2-40B4-BE49-F238E27FC236}">
                  <a16:creationId xmlns:a16="http://schemas.microsoft.com/office/drawing/2014/main" id="{8475B35E-F54B-F084-DF79-D60AD00674BB}"/>
                </a:ext>
              </a:extLst>
            </p:cNvPr>
            <p:cNvSpPr/>
            <p:nvPr/>
          </p:nvSpPr>
          <p:spPr>
            <a:xfrm>
              <a:off x="5594351" y="2360613"/>
              <a:ext cx="409575" cy="423863"/>
            </a:xfrm>
            <a:custGeom>
              <a:avLst/>
              <a:gdLst/>
              <a:ahLst/>
              <a:cxnLst/>
              <a:rect l="0" t="0" r="0" b="0"/>
              <a:pathLst>
                <a:path w="412" h="425" extrusionOk="0">
                  <a:moveTo>
                    <a:pt x="38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3" y="425"/>
                  </a:cubicBezTo>
                  <a:cubicBezTo>
                    <a:pt x="389" y="425"/>
                    <a:pt x="389" y="425"/>
                    <a:pt x="389" y="425"/>
                  </a:cubicBezTo>
                  <a:cubicBezTo>
                    <a:pt x="402" y="425"/>
                    <a:pt x="412" y="415"/>
                    <a:pt x="412" y="403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2" y="10"/>
                    <a:pt x="402" y="0"/>
                    <a:pt x="389" y="0"/>
                  </a:cubicBezTo>
                  <a:close/>
                  <a:moveTo>
                    <a:pt x="393" y="403"/>
                  </a:moveTo>
                  <a:cubicBezTo>
                    <a:pt x="393" y="405"/>
                    <a:pt x="391" y="406"/>
                    <a:pt x="389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5"/>
                    <a:pt x="19" y="40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1" y="19"/>
                    <a:pt x="23" y="19"/>
                  </a:cubicBezTo>
                  <a:cubicBezTo>
                    <a:pt x="389" y="19"/>
                    <a:pt x="389" y="19"/>
                    <a:pt x="389" y="19"/>
                  </a:cubicBezTo>
                  <a:cubicBezTo>
                    <a:pt x="391" y="19"/>
                    <a:pt x="393" y="21"/>
                    <a:pt x="393" y="23"/>
                  </a:cubicBezTo>
                  <a:lnTo>
                    <a:pt x="393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Shape 196">
            <a:extLst>
              <a:ext uri="{FF2B5EF4-FFF2-40B4-BE49-F238E27FC236}">
                <a16:creationId xmlns:a16="http://schemas.microsoft.com/office/drawing/2014/main" id="{58C6ED1F-4E2D-38E2-8D3B-7FA1365D0650}"/>
              </a:ext>
            </a:extLst>
          </p:cNvPr>
          <p:cNvGrpSpPr/>
          <p:nvPr/>
        </p:nvGrpSpPr>
        <p:grpSpPr>
          <a:xfrm>
            <a:off x="10473452" y="3326465"/>
            <a:ext cx="565151" cy="565151"/>
            <a:chOff x="7888289" y="2360613"/>
            <a:chExt cx="423863" cy="423863"/>
          </a:xfrm>
          <a:solidFill>
            <a:srgbClr val="D33266"/>
          </a:solidFill>
        </p:grpSpPr>
        <p:sp>
          <p:nvSpPr>
            <p:cNvPr id="142" name="Shape 197">
              <a:extLst>
                <a:ext uri="{FF2B5EF4-FFF2-40B4-BE49-F238E27FC236}">
                  <a16:creationId xmlns:a16="http://schemas.microsoft.com/office/drawing/2014/main" id="{F83D1022-8F29-B630-BD0A-500C59A3DD51}"/>
                </a:ext>
              </a:extLst>
            </p:cNvPr>
            <p:cNvSpPr/>
            <p:nvPr/>
          </p:nvSpPr>
          <p:spPr>
            <a:xfrm>
              <a:off x="7888289" y="2360613"/>
              <a:ext cx="423863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3" y="425"/>
                  </a:cubicBezTo>
                  <a:cubicBezTo>
                    <a:pt x="403" y="425"/>
                    <a:pt x="403" y="425"/>
                    <a:pt x="403" y="425"/>
                  </a:cubicBezTo>
                  <a:cubicBezTo>
                    <a:pt x="415" y="425"/>
                    <a:pt x="425" y="415"/>
                    <a:pt x="425" y="403"/>
                  </a:cubicBezTo>
                  <a:cubicBezTo>
                    <a:pt x="425" y="23"/>
                    <a:pt x="425" y="23"/>
                    <a:pt x="425" y="23"/>
                  </a:cubicBezTo>
                  <a:cubicBezTo>
                    <a:pt x="425" y="10"/>
                    <a:pt x="415" y="0"/>
                    <a:pt x="403" y="0"/>
                  </a:cubicBezTo>
                  <a:close/>
                  <a:moveTo>
                    <a:pt x="406" y="403"/>
                  </a:moveTo>
                  <a:cubicBezTo>
                    <a:pt x="406" y="405"/>
                    <a:pt x="405" y="406"/>
                    <a:pt x="403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5"/>
                    <a:pt x="19" y="40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0" y="19"/>
                    <a:pt x="23" y="19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05" y="19"/>
                    <a:pt x="406" y="21"/>
                    <a:pt x="406" y="23"/>
                  </a:cubicBezTo>
                  <a:lnTo>
                    <a:pt x="406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Shape 198">
              <a:extLst>
                <a:ext uri="{FF2B5EF4-FFF2-40B4-BE49-F238E27FC236}">
                  <a16:creationId xmlns:a16="http://schemas.microsoft.com/office/drawing/2014/main" id="{36471CED-0825-110E-F914-72FC5E06B151}"/>
                </a:ext>
              </a:extLst>
            </p:cNvPr>
            <p:cNvSpPr/>
            <p:nvPr/>
          </p:nvSpPr>
          <p:spPr>
            <a:xfrm>
              <a:off x="7934326" y="2405063"/>
              <a:ext cx="336550" cy="333375"/>
            </a:xfrm>
            <a:custGeom>
              <a:avLst/>
              <a:gdLst/>
              <a:ahLst/>
              <a:cxnLst/>
              <a:rect l="0" t="0" r="0" b="0"/>
              <a:pathLst>
                <a:path w="338" h="335" extrusionOk="0">
                  <a:moveTo>
                    <a:pt x="260" y="9"/>
                  </a:moveTo>
                  <a:cubicBezTo>
                    <a:pt x="251" y="0"/>
                    <a:pt x="236" y="0"/>
                    <a:pt x="227" y="9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8" y="59"/>
                    <a:pt x="177" y="59"/>
                    <a:pt x="177" y="60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44" y="193"/>
                    <a:pt x="43" y="194"/>
                    <a:pt x="43" y="195"/>
                  </a:cubicBezTo>
                  <a:cubicBezTo>
                    <a:pt x="1" y="323"/>
                    <a:pt x="1" y="323"/>
                    <a:pt x="1" y="323"/>
                  </a:cubicBezTo>
                  <a:cubicBezTo>
                    <a:pt x="0" y="326"/>
                    <a:pt x="1" y="330"/>
                    <a:pt x="4" y="332"/>
                  </a:cubicBezTo>
                  <a:cubicBezTo>
                    <a:pt x="5" y="334"/>
                    <a:pt x="8" y="335"/>
                    <a:pt x="10" y="335"/>
                  </a:cubicBezTo>
                  <a:cubicBezTo>
                    <a:pt x="11" y="335"/>
                    <a:pt x="12" y="335"/>
                    <a:pt x="13" y="335"/>
                  </a:cubicBezTo>
                  <a:cubicBezTo>
                    <a:pt x="144" y="296"/>
                    <a:pt x="144" y="296"/>
                    <a:pt x="144" y="296"/>
                  </a:cubicBezTo>
                  <a:cubicBezTo>
                    <a:pt x="146" y="295"/>
                    <a:pt x="147" y="294"/>
                    <a:pt x="148" y="293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81" y="159"/>
                    <a:pt x="281" y="158"/>
                    <a:pt x="281" y="158"/>
                  </a:cubicBezTo>
                  <a:cubicBezTo>
                    <a:pt x="329" y="111"/>
                    <a:pt x="329" y="111"/>
                    <a:pt x="329" y="111"/>
                  </a:cubicBezTo>
                  <a:cubicBezTo>
                    <a:pt x="338" y="102"/>
                    <a:pt x="338" y="87"/>
                    <a:pt x="329" y="78"/>
                  </a:cubicBezTo>
                  <a:lnTo>
                    <a:pt x="260" y="9"/>
                  </a:lnTo>
                  <a:close/>
                  <a:moveTo>
                    <a:pt x="124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8" y="211"/>
                    <a:pt x="98" y="211"/>
                    <a:pt x="98" y="211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36" y="129"/>
                    <a:pt x="236" y="129"/>
                    <a:pt x="236" y="129"/>
                  </a:cubicBezTo>
                  <a:lnTo>
                    <a:pt x="124" y="238"/>
                  </a:lnTo>
                  <a:close/>
                  <a:moveTo>
                    <a:pt x="86" y="197"/>
                  </a:moveTo>
                  <a:cubicBezTo>
                    <a:pt x="70" y="193"/>
                    <a:pt x="70" y="193"/>
                    <a:pt x="70" y="193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95" y="88"/>
                    <a:pt x="195" y="88"/>
                    <a:pt x="195" y="88"/>
                  </a:cubicBezTo>
                  <a:lnTo>
                    <a:pt x="86" y="197"/>
                  </a:lnTo>
                  <a:close/>
                  <a:moveTo>
                    <a:pt x="58" y="209"/>
                  </a:moveTo>
                  <a:cubicBezTo>
                    <a:pt x="80" y="214"/>
                    <a:pt x="80" y="214"/>
                    <a:pt x="80" y="214"/>
                  </a:cubicBezTo>
                  <a:cubicBezTo>
                    <a:pt x="80" y="247"/>
                    <a:pt x="80" y="247"/>
                    <a:pt x="80" y="247"/>
                  </a:cubicBezTo>
                  <a:cubicBezTo>
                    <a:pt x="80" y="253"/>
                    <a:pt x="84" y="257"/>
                    <a:pt x="89" y="257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25" y="312"/>
                    <a:pt x="25" y="312"/>
                    <a:pt x="25" y="312"/>
                  </a:cubicBezTo>
                  <a:lnTo>
                    <a:pt x="58" y="209"/>
                  </a:lnTo>
                  <a:close/>
                  <a:moveTo>
                    <a:pt x="145" y="270"/>
                  </a:moveTo>
                  <a:cubicBezTo>
                    <a:pt x="139" y="250"/>
                    <a:pt x="139" y="250"/>
                    <a:pt x="139" y="250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260" y="153"/>
                    <a:pt x="260" y="153"/>
                    <a:pt x="260" y="153"/>
                  </a:cubicBezTo>
                  <a:lnTo>
                    <a:pt x="145" y="270"/>
                  </a:lnTo>
                  <a:close/>
                  <a:moveTo>
                    <a:pt x="316" y="97"/>
                  </a:moveTo>
                  <a:cubicBezTo>
                    <a:pt x="273" y="140"/>
                    <a:pt x="273" y="140"/>
                    <a:pt x="273" y="140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2" y="21"/>
                    <a:pt x="243" y="21"/>
                    <a:pt x="244" y="21"/>
                  </a:cubicBezTo>
                  <a:cubicBezTo>
                    <a:pt x="244" y="21"/>
                    <a:pt x="246" y="21"/>
                    <a:pt x="247" y="22"/>
                  </a:cubicBezTo>
                  <a:cubicBezTo>
                    <a:pt x="316" y="91"/>
                    <a:pt x="316" y="91"/>
                    <a:pt x="316" y="91"/>
                  </a:cubicBezTo>
                  <a:cubicBezTo>
                    <a:pt x="317" y="93"/>
                    <a:pt x="317" y="96"/>
                    <a:pt x="316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Shape 199">
            <a:extLst>
              <a:ext uri="{FF2B5EF4-FFF2-40B4-BE49-F238E27FC236}">
                <a16:creationId xmlns:a16="http://schemas.microsoft.com/office/drawing/2014/main" id="{A8E4B47B-2EBD-5B32-2221-DE9424968586}"/>
              </a:ext>
            </a:extLst>
          </p:cNvPr>
          <p:cNvGrpSpPr/>
          <p:nvPr/>
        </p:nvGrpSpPr>
        <p:grpSpPr>
          <a:xfrm>
            <a:off x="4093819" y="4232396"/>
            <a:ext cx="702733" cy="563035"/>
            <a:chOff x="3103564" y="3040063"/>
            <a:chExt cx="527050" cy="422276"/>
          </a:xfrm>
          <a:solidFill>
            <a:srgbClr val="D33266"/>
          </a:solidFill>
        </p:grpSpPr>
        <p:sp>
          <p:nvSpPr>
            <p:cNvPr id="145" name="Shape 200">
              <a:extLst>
                <a:ext uri="{FF2B5EF4-FFF2-40B4-BE49-F238E27FC236}">
                  <a16:creationId xmlns:a16="http://schemas.microsoft.com/office/drawing/2014/main" id="{498916A0-6B20-14D7-022E-8400AA39B155}"/>
                </a:ext>
              </a:extLst>
            </p:cNvPr>
            <p:cNvSpPr/>
            <p:nvPr/>
          </p:nvSpPr>
          <p:spPr>
            <a:xfrm>
              <a:off x="3611564" y="3040063"/>
              <a:ext cx="19050" cy="422275"/>
            </a:xfrm>
            <a:custGeom>
              <a:avLst/>
              <a:gdLst/>
              <a:ahLst/>
              <a:cxnLst/>
              <a:rect l="0" t="0" r="0" b="0"/>
              <a:pathLst>
                <a:path w="18" h="424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4" y="424"/>
                    <a:pt x="9" y="424"/>
                  </a:cubicBezTo>
                  <a:cubicBezTo>
                    <a:pt x="14" y="424"/>
                    <a:pt x="18" y="420"/>
                    <a:pt x="18" y="41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Shape 201">
              <a:extLst>
                <a:ext uri="{FF2B5EF4-FFF2-40B4-BE49-F238E27FC236}">
                  <a16:creationId xmlns:a16="http://schemas.microsoft.com/office/drawing/2014/main" id="{3E1332AB-D2B2-A348-D8B9-4A998C047F1E}"/>
                </a:ext>
              </a:extLst>
            </p:cNvPr>
            <p:cNvSpPr/>
            <p:nvPr/>
          </p:nvSpPr>
          <p:spPr>
            <a:xfrm>
              <a:off x="3128964" y="3054351"/>
              <a:ext cx="474663" cy="407988"/>
            </a:xfrm>
            <a:custGeom>
              <a:avLst/>
              <a:gdLst/>
              <a:ahLst/>
              <a:cxnLst/>
              <a:rect l="0" t="0" r="0" b="0"/>
              <a:pathLst>
                <a:path w="477" h="410" extrusionOk="0">
                  <a:moveTo>
                    <a:pt x="472" y="2"/>
                  </a:moveTo>
                  <a:cubicBezTo>
                    <a:pt x="469" y="0"/>
                    <a:pt x="465" y="0"/>
                    <a:pt x="462" y="3"/>
                  </a:cubicBezTo>
                  <a:cubicBezTo>
                    <a:pt x="460" y="5"/>
                    <a:pt x="457" y="6"/>
                    <a:pt x="455" y="9"/>
                  </a:cubicBezTo>
                  <a:cubicBezTo>
                    <a:pt x="416" y="39"/>
                    <a:pt x="351" y="90"/>
                    <a:pt x="219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17" y="90"/>
                    <a:pt x="0" y="107"/>
                    <a:pt x="0" y="128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89"/>
                    <a:pt x="17" y="306"/>
                    <a:pt x="37" y="306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1" y="322"/>
                    <a:pt x="87" y="355"/>
                    <a:pt x="112" y="380"/>
                  </a:cubicBezTo>
                  <a:cubicBezTo>
                    <a:pt x="132" y="400"/>
                    <a:pt x="159" y="410"/>
                    <a:pt x="193" y="410"/>
                  </a:cubicBezTo>
                  <a:cubicBezTo>
                    <a:pt x="198" y="410"/>
                    <a:pt x="202" y="406"/>
                    <a:pt x="202" y="401"/>
                  </a:cubicBezTo>
                  <a:cubicBezTo>
                    <a:pt x="202" y="396"/>
                    <a:pt x="198" y="392"/>
                    <a:pt x="193" y="392"/>
                  </a:cubicBezTo>
                  <a:cubicBezTo>
                    <a:pt x="164" y="392"/>
                    <a:pt x="141" y="384"/>
                    <a:pt x="125" y="367"/>
                  </a:cubicBezTo>
                  <a:cubicBezTo>
                    <a:pt x="105" y="347"/>
                    <a:pt x="100" y="320"/>
                    <a:pt x="98" y="306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3" y="315"/>
                    <a:pt x="137" y="330"/>
                    <a:pt x="149" y="342"/>
                  </a:cubicBezTo>
                  <a:cubicBezTo>
                    <a:pt x="160" y="353"/>
                    <a:pt x="174" y="358"/>
                    <a:pt x="193" y="358"/>
                  </a:cubicBezTo>
                  <a:cubicBezTo>
                    <a:pt x="198" y="358"/>
                    <a:pt x="202" y="354"/>
                    <a:pt x="202" y="349"/>
                  </a:cubicBezTo>
                  <a:cubicBezTo>
                    <a:pt x="202" y="344"/>
                    <a:pt x="198" y="339"/>
                    <a:pt x="193" y="339"/>
                  </a:cubicBezTo>
                  <a:cubicBezTo>
                    <a:pt x="162" y="339"/>
                    <a:pt x="153" y="319"/>
                    <a:pt x="150" y="306"/>
                  </a:cubicBezTo>
                  <a:cubicBezTo>
                    <a:pt x="218" y="306"/>
                    <a:pt x="218" y="306"/>
                    <a:pt x="218" y="306"/>
                  </a:cubicBezTo>
                  <a:cubicBezTo>
                    <a:pt x="351" y="306"/>
                    <a:pt x="416" y="357"/>
                    <a:pt x="455" y="388"/>
                  </a:cubicBezTo>
                  <a:cubicBezTo>
                    <a:pt x="457" y="390"/>
                    <a:pt x="460" y="392"/>
                    <a:pt x="462" y="393"/>
                  </a:cubicBezTo>
                  <a:cubicBezTo>
                    <a:pt x="464" y="395"/>
                    <a:pt x="466" y="395"/>
                    <a:pt x="468" y="395"/>
                  </a:cubicBezTo>
                  <a:cubicBezTo>
                    <a:pt x="469" y="395"/>
                    <a:pt x="470" y="395"/>
                    <a:pt x="472" y="394"/>
                  </a:cubicBezTo>
                  <a:cubicBezTo>
                    <a:pt x="475" y="393"/>
                    <a:pt x="477" y="390"/>
                    <a:pt x="477" y="386"/>
                  </a:cubicBezTo>
                  <a:cubicBezTo>
                    <a:pt x="477" y="10"/>
                    <a:pt x="477" y="10"/>
                    <a:pt x="477" y="10"/>
                  </a:cubicBezTo>
                  <a:cubicBezTo>
                    <a:pt x="477" y="6"/>
                    <a:pt x="475" y="3"/>
                    <a:pt x="472" y="2"/>
                  </a:cubicBezTo>
                  <a:close/>
                  <a:moveTo>
                    <a:pt x="19" y="269"/>
                  </a:moveTo>
                  <a:cubicBezTo>
                    <a:pt x="19" y="128"/>
                    <a:pt x="19" y="128"/>
                    <a:pt x="19" y="128"/>
                  </a:cubicBezTo>
                  <a:cubicBezTo>
                    <a:pt x="19" y="118"/>
                    <a:pt x="27" y="109"/>
                    <a:pt x="37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37" y="287"/>
                    <a:pt x="37" y="287"/>
                    <a:pt x="37" y="287"/>
                  </a:cubicBezTo>
                  <a:cubicBezTo>
                    <a:pt x="27" y="287"/>
                    <a:pt x="19" y="279"/>
                    <a:pt x="19" y="269"/>
                  </a:cubicBezTo>
                  <a:close/>
                  <a:moveTo>
                    <a:pt x="458" y="367"/>
                  </a:moveTo>
                  <a:cubicBezTo>
                    <a:pt x="417" y="334"/>
                    <a:pt x="348" y="287"/>
                    <a:pt x="218" y="287"/>
                  </a:cubicBezTo>
                  <a:cubicBezTo>
                    <a:pt x="143" y="287"/>
                    <a:pt x="143" y="287"/>
                    <a:pt x="143" y="287"/>
                  </a:cubicBezTo>
                  <a:cubicBezTo>
                    <a:pt x="142" y="287"/>
                    <a:pt x="141" y="287"/>
                    <a:pt x="140" y="287"/>
                  </a:cubicBezTo>
                  <a:cubicBezTo>
                    <a:pt x="140" y="287"/>
                    <a:pt x="140" y="287"/>
                    <a:pt x="140" y="287"/>
                  </a:cubicBezTo>
                  <a:cubicBezTo>
                    <a:pt x="139" y="287"/>
                    <a:pt x="138" y="287"/>
                    <a:pt x="137" y="287"/>
                  </a:cubicBezTo>
                  <a:cubicBezTo>
                    <a:pt x="97" y="287"/>
                    <a:pt x="97" y="287"/>
                    <a:pt x="97" y="287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349" y="109"/>
                    <a:pt x="417" y="62"/>
                    <a:pt x="458" y="29"/>
                  </a:cubicBezTo>
                  <a:lnTo>
                    <a:pt x="458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Shape 202">
              <a:extLst>
                <a:ext uri="{FF2B5EF4-FFF2-40B4-BE49-F238E27FC236}">
                  <a16:creationId xmlns:a16="http://schemas.microsoft.com/office/drawing/2014/main" id="{DD95E47D-FD10-F663-73B8-4F9DB46C0257}"/>
                </a:ext>
              </a:extLst>
            </p:cNvPr>
            <p:cNvSpPr/>
            <p:nvPr/>
          </p:nvSpPr>
          <p:spPr>
            <a:xfrm>
              <a:off x="3103564" y="3171826"/>
              <a:ext cx="17463" cy="158750"/>
            </a:xfrm>
            <a:custGeom>
              <a:avLst/>
              <a:gdLst/>
              <a:ahLst/>
              <a:cxnLst/>
              <a:rect l="0" t="0" r="0" b="0"/>
              <a:pathLst>
                <a:path w="18" h="160" extrusionOk="0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5"/>
                    <a:pt x="4" y="160"/>
                    <a:pt x="9" y="160"/>
                  </a:cubicBezTo>
                  <a:cubicBezTo>
                    <a:pt x="14" y="160"/>
                    <a:pt x="18" y="155"/>
                    <a:pt x="18" y="15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Shape 203">
            <a:extLst>
              <a:ext uri="{FF2B5EF4-FFF2-40B4-BE49-F238E27FC236}">
                <a16:creationId xmlns:a16="http://schemas.microsoft.com/office/drawing/2014/main" id="{41E01B24-13C9-0486-231D-EA40EE641EB7}"/>
              </a:ext>
            </a:extLst>
          </p:cNvPr>
          <p:cNvGrpSpPr/>
          <p:nvPr/>
        </p:nvGrpSpPr>
        <p:grpSpPr>
          <a:xfrm>
            <a:off x="1953868" y="4232396"/>
            <a:ext cx="372533" cy="563035"/>
            <a:chOff x="1498601" y="3040063"/>
            <a:chExt cx="279400" cy="422276"/>
          </a:xfrm>
          <a:solidFill>
            <a:srgbClr val="D33266"/>
          </a:solidFill>
        </p:grpSpPr>
        <p:sp>
          <p:nvSpPr>
            <p:cNvPr id="149" name="Shape 204">
              <a:extLst>
                <a:ext uri="{FF2B5EF4-FFF2-40B4-BE49-F238E27FC236}">
                  <a16:creationId xmlns:a16="http://schemas.microsoft.com/office/drawing/2014/main" id="{2CAD6A02-F3BE-913B-FB89-41367A8D7709}"/>
                </a:ext>
              </a:extLst>
            </p:cNvPr>
            <p:cNvSpPr/>
            <p:nvPr/>
          </p:nvSpPr>
          <p:spPr>
            <a:xfrm>
              <a:off x="1498601" y="3040063"/>
              <a:ext cx="279400" cy="17463"/>
            </a:xfrm>
            <a:custGeom>
              <a:avLst/>
              <a:gdLst/>
              <a:ahLst/>
              <a:cxnLst/>
              <a:rect l="0" t="0" r="0" b="0"/>
              <a:pathLst>
                <a:path w="281" h="18" extrusionOk="0">
                  <a:moveTo>
                    <a:pt x="9" y="18"/>
                  </a:moveTo>
                  <a:cubicBezTo>
                    <a:pt x="272" y="18"/>
                    <a:pt x="272" y="18"/>
                    <a:pt x="272" y="18"/>
                  </a:cubicBezTo>
                  <a:cubicBezTo>
                    <a:pt x="277" y="18"/>
                    <a:pt x="281" y="14"/>
                    <a:pt x="281" y="9"/>
                  </a:cubicBezTo>
                  <a:cubicBezTo>
                    <a:pt x="281" y="4"/>
                    <a:pt x="277" y="0"/>
                    <a:pt x="27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Shape 205">
              <a:extLst>
                <a:ext uri="{FF2B5EF4-FFF2-40B4-BE49-F238E27FC236}">
                  <a16:creationId xmlns:a16="http://schemas.microsoft.com/office/drawing/2014/main" id="{E3963CCA-7BB2-AF46-91F4-E29E3F0CF7D9}"/>
                </a:ext>
              </a:extLst>
            </p:cNvPr>
            <p:cNvSpPr/>
            <p:nvPr/>
          </p:nvSpPr>
          <p:spPr>
            <a:xfrm>
              <a:off x="1511301" y="3065463"/>
              <a:ext cx="254000" cy="371475"/>
            </a:xfrm>
            <a:custGeom>
              <a:avLst/>
              <a:gdLst/>
              <a:ahLst/>
              <a:cxnLst/>
              <a:rect l="0" t="0" r="0" b="0"/>
              <a:pathLst>
                <a:path w="255" h="372" extrusionOk="0">
                  <a:moveTo>
                    <a:pt x="255" y="56"/>
                  </a:moveTo>
                  <a:cubicBezTo>
                    <a:pt x="255" y="9"/>
                    <a:pt x="255" y="9"/>
                    <a:pt x="255" y="9"/>
                  </a:cubicBezTo>
                  <a:cubicBezTo>
                    <a:pt x="255" y="4"/>
                    <a:pt x="250" y="0"/>
                    <a:pt x="24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121"/>
                    <a:pt x="48" y="165"/>
                    <a:pt x="78" y="186"/>
                  </a:cubicBezTo>
                  <a:cubicBezTo>
                    <a:pt x="45" y="210"/>
                    <a:pt x="0" y="253"/>
                    <a:pt x="0" y="316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68"/>
                    <a:pt x="4" y="372"/>
                    <a:pt x="9" y="372"/>
                  </a:cubicBezTo>
                  <a:cubicBezTo>
                    <a:pt x="245" y="372"/>
                    <a:pt x="245" y="372"/>
                    <a:pt x="245" y="372"/>
                  </a:cubicBezTo>
                  <a:cubicBezTo>
                    <a:pt x="250" y="372"/>
                    <a:pt x="255" y="368"/>
                    <a:pt x="255" y="363"/>
                  </a:cubicBezTo>
                  <a:cubicBezTo>
                    <a:pt x="255" y="316"/>
                    <a:pt x="255" y="316"/>
                    <a:pt x="255" y="316"/>
                  </a:cubicBezTo>
                  <a:cubicBezTo>
                    <a:pt x="255" y="252"/>
                    <a:pt x="207" y="208"/>
                    <a:pt x="177" y="186"/>
                  </a:cubicBezTo>
                  <a:cubicBezTo>
                    <a:pt x="210" y="162"/>
                    <a:pt x="255" y="119"/>
                    <a:pt x="255" y="56"/>
                  </a:cubicBezTo>
                  <a:close/>
                  <a:moveTo>
                    <a:pt x="127" y="297"/>
                  </a:moveTo>
                  <a:cubicBezTo>
                    <a:pt x="184" y="354"/>
                    <a:pt x="184" y="354"/>
                    <a:pt x="184" y="354"/>
                  </a:cubicBezTo>
                  <a:cubicBezTo>
                    <a:pt x="71" y="354"/>
                    <a:pt x="71" y="354"/>
                    <a:pt x="71" y="354"/>
                  </a:cubicBezTo>
                  <a:lnTo>
                    <a:pt x="127" y="297"/>
                  </a:lnTo>
                  <a:close/>
                  <a:moveTo>
                    <a:pt x="155" y="178"/>
                  </a:moveTo>
                  <a:cubicBezTo>
                    <a:pt x="152" y="180"/>
                    <a:pt x="151" y="183"/>
                    <a:pt x="151" y="186"/>
                  </a:cubicBezTo>
                  <a:cubicBezTo>
                    <a:pt x="151" y="189"/>
                    <a:pt x="152" y="192"/>
                    <a:pt x="155" y="194"/>
                  </a:cubicBezTo>
                  <a:cubicBezTo>
                    <a:pt x="179" y="209"/>
                    <a:pt x="236" y="252"/>
                    <a:pt x="236" y="316"/>
                  </a:cubicBezTo>
                  <a:cubicBezTo>
                    <a:pt x="236" y="354"/>
                    <a:pt x="236" y="354"/>
                    <a:pt x="236" y="354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137" y="280"/>
                    <a:pt x="137" y="280"/>
                    <a:pt x="137" y="280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7" y="266"/>
                    <a:pt x="133" y="262"/>
                    <a:pt x="127" y="262"/>
                  </a:cubicBezTo>
                  <a:cubicBezTo>
                    <a:pt x="122" y="262"/>
                    <a:pt x="118" y="266"/>
                    <a:pt x="118" y="271"/>
                  </a:cubicBezTo>
                  <a:cubicBezTo>
                    <a:pt x="118" y="280"/>
                    <a:pt x="118" y="280"/>
                    <a:pt x="118" y="280"/>
                  </a:cubicBezTo>
                  <a:cubicBezTo>
                    <a:pt x="45" y="354"/>
                    <a:pt x="45" y="354"/>
                    <a:pt x="45" y="354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9" y="316"/>
                    <a:pt x="19" y="316"/>
                    <a:pt x="19" y="316"/>
                  </a:cubicBezTo>
                  <a:cubicBezTo>
                    <a:pt x="19" y="254"/>
                    <a:pt x="69" y="213"/>
                    <a:pt x="100" y="194"/>
                  </a:cubicBezTo>
                  <a:cubicBezTo>
                    <a:pt x="102" y="192"/>
                    <a:pt x="104" y="189"/>
                    <a:pt x="104" y="186"/>
                  </a:cubicBezTo>
                  <a:cubicBezTo>
                    <a:pt x="104" y="183"/>
                    <a:pt x="102" y="180"/>
                    <a:pt x="100" y="178"/>
                  </a:cubicBezTo>
                  <a:cubicBezTo>
                    <a:pt x="76" y="163"/>
                    <a:pt x="20" y="121"/>
                    <a:pt x="20" y="56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56"/>
                    <a:pt x="236" y="56"/>
                    <a:pt x="236" y="56"/>
                  </a:cubicBezTo>
                  <a:cubicBezTo>
                    <a:pt x="236" y="118"/>
                    <a:pt x="185" y="159"/>
                    <a:pt x="155" y="1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Shape 206">
              <a:extLst>
                <a:ext uri="{FF2B5EF4-FFF2-40B4-BE49-F238E27FC236}">
                  <a16:creationId xmlns:a16="http://schemas.microsoft.com/office/drawing/2014/main" id="{AB1239F2-3F8D-58B9-6266-7DF038305B4B}"/>
                </a:ext>
              </a:extLst>
            </p:cNvPr>
            <p:cNvSpPr/>
            <p:nvPr/>
          </p:nvSpPr>
          <p:spPr>
            <a:xfrm>
              <a:off x="1566864" y="3155951"/>
              <a:ext cx="147638" cy="77788"/>
            </a:xfrm>
            <a:custGeom>
              <a:avLst/>
              <a:gdLst/>
              <a:ahLst/>
              <a:cxnLst/>
              <a:rect l="0" t="0" r="0" b="0"/>
              <a:pathLst>
                <a:path w="148" h="78" extrusionOk="0">
                  <a:moveTo>
                    <a:pt x="13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2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18" y="41"/>
                    <a:pt x="41" y="58"/>
                    <a:pt x="65" y="75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9" y="78"/>
                    <a:pt x="70" y="78"/>
                    <a:pt x="72" y="78"/>
                  </a:cubicBezTo>
                  <a:cubicBezTo>
                    <a:pt x="74" y="78"/>
                    <a:pt x="76" y="78"/>
                    <a:pt x="78" y="76"/>
                  </a:cubicBezTo>
                  <a:cubicBezTo>
                    <a:pt x="81" y="74"/>
                    <a:pt x="85" y="72"/>
                    <a:pt x="88" y="69"/>
                  </a:cubicBezTo>
                  <a:cubicBezTo>
                    <a:pt x="110" y="54"/>
                    <a:pt x="132" y="38"/>
                    <a:pt x="146" y="14"/>
                  </a:cubicBezTo>
                  <a:cubicBezTo>
                    <a:pt x="148" y="11"/>
                    <a:pt x="148" y="8"/>
                    <a:pt x="147" y="5"/>
                  </a:cubicBezTo>
                  <a:cubicBezTo>
                    <a:pt x="145" y="2"/>
                    <a:pt x="142" y="0"/>
                    <a:pt x="138" y="0"/>
                  </a:cubicBezTo>
                  <a:close/>
                  <a:moveTo>
                    <a:pt x="77" y="54"/>
                  </a:moveTo>
                  <a:cubicBezTo>
                    <a:pt x="76" y="55"/>
                    <a:pt x="74" y="56"/>
                    <a:pt x="72" y="57"/>
                  </a:cubicBezTo>
                  <a:cubicBezTo>
                    <a:pt x="55" y="45"/>
                    <a:pt x="40" y="34"/>
                    <a:pt x="28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08" y="32"/>
                    <a:pt x="93" y="43"/>
                    <a:pt x="77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Shape 207">
              <a:extLst>
                <a:ext uri="{FF2B5EF4-FFF2-40B4-BE49-F238E27FC236}">
                  <a16:creationId xmlns:a16="http://schemas.microsoft.com/office/drawing/2014/main" id="{63675C2D-D7E8-C988-ED8E-F4ED9D510241}"/>
                </a:ext>
              </a:extLst>
            </p:cNvPr>
            <p:cNvSpPr/>
            <p:nvPr/>
          </p:nvSpPr>
          <p:spPr>
            <a:xfrm>
              <a:off x="1498601" y="3444876"/>
              <a:ext cx="279400" cy="17463"/>
            </a:xfrm>
            <a:custGeom>
              <a:avLst/>
              <a:gdLst/>
              <a:ahLst/>
              <a:cxnLst/>
              <a:rect l="0" t="0" r="0" b="0"/>
              <a:pathLst>
                <a:path w="281" h="18" extrusionOk="0">
                  <a:moveTo>
                    <a:pt x="27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72" y="18"/>
                    <a:pt x="272" y="18"/>
                    <a:pt x="272" y="18"/>
                  </a:cubicBezTo>
                  <a:cubicBezTo>
                    <a:pt x="277" y="18"/>
                    <a:pt x="281" y="14"/>
                    <a:pt x="281" y="9"/>
                  </a:cubicBezTo>
                  <a:cubicBezTo>
                    <a:pt x="281" y="4"/>
                    <a:pt x="277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Shape 208">
              <a:extLst>
                <a:ext uri="{FF2B5EF4-FFF2-40B4-BE49-F238E27FC236}">
                  <a16:creationId xmlns:a16="http://schemas.microsoft.com/office/drawing/2014/main" id="{C79E062C-8C0C-22AB-AFE5-C20CBE1FC68C}"/>
                </a:ext>
              </a:extLst>
            </p:cNvPr>
            <p:cNvSpPr/>
            <p:nvPr/>
          </p:nvSpPr>
          <p:spPr>
            <a:xfrm>
              <a:off x="1628776" y="3287713"/>
              <a:ext cx="19050" cy="30163"/>
            </a:xfrm>
            <a:custGeom>
              <a:avLst/>
              <a:gdLst/>
              <a:ahLst/>
              <a:cxnLst/>
              <a:rect l="0" t="0" r="0" b="0"/>
              <a:pathLst>
                <a:path w="19" h="31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7"/>
                    <a:pt x="4" y="31"/>
                    <a:pt x="9" y="31"/>
                  </a:cubicBezTo>
                  <a:cubicBezTo>
                    <a:pt x="15" y="31"/>
                    <a:pt x="19" y="27"/>
                    <a:pt x="19" y="2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Shape 209">
              <a:extLst>
                <a:ext uri="{FF2B5EF4-FFF2-40B4-BE49-F238E27FC236}">
                  <a16:creationId xmlns:a16="http://schemas.microsoft.com/office/drawing/2014/main" id="{D603F680-DFA3-436B-F4F4-B8D3BA311D7C}"/>
                </a:ext>
              </a:extLst>
            </p:cNvPr>
            <p:cNvSpPr/>
            <p:nvPr/>
          </p:nvSpPr>
          <p:spPr>
            <a:xfrm>
              <a:off x="1628776" y="3248026"/>
              <a:ext cx="19050" cy="31750"/>
            </a:xfrm>
            <a:custGeom>
              <a:avLst/>
              <a:gdLst/>
              <a:ahLst/>
              <a:cxnLst/>
              <a:rect l="0" t="0" r="0" b="0"/>
              <a:pathLst>
                <a:path w="19" h="32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2"/>
                    <a:pt x="9" y="32"/>
                  </a:cubicBezTo>
                  <a:cubicBezTo>
                    <a:pt x="15" y="32"/>
                    <a:pt x="19" y="28"/>
                    <a:pt x="19" y="2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Shape 210">
            <a:extLst>
              <a:ext uri="{FF2B5EF4-FFF2-40B4-BE49-F238E27FC236}">
                <a16:creationId xmlns:a16="http://schemas.microsoft.com/office/drawing/2014/main" id="{A5E360C9-0DC6-ABB4-B663-FF77AB5C28DE}"/>
              </a:ext>
            </a:extLst>
          </p:cNvPr>
          <p:cNvSpPr/>
          <p:nvPr/>
        </p:nvSpPr>
        <p:spPr>
          <a:xfrm>
            <a:off x="2963518" y="4232397"/>
            <a:ext cx="493184" cy="563033"/>
          </a:xfrm>
          <a:custGeom>
            <a:avLst/>
            <a:gdLst/>
            <a:ahLst/>
            <a:cxnLst/>
            <a:rect l="0" t="0" r="0" b="0"/>
            <a:pathLst>
              <a:path w="372" h="424" extrusionOk="0">
                <a:moveTo>
                  <a:pt x="337" y="170"/>
                </a:moveTo>
                <a:cubicBezTo>
                  <a:pt x="320" y="170"/>
                  <a:pt x="320" y="170"/>
                  <a:pt x="320" y="170"/>
                </a:cubicBezTo>
                <a:cubicBezTo>
                  <a:pt x="320" y="133"/>
                  <a:pt x="320" y="133"/>
                  <a:pt x="320" y="133"/>
                </a:cubicBezTo>
                <a:cubicBezTo>
                  <a:pt x="320" y="60"/>
                  <a:pt x="260" y="0"/>
                  <a:pt x="186" y="0"/>
                </a:cubicBezTo>
                <a:cubicBezTo>
                  <a:pt x="112" y="0"/>
                  <a:pt x="52" y="60"/>
                  <a:pt x="52" y="133"/>
                </a:cubicBezTo>
                <a:cubicBezTo>
                  <a:pt x="52" y="170"/>
                  <a:pt x="52" y="170"/>
                  <a:pt x="52" y="170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16" y="170"/>
                  <a:pt x="0" y="186"/>
                  <a:pt x="0" y="205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409"/>
                  <a:pt x="16" y="424"/>
                  <a:pt x="35" y="424"/>
                </a:cubicBezTo>
                <a:cubicBezTo>
                  <a:pt x="337" y="424"/>
                  <a:pt x="337" y="424"/>
                  <a:pt x="337" y="424"/>
                </a:cubicBezTo>
                <a:cubicBezTo>
                  <a:pt x="356" y="424"/>
                  <a:pt x="372" y="409"/>
                  <a:pt x="372" y="389"/>
                </a:cubicBezTo>
                <a:cubicBezTo>
                  <a:pt x="372" y="205"/>
                  <a:pt x="372" y="205"/>
                  <a:pt x="372" y="205"/>
                </a:cubicBezTo>
                <a:cubicBezTo>
                  <a:pt x="372" y="186"/>
                  <a:pt x="356" y="170"/>
                  <a:pt x="337" y="170"/>
                </a:cubicBezTo>
                <a:close/>
                <a:moveTo>
                  <a:pt x="202" y="340"/>
                </a:moveTo>
                <a:cubicBezTo>
                  <a:pt x="262" y="280"/>
                  <a:pt x="262" y="280"/>
                  <a:pt x="262" y="280"/>
                </a:cubicBezTo>
                <a:cubicBezTo>
                  <a:pt x="314" y="280"/>
                  <a:pt x="314" y="280"/>
                  <a:pt x="314" y="280"/>
                </a:cubicBezTo>
                <a:cubicBezTo>
                  <a:pt x="254" y="340"/>
                  <a:pt x="254" y="340"/>
                  <a:pt x="254" y="340"/>
                </a:cubicBezTo>
                <a:lnTo>
                  <a:pt x="202" y="340"/>
                </a:lnTo>
                <a:close/>
                <a:moveTo>
                  <a:pt x="124" y="340"/>
                </a:moveTo>
                <a:cubicBezTo>
                  <a:pt x="183" y="280"/>
                  <a:pt x="183" y="280"/>
                  <a:pt x="183" y="280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176" y="340"/>
                  <a:pt x="176" y="340"/>
                  <a:pt x="176" y="340"/>
                </a:cubicBezTo>
                <a:lnTo>
                  <a:pt x="124" y="340"/>
                </a:lnTo>
                <a:close/>
                <a:moveTo>
                  <a:pt x="45" y="340"/>
                </a:moveTo>
                <a:cubicBezTo>
                  <a:pt x="105" y="280"/>
                  <a:pt x="105" y="280"/>
                  <a:pt x="105" y="280"/>
                </a:cubicBezTo>
                <a:cubicBezTo>
                  <a:pt x="157" y="280"/>
                  <a:pt x="157" y="280"/>
                  <a:pt x="157" y="280"/>
                </a:cubicBezTo>
                <a:cubicBezTo>
                  <a:pt x="97" y="340"/>
                  <a:pt x="97" y="340"/>
                  <a:pt x="97" y="340"/>
                </a:cubicBezTo>
                <a:lnTo>
                  <a:pt x="45" y="340"/>
                </a:lnTo>
                <a:close/>
                <a:moveTo>
                  <a:pt x="19" y="280"/>
                </a:moveTo>
                <a:cubicBezTo>
                  <a:pt x="78" y="280"/>
                  <a:pt x="78" y="280"/>
                  <a:pt x="78" y="280"/>
                </a:cubicBezTo>
                <a:cubicBezTo>
                  <a:pt x="19" y="340"/>
                  <a:pt x="19" y="340"/>
                  <a:pt x="19" y="340"/>
                </a:cubicBezTo>
                <a:lnTo>
                  <a:pt x="19" y="280"/>
                </a:lnTo>
                <a:close/>
                <a:moveTo>
                  <a:pt x="341" y="280"/>
                </a:moveTo>
                <a:cubicBezTo>
                  <a:pt x="354" y="280"/>
                  <a:pt x="354" y="280"/>
                  <a:pt x="354" y="280"/>
                </a:cubicBezTo>
                <a:cubicBezTo>
                  <a:pt x="354" y="340"/>
                  <a:pt x="354" y="340"/>
                  <a:pt x="354" y="340"/>
                </a:cubicBezTo>
                <a:cubicBezTo>
                  <a:pt x="281" y="340"/>
                  <a:pt x="281" y="340"/>
                  <a:pt x="281" y="340"/>
                </a:cubicBezTo>
                <a:lnTo>
                  <a:pt x="341" y="280"/>
                </a:lnTo>
                <a:close/>
                <a:moveTo>
                  <a:pt x="71" y="133"/>
                </a:moveTo>
                <a:cubicBezTo>
                  <a:pt x="71" y="70"/>
                  <a:pt x="123" y="18"/>
                  <a:pt x="186" y="18"/>
                </a:cubicBezTo>
                <a:cubicBezTo>
                  <a:pt x="250" y="18"/>
                  <a:pt x="301" y="70"/>
                  <a:pt x="301" y="133"/>
                </a:cubicBezTo>
                <a:cubicBezTo>
                  <a:pt x="301" y="170"/>
                  <a:pt x="301" y="170"/>
                  <a:pt x="301" y="170"/>
                </a:cubicBezTo>
                <a:cubicBezTo>
                  <a:pt x="268" y="170"/>
                  <a:pt x="268" y="170"/>
                  <a:pt x="268" y="170"/>
                </a:cubicBezTo>
                <a:cubicBezTo>
                  <a:pt x="268" y="133"/>
                  <a:pt x="268" y="133"/>
                  <a:pt x="268" y="133"/>
                </a:cubicBezTo>
                <a:cubicBezTo>
                  <a:pt x="268" y="89"/>
                  <a:pt x="231" y="52"/>
                  <a:pt x="186" y="52"/>
                </a:cubicBezTo>
                <a:cubicBezTo>
                  <a:pt x="141" y="52"/>
                  <a:pt x="105" y="89"/>
                  <a:pt x="105" y="133"/>
                </a:cubicBezTo>
                <a:cubicBezTo>
                  <a:pt x="105" y="170"/>
                  <a:pt x="105" y="170"/>
                  <a:pt x="105" y="170"/>
                </a:cubicBezTo>
                <a:cubicBezTo>
                  <a:pt x="71" y="170"/>
                  <a:pt x="71" y="170"/>
                  <a:pt x="71" y="170"/>
                </a:cubicBezTo>
                <a:lnTo>
                  <a:pt x="71" y="133"/>
                </a:lnTo>
                <a:close/>
                <a:moveTo>
                  <a:pt x="249" y="170"/>
                </a:moveTo>
                <a:cubicBezTo>
                  <a:pt x="123" y="170"/>
                  <a:pt x="123" y="170"/>
                  <a:pt x="123" y="170"/>
                </a:cubicBezTo>
                <a:cubicBezTo>
                  <a:pt x="123" y="133"/>
                  <a:pt x="123" y="133"/>
                  <a:pt x="123" y="133"/>
                </a:cubicBezTo>
                <a:cubicBezTo>
                  <a:pt x="123" y="99"/>
                  <a:pt x="152" y="71"/>
                  <a:pt x="186" y="71"/>
                </a:cubicBezTo>
                <a:cubicBezTo>
                  <a:pt x="221" y="71"/>
                  <a:pt x="249" y="99"/>
                  <a:pt x="249" y="133"/>
                </a:cubicBezTo>
                <a:lnTo>
                  <a:pt x="249" y="170"/>
                </a:lnTo>
                <a:close/>
                <a:moveTo>
                  <a:pt x="35" y="189"/>
                </a:moveTo>
                <a:cubicBezTo>
                  <a:pt x="337" y="189"/>
                  <a:pt x="337" y="189"/>
                  <a:pt x="337" y="189"/>
                </a:cubicBezTo>
                <a:cubicBezTo>
                  <a:pt x="346" y="189"/>
                  <a:pt x="354" y="196"/>
                  <a:pt x="354" y="205"/>
                </a:cubicBezTo>
                <a:cubicBezTo>
                  <a:pt x="354" y="262"/>
                  <a:pt x="354" y="262"/>
                  <a:pt x="354" y="262"/>
                </a:cubicBezTo>
                <a:cubicBezTo>
                  <a:pt x="19" y="262"/>
                  <a:pt x="19" y="262"/>
                  <a:pt x="19" y="262"/>
                </a:cubicBezTo>
                <a:cubicBezTo>
                  <a:pt x="19" y="205"/>
                  <a:pt x="19" y="205"/>
                  <a:pt x="19" y="205"/>
                </a:cubicBezTo>
                <a:cubicBezTo>
                  <a:pt x="19" y="196"/>
                  <a:pt x="26" y="189"/>
                  <a:pt x="35" y="189"/>
                </a:cubicBezTo>
                <a:close/>
                <a:moveTo>
                  <a:pt x="337" y="406"/>
                </a:moveTo>
                <a:cubicBezTo>
                  <a:pt x="35" y="406"/>
                  <a:pt x="35" y="406"/>
                  <a:pt x="35" y="406"/>
                </a:cubicBezTo>
                <a:cubicBezTo>
                  <a:pt x="26" y="406"/>
                  <a:pt x="19" y="398"/>
                  <a:pt x="19" y="389"/>
                </a:cubicBezTo>
                <a:cubicBezTo>
                  <a:pt x="19" y="359"/>
                  <a:pt x="19" y="359"/>
                  <a:pt x="19" y="359"/>
                </a:cubicBezTo>
                <a:cubicBezTo>
                  <a:pt x="354" y="359"/>
                  <a:pt x="354" y="359"/>
                  <a:pt x="354" y="359"/>
                </a:cubicBezTo>
                <a:cubicBezTo>
                  <a:pt x="354" y="389"/>
                  <a:pt x="354" y="389"/>
                  <a:pt x="354" y="389"/>
                </a:cubicBezTo>
                <a:cubicBezTo>
                  <a:pt x="354" y="398"/>
                  <a:pt x="346" y="406"/>
                  <a:pt x="337" y="406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Shape 211">
            <a:extLst>
              <a:ext uri="{FF2B5EF4-FFF2-40B4-BE49-F238E27FC236}">
                <a16:creationId xmlns:a16="http://schemas.microsoft.com/office/drawing/2014/main" id="{954003A1-0D65-6AE1-12ED-8EACC556ECAA}"/>
              </a:ext>
            </a:extLst>
          </p:cNvPr>
          <p:cNvGrpSpPr/>
          <p:nvPr/>
        </p:nvGrpSpPr>
        <p:grpSpPr>
          <a:xfrm>
            <a:off x="6265519" y="4232396"/>
            <a:ext cx="601133" cy="563035"/>
            <a:chOff x="4732339" y="3040063"/>
            <a:chExt cx="450850" cy="422276"/>
          </a:xfrm>
          <a:solidFill>
            <a:srgbClr val="D33266"/>
          </a:solidFill>
        </p:grpSpPr>
        <p:sp>
          <p:nvSpPr>
            <p:cNvPr id="157" name="Shape 212">
              <a:extLst>
                <a:ext uri="{FF2B5EF4-FFF2-40B4-BE49-F238E27FC236}">
                  <a16:creationId xmlns:a16="http://schemas.microsoft.com/office/drawing/2014/main" id="{2725ECF0-BD25-AC4B-E580-101B8D4ADCCB}"/>
                </a:ext>
              </a:extLst>
            </p:cNvPr>
            <p:cNvSpPr/>
            <p:nvPr/>
          </p:nvSpPr>
          <p:spPr>
            <a:xfrm>
              <a:off x="4837114" y="3040063"/>
              <a:ext cx="241300" cy="17463"/>
            </a:xfrm>
            <a:custGeom>
              <a:avLst/>
              <a:gdLst/>
              <a:ahLst/>
              <a:cxnLst/>
              <a:rect l="0" t="0" r="0" b="0"/>
              <a:pathLst>
                <a:path w="242" h="18" extrusionOk="0">
                  <a:moveTo>
                    <a:pt x="10" y="18"/>
                  </a:moveTo>
                  <a:cubicBezTo>
                    <a:pt x="232" y="18"/>
                    <a:pt x="232" y="18"/>
                    <a:pt x="232" y="18"/>
                  </a:cubicBezTo>
                  <a:cubicBezTo>
                    <a:pt x="237" y="18"/>
                    <a:pt x="242" y="14"/>
                    <a:pt x="242" y="9"/>
                  </a:cubicBezTo>
                  <a:cubicBezTo>
                    <a:pt x="242" y="4"/>
                    <a:pt x="237" y="0"/>
                    <a:pt x="23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213">
              <a:extLst>
                <a:ext uri="{FF2B5EF4-FFF2-40B4-BE49-F238E27FC236}">
                  <a16:creationId xmlns:a16="http://schemas.microsoft.com/office/drawing/2014/main" id="{0B44FA5D-32E8-F56E-59B3-87324CA2F299}"/>
                </a:ext>
              </a:extLst>
            </p:cNvPr>
            <p:cNvSpPr/>
            <p:nvPr/>
          </p:nvSpPr>
          <p:spPr>
            <a:xfrm>
              <a:off x="4732339" y="3065463"/>
              <a:ext cx="450850" cy="331788"/>
            </a:xfrm>
            <a:custGeom>
              <a:avLst/>
              <a:gdLst/>
              <a:ahLst/>
              <a:cxnLst/>
              <a:rect l="0" t="0" r="0" b="0"/>
              <a:pathLst>
                <a:path w="452" h="333" extrusionOk="0">
                  <a:moveTo>
                    <a:pt x="438" y="29"/>
                  </a:moveTo>
                  <a:cubicBezTo>
                    <a:pt x="428" y="16"/>
                    <a:pt x="408" y="0"/>
                    <a:pt x="363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4" y="0"/>
                    <a:pt x="23" y="16"/>
                    <a:pt x="14" y="29"/>
                  </a:cubicBezTo>
                  <a:cubicBezTo>
                    <a:pt x="2" y="46"/>
                    <a:pt x="0" y="67"/>
                    <a:pt x="7" y="91"/>
                  </a:cubicBezTo>
                  <a:cubicBezTo>
                    <a:pt x="19" y="126"/>
                    <a:pt x="58" y="168"/>
                    <a:pt x="83" y="187"/>
                  </a:cubicBezTo>
                  <a:cubicBezTo>
                    <a:pt x="84" y="188"/>
                    <a:pt x="86" y="189"/>
                    <a:pt x="88" y="189"/>
                  </a:cubicBezTo>
                  <a:cubicBezTo>
                    <a:pt x="91" y="189"/>
                    <a:pt x="94" y="188"/>
                    <a:pt x="96" y="185"/>
                  </a:cubicBezTo>
                  <a:cubicBezTo>
                    <a:pt x="99" y="181"/>
                    <a:pt x="98" y="175"/>
                    <a:pt x="94" y="172"/>
                  </a:cubicBezTo>
                  <a:cubicBezTo>
                    <a:pt x="72" y="155"/>
                    <a:pt x="36" y="116"/>
                    <a:pt x="25" y="85"/>
                  </a:cubicBezTo>
                  <a:cubicBezTo>
                    <a:pt x="19" y="67"/>
                    <a:pt x="21" y="51"/>
                    <a:pt x="29" y="40"/>
                  </a:cubicBezTo>
                  <a:cubicBezTo>
                    <a:pt x="39" y="26"/>
                    <a:pt x="60" y="19"/>
                    <a:pt x="88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227"/>
                    <a:pt x="188" y="278"/>
                    <a:pt x="210" y="290"/>
                  </a:cubicBezTo>
                  <a:cubicBezTo>
                    <a:pt x="210" y="290"/>
                    <a:pt x="210" y="291"/>
                    <a:pt x="210" y="29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9"/>
                    <a:pt x="214" y="333"/>
                    <a:pt x="219" y="333"/>
                  </a:cubicBezTo>
                  <a:cubicBezTo>
                    <a:pt x="225" y="333"/>
                    <a:pt x="229" y="329"/>
                    <a:pt x="229" y="324"/>
                  </a:cubicBezTo>
                  <a:cubicBezTo>
                    <a:pt x="229" y="291"/>
                    <a:pt x="229" y="291"/>
                    <a:pt x="229" y="291"/>
                  </a:cubicBezTo>
                  <a:cubicBezTo>
                    <a:pt x="229" y="291"/>
                    <a:pt x="229" y="290"/>
                    <a:pt x="229" y="290"/>
                  </a:cubicBezTo>
                  <a:cubicBezTo>
                    <a:pt x="253" y="278"/>
                    <a:pt x="347" y="227"/>
                    <a:pt x="347" y="140"/>
                  </a:cubicBezTo>
                  <a:cubicBezTo>
                    <a:pt x="347" y="19"/>
                    <a:pt x="347" y="19"/>
                    <a:pt x="347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92" y="19"/>
                    <a:pt x="413" y="26"/>
                    <a:pt x="423" y="40"/>
                  </a:cubicBezTo>
                  <a:cubicBezTo>
                    <a:pt x="431" y="51"/>
                    <a:pt x="432" y="67"/>
                    <a:pt x="427" y="85"/>
                  </a:cubicBezTo>
                  <a:cubicBezTo>
                    <a:pt x="419" y="109"/>
                    <a:pt x="378" y="156"/>
                    <a:pt x="358" y="172"/>
                  </a:cubicBezTo>
                  <a:cubicBezTo>
                    <a:pt x="354" y="175"/>
                    <a:pt x="353" y="181"/>
                    <a:pt x="356" y="185"/>
                  </a:cubicBezTo>
                  <a:cubicBezTo>
                    <a:pt x="358" y="188"/>
                    <a:pt x="361" y="189"/>
                    <a:pt x="363" y="189"/>
                  </a:cubicBezTo>
                  <a:cubicBezTo>
                    <a:pt x="365" y="189"/>
                    <a:pt x="368" y="188"/>
                    <a:pt x="369" y="187"/>
                  </a:cubicBezTo>
                  <a:cubicBezTo>
                    <a:pt x="392" y="169"/>
                    <a:pt x="435" y="119"/>
                    <a:pt x="444" y="91"/>
                  </a:cubicBezTo>
                  <a:cubicBezTo>
                    <a:pt x="452" y="67"/>
                    <a:pt x="450" y="46"/>
                    <a:pt x="438" y="29"/>
                  </a:cubicBezTo>
                  <a:close/>
                  <a:moveTo>
                    <a:pt x="328" y="140"/>
                  </a:moveTo>
                  <a:cubicBezTo>
                    <a:pt x="328" y="217"/>
                    <a:pt x="240" y="264"/>
                    <a:pt x="220" y="274"/>
                  </a:cubicBezTo>
                  <a:cubicBezTo>
                    <a:pt x="201" y="264"/>
                    <a:pt x="124" y="217"/>
                    <a:pt x="124" y="14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328" y="19"/>
                    <a:pt x="328" y="19"/>
                    <a:pt x="328" y="19"/>
                  </a:cubicBezTo>
                  <a:lnTo>
                    <a:pt x="328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214">
              <a:extLst>
                <a:ext uri="{FF2B5EF4-FFF2-40B4-BE49-F238E27FC236}">
                  <a16:creationId xmlns:a16="http://schemas.microsoft.com/office/drawing/2014/main" id="{B135E515-C51E-75FC-D3AE-F814164BC6F1}"/>
                </a:ext>
              </a:extLst>
            </p:cNvPr>
            <p:cNvSpPr/>
            <p:nvPr/>
          </p:nvSpPr>
          <p:spPr>
            <a:xfrm>
              <a:off x="4849814" y="3403601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8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8"/>
                    <a:pt x="10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8" y="58"/>
                    <a:pt x="202" y="54"/>
                    <a:pt x="202" y="49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0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Shape 219">
            <a:extLst>
              <a:ext uri="{FF2B5EF4-FFF2-40B4-BE49-F238E27FC236}">
                <a16:creationId xmlns:a16="http://schemas.microsoft.com/office/drawing/2014/main" id="{A5A067D9-5B05-68B8-3180-3A460747A0BB}"/>
              </a:ext>
            </a:extLst>
          </p:cNvPr>
          <p:cNvGrpSpPr/>
          <p:nvPr/>
        </p:nvGrpSpPr>
        <p:grpSpPr>
          <a:xfrm>
            <a:off x="8318685" y="4232396"/>
            <a:ext cx="721784" cy="563035"/>
            <a:chOff x="6272214" y="3040063"/>
            <a:chExt cx="541338" cy="422276"/>
          </a:xfrm>
          <a:solidFill>
            <a:srgbClr val="D33266"/>
          </a:solidFill>
        </p:grpSpPr>
        <p:sp>
          <p:nvSpPr>
            <p:cNvPr id="161" name="Shape 220">
              <a:extLst>
                <a:ext uri="{FF2B5EF4-FFF2-40B4-BE49-F238E27FC236}">
                  <a16:creationId xmlns:a16="http://schemas.microsoft.com/office/drawing/2014/main" id="{42A9B8E3-8559-54DD-FF6E-95EBF9603559}"/>
                </a:ext>
              </a:extLst>
            </p:cNvPr>
            <p:cNvSpPr/>
            <p:nvPr/>
          </p:nvSpPr>
          <p:spPr>
            <a:xfrm>
              <a:off x="6272214" y="3143251"/>
              <a:ext cx="541338" cy="319088"/>
            </a:xfrm>
            <a:custGeom>
              <a:avLst/>
              <a:gdLst/>
              <a:ahLst/>
              <a:cxnLst/>
              <a:rect l="0" t="0" r="0" b="0"/>
              <a:pathLst>
                <a:path w="544" h="320" extrusionOk="0">
                  <a:moveTo>
                    <a:pt x="543" y="236"/>
                  </a:moveTo>
                  <a:cubicBezTo>
                    <a:pt x="478" y="7"/>
                    <a:pt x="478" y="7"/>
                    <a:pt x="478" y="7"/>
                  </a:cubicBezTo>
                  <a:cubicBezTo>
                    <a:pt x="477" y="4"/>
                    <a:pt x="475" y="2"/>
                    <a:pt x="472" y="1"/>
                  </a:cubicBezTo>
                  <a:cubicBezTo>
                    <a:pt x="469" y="0"/>
                    <a:pt x="466" y="0"/>
                    <a:pt x="464" y="2"/>
                  </a:cubicBezTo>
                  <a:cubicBezTo>
                    <a:pt x="399" y="38"/>
                    <a:pt x="399" y="38"/>
                    <a:pt x="399" y="38"/>
                  </a:cubicBezTo>
                  <a:cubicBezTo>
                    <a:pt x="394" y="41"/>
                    <a:pt x="393" y="46"/>
                    <a:pt x="395" y="51"/>
                  </a:cubicBezTo>
                  <a:cubicBezTo>
                    <a:pt x="398" y="55"/>
                    <a:pt x="404" y="57"/>
                    <a:pt x="408" y="5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523" y="235"/>
                    <a:pt x="523" y="235"/>
                    <a:pt x="523" y="235"/>
                  </a:cubicBezTo>
                  <a:cubicBezTo>
                    <a:pt x="423" y="296"/>
                    <a:pt x="423" y="296"/>
                    <a:pt x="423" y="296"/>
                  </a:cubicBezTo>
                  <a:cubicBezTo>
                    <a:pt x="399" y="100"/>
                    <a:pt x="399" y="100"/>
                    <a:pt x="399" y="100"/>
                  </a:cubicBezTo>
                  <a:cubicBezTo>
                    <a:pt x="398" y="95"/>
                    <a:pt x="394" y="92"/>
                    <a:pt x="389" y="92"/>
                  </a:cubicBezTo>
                  <a:cubicBezTo>
                    <a:pt x="383" y="93"/>
                    <a:pt x="380" y="98"/>
                    <a:pt x="380" y="103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281" y="265"/>
                    <a:pt x="281" y="265"/>
                    <a:pt x="281" y="265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26"/>
                    <a:pt x="277" y="222"/>
                    <a:pt x="272" y="222"/>
                  </a:cubicBezTo>
                  <a:cubicBezTo>
                    <a:pt x="267" y="222"/>
                    <a:pt x="262" y="226"/>
                    <a:pt x="262" y="231"/>
                  </a:cubicBezTo>
                  <a:cubicBezTo>
                    <a:pt x="262" y="265"/>
                    <a:pt x="262" y="265"/>
                    <a:pt x="262" y="265"/>
                  </a:cubicBezTo>
                  <a:cubicBezTo>
                    <a:pt x="139" y="298"/>
                    <a:pt x="139" y="298"/>
                    <a:pt x="139" y="298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4" y="98"/>
                    <a:pt x="160" y="93"/>
                    <a:pt x="155" y="92"/>
                  </a:cubicBezTo>
                  <a:cubicBezTo>
                    <a:pt x="150" y="92"/>
                    <a:pt x="145" y="95"/>
                    <a:pt x="145" y="100"/>
                  </a:cubicBezTo>
                  <a:cubicBezTo>
                    <a:pt x="120" y="296"/>
                    <a:pt x="120" y="296"/>
                    <a:pt x="120" y="29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40" y="57"/>
                    <a:pt x="146" y="55"/>
                    <a:pt x="148" y="51"/>
                  </a:cubicBezTo>
                  <a:cubicBezTo>
                    <a:pt x="151" y="46"/>
                    <a:pt x="149" y="41"/>
                    <a:pt x="145" y="38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0"/>
                    <a:pt x="74" y="0"/>
                    <a:pt x="72" y="1"/>
                  </a:cubicBezTo>
                  <a:cubicBezTo>
                    <a:pt x="69" y="2"/>
                    <a:pt x="67" y="4"/>
                    <a:pt x="66" y="7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0" y="241"/>
                    <a:pt x="1" y="245"/>
                    <a:pt x="5" y="247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4" y="319"/>
                    <a:pt x="124" y="320"/>
                    <a:pt x="124" y="320"/>
                  </a:cubicBezTo>
                  <a:cubicBezTo>
                    <a:pt x="124" y="320"/>
                    <a:pt x="125" y="320"/>
                    <a:pt x="125" y="320"/>
                  </a:cubicBezTo>
                  <a:cubicBezTo>
                    <a:pt x="125" y="320"/>
                    <a:pt x="125" y="320"/>
                    <a:pt x="126" y="320"/>
                  </a:cubicBezTo>
                  <a:cubicBezTo>
                    <a:pt x="126" y="320"/>
                    <a:pt x="126" y="320"/>
                    <a:pt x="126" y="320"/>
                  </a:cubicBezTo>
                  <a:cubicBezTo>
                    <a:pt x="127" y="320"/>
                    <a:pt x="127" y="320"/>
                    <a:pt x="128" y="320"/>
                  </a:cubicBezTo>
                  <a:cubicBezTo>
                    <a:pt x="128" y="320"/>
                    <a:pt x="128" y="320"/>
                    <a:pt x="128" y="320"/>
                  </a:cubicBezTo>
                  <a:cubicBezTo>
                    <a:pt x="128" y="320"/>
                    <a:pt x="129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272" y="281"/>
                    <a:pt x="272" y="281"/>
                    <a:pt x="272" y="281"/>
                  </a:cubicBezTo>
                  <a:cubicBezTo>
                    <a:pt x="413" y="320"/>
                    <a:pt x="413" y="320"/>
                    <a:pt x="413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5" y="320"/>
                    <a:pt x="416" y="320"/>
                  </a:cubicBezTo>
                  <a:cubicBezTo>
                    <a:pt x="416" y="320"/>
                    <a:pt x="416" y="320"/>
                    <a:pt x="416" y="320"/>
                  </a:cubicBezTo>
                  <a:cubicBezTo>
                    <a:pt x="416" y="320"/>
                    <a:pt x="417" y="320"/>
                    <a:pt x="417" y="320"/>
                  </a:cubicBezTo>
                  <a:cubicBezTo>
                    <a:pt x="418" y="320"/>
                    <a:pt x="418" y="320"/>
                    <a:pt x="418" y="320"/>
                  </a:cubicBezTo>
                  <a:cubicBezTo>
                    <a:pt x="418" y="320"/>
                    <a:pt x="419" y="320"/>
                    <a:pt x="419" y="320"/>
                  </a:cubicBezTo>
                  <a:cubicBezTo>
                    <a:pt x="419" y="320"/>
                    <a:pt x="419" y="320"/>
                    <a:pt x="419" y="320"/>
                  </a:cubicBezTo>
                  <a:cubicBezTo>
                    <a:pt x="420" y="320"/>
                    <a:pt x="420" y="319"/>
                    <a:pt x="420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539" y="247"/>
                    <a:pt x="539" y="247"/>
                    <a:pt x="539" y="247"/>
                  </a:cubicBezTo>
                  <a:cubicBezTo>
                    <a:pt x="542" y="245"/>
                    <a:pt x="544" y="241"/>
                    <a:pt x="543" y="2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221">
              <a:extLst>
                <a:ext uri="{FF2B5EF4-FFF2-40B4-BE49-F238E27FC236}">
                  <a16:creationId xmlns:a16="http://schemas.microsoft.com/office/drawing/2014/main" id="{4CAF5DE1-7B79-ABE7-9160-B5EB25B188B6}"/>
                </a:ext>
              </a:extLst>
            </p:cNvPr>
            <p:cNvSpPr/>
            <p:nvPr/>
          </p:nvSpPr>
          <p:spPr>
            <a:xfrm>
              <a:off x="6429376" y="3040063"/>
              <a:ext cx="227013" cy="311150"/>
            </a:xfrm>
            <a:custGeom>
              <a:avLst/>
              <a:gdLst/>
              <a:ahLst/>
              <a:cxnLst/>
              <a:rect l="0" t="0" r="0" b="0"/>
              <a:pathLst>
                <a:path w="228" h="313" extrusionOk="0">
                  <a:moveTo>
                    <a:pt x="107" y="311"/>
                  </a:moveTo>
                  <a:cubicBezTo>
                    <a:pt x="109" y="312"/>
                    <a:pt x="112" y="313"/>
                    <a:pt x="114" y="313"/>
                  </a:cubicBezTo>
                  <a:cubicBezTo>
                    <a:pt x="116" y="313"/>
                    <a:pt x="118" y="312"/>
                    <a:pt x="120" y="311"/>
                  </a:cubicBezTo>
                  <a:cubicBezTo>
                    <a:pt x="125" y="307"/>
                    <a:pt x="228" y="212"/>
                    <a:pt x="228" y="114"/>
                  </a:cubicBezTo>
                  <a:cubicBezTo>
                    <a:pt x="228" y="50"/>
                    <a:pt x="178" y="0"/>
                    <a:pt x="114" y="0"/>
                  </a:cubicBezTo>
                  <a:cubicBezTo>
                    <a:pt x="50" y="0"/>
                    <a:pt x="0" y="50"/>
                    <a:pt x="0" y="114"/>
                  </a:cubicBezTo>
                  <a:cubicBezTo>
                    <a:pt x="0" y="210"/>
                    <a:pt x="103" y="307"/>
                    <a:pt x="107" y="311"/>
                  </a:cubicBezTo>
                  <a:close/>
                  <a:moveTo>
                    <a:pt x="114" y="18"/>
                  </a:moveTo>
                  <a:cubicBezTo>
                    <a:pt x="168" y="18"/>
                    <a:pt x="209" y="59"/>
                    <a:pt x="209" y="114"/>
                  </a:cubicBezTo>
                  <a:cubicBezTo>
                    <a:pt x="209" y="190"/>
                    <a:pt x="136" y="269"/>
                    <a:pt x="114" y="291"/>
                  </a:cubicBezTo>
                  <a:cubicBezTo>
                    <a:pt x="92" y="268"/>
                    <a:pt x="18" y="189"/>
                    <a:pt x="18" y="114"/>
                  </a:cubicBezTo>
                  <a:cubicBezTo>
                    <a:pt x="18" y="59"/>
                    <a:pt x="59" y="18"/>
                    <a:pt x="11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222">
              <a:extLst>
                <a:ext uri="{FF2B5EF4-FFF2-40B4-BE49-F238E27FC236}">
                  <a16:creationId xmlns:a16="http://schemas.microsoft.com/office/drawing/2014/main" id="{F67B21C4-326F-36F0-0317-2FFAE6048C31}"/>
                </a:ext>
              </a:extLst>
            </p:cNvPr>
            <p:cNvSpPr/>
            <p:nvPr/>
          </p:nvSpPr>
          <p:spPr>
            <a:xfrm>
              <a:off x="6480176" y="3090863"/>
              <a:ext cx="123825" cy="123825"/>
            </a:xfrm>
            <a:custGeom>
              <a:avLst/>
              <a:gdLst/>
              <a:ahLst/>
              <a:cxnLst/>
              <a:rect l="0" t="0" r="0" b="0"/>
              <a:pathLst>
                <a:path w="124" h="124" extrusionOk="0">
                  <a:moveTo>
                    <a:pt x="124" y="62"/>
                  </a:moveTo>
                  <a:cubicBezTo>
                    <a:pt x="124" y="28"/>
                    <a:pt x="96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lose/>
                  <a:moveTo>
                    <a:pt x="62" y="105"/>
                  </a:moveTo>
                  <a:cubicBezTo>
                    <a:pt x="38" y="105"/>
                    <a:pt x="19" y="86"/>
                    <a:pt x="19" y="62"/>
                  </a:cubicBezTo>
                  <a:cubicBezTo>
                    <a:pt x="19" y="38"/>
                    <a:pt x="38" y="19"/>
                    <a:pt x="62" y="19"/>
                  </a:cubicBezTo>
                  <a:cubicBezTo>
                    <a:pt x="86" y="19"/>
                    <a:pt x="105" y="38"/>
                    <a:pt x="105" y="62"/>
                  </a:cubicBezTo>
                  <a:cubicBezTo>
                    <a:pt x="105" y="86"/>
                    <a:pt x="86" y="105"/>
                    <a:pt x="62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Shape 234">
            <a:extLst>
              <a:ext uri="{FF2B5EF4-FFF2-40B4-BE49-F238E27FC236}">
                <a16:creationId xmlns:a16="http://schemas.microsoft.com/office/drawing/2014/main" id="{56C1EDAC-4A26-8121-943D-D2B3CBF3141B}"/>
              </a:ext>
            </a:extLst>
          </p:cNvPr>
          <p:cNvGrpSpPr/>
          <p:nvPr/>
        </p:nvGrpSpPr>
        <p:grpSpPr>
          <a:xfrm>
            <a:off x="8405469" y="3326465"/>
            <a:ext cx="563033" cy="565151"/>
            <a:chOff x="6337301" y="2360613"/>
            <a:chExt cx="422275" cy="423863"/>
          </a:xfrm>
          <a:solidFill>
            <a:srgbClr val="D33266"/>
          </a:solidFill>
        </p:grpSpPr>
        <p:sp>
          <p:nvSpPr>
            <p:cNvPr id="165" name="Shape 235">
              <a:extLst>
                <a:ext uri="{FF2B5EF4-FFF2-40B4-BE49-F238E27FC236}">
                  <a16:creationId xmlns:a16="http://schemas.microsoft.com/office/drawing/2014/main" id="{E11F07B2-041D-4FF4-CBBA-1A5AA442FEA8}"/>
                </a:ext>
              </a:extLst>
            </p:cNvPr>
            <p:cNvSpPr/>
            <p:nvPr/>
          </p:nvSpPr>
          <p:spPr>
            <a:xfrm>
              <a:off x="6337301" y="2360613"/>
              <a:ext cx="422275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6"/>
                    <a:pt x="4" y="150"/>
                    <a:pt x="9" y="150"/>
                  </a:cubicBezTo>
                  <a:cubicBezTo>
                    <a:pt x="14" y="150"/>
                    <a:pt x="19" y="146"/>
                    <a:pt x="19" y="14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0" y="19"/>
                    <a:pt x="2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1"/>
                    <a:pt x="406" y="23"/>
                  </a:cubicBezTo>
                  <a:cubicBezTo>
                    <a:pt x="406" y="403"/>
                    <a:pt x="406" y="403"/>
                    <a:pt x="406" y="403"/>
                  </a:cubicBezTo>
                  <a:cubicBezTo>
                    <a:pt x="406" y="405"/>
                    <a:pt x="404" y="406"/>
                    <a:pt x="402" y="406"/>
                  </a:cubicBezTo>
                  <a:cubicBezTo>
                    <a:pt x="284" y="406"/>
                    <a:pt x="284" y="406"/>
                    <a:pt x="284" y="406"/>
                  </a:cubicBezTo>
                  <a:cubicBezTo>
                    <a:pt x="279" y="406"/>
                    <a:pt x="275" y="411"/>
                    <a:pt x="275" y="416"/>
                  </a:cubicBezTo>
                  <a:cubicBezTo>
                    <a:pt x="275" y="421"/>
                    <a:pt x="279" y="425"/>
                    <a:pt x="284" y="425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15" y="425"/>
                    <a:pt x="425" y="415"/>
                    <a:pt x="425" y="403"/>
                  </a:cubicBezTo>
                  <a:cubicBezTo>
                    <a:pt x="425" y="23"/>
                    <a:pt x="425" y="23"/>
                    <a:pt x="425" y="23"/>
                  </a:cubicBezTo>
                  <a:cubicBezTo>
                    <a:pt x="425" y="10"/>
                    <a:pt x="415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236">
              <a:extLst>
                <a:ext uri="{FF2B5EF4-FFF2-40B4-BE49-F238E27FC236}">
                  <a16:creationId xmlns:a16="http://schemas.microsoft.com/office/drawing/2014/main" id="{0FB47809-DEFC-CB7B-30A7-578CB31B6622}"/>
                </a:ext>
              </a:extLst>
            </p:cNvPr>
            <p:cNvSpPr/>
            <p:nvPr/>
          </p:nvSpPr>
          <p:spPr>
            <a:xfrm>
              <a:off x="6337301" y="2425701"/>
              <a:ext cx="357188" cy="358775"/>
            </a:xfrm>
            <a:custGeom>
              <a:avLst/>
              <a:gdLst/>
              <a:ahLst/>
              <a:cxnLst/>
              <a:rect l="0" t="0" r="0" b="0"/>
              <a:pathLst>
                <a:path w="359" h="359" extrusionOk="0">
                  <a:moveTo>
                    <a:pt x="341" y="32"/>
                  </a:moveTo>
                  <a:cubicBezTo>
                    <a:pt x="341" y="114"/>
                    <a:pt x="341" y="114"/>
                    <a:pt x="341" y="114"/>
                  </a:cubicBezTo>
                  <a:cubicBezTo>
                    <a:pt x="341" y="119"/>
                    <a:pt x="345" y="123"/>
                    <a:pt x="350" y="123"/>
                  </a:cubicBezTo>
                  <a:cubicBezTo>
                    <a:pt x="355" y="123"/>
                    <a:pt x="359" y="119"/>
                    <a:pt x="359" y="114"/>
                  </a:cubicBezTo>
                  <a:cubicBezTo>
                    <a:pt x="359" y="9"/>
                    <a:pt x="359" y="9"/>
                    <a:pt x="359" y="9"/>
                  </a:cubicBezTo>
                  <a:cubicBezTo>
                    <a:pt x="359" y="4"/>
                    <a:pt x="355" y="0"/>
                    <a:pt x="35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0" y="0"/>
                    <a:pt x="236" y="4"/>
                    <a:pt x="236" y="9"/>
                  </a:cubicBezTo>
                  <a:cubicBezTo>
                    <a:pt x="236" y="14"/>
                    <a:pt x="240" y="19"/>
                    <a:pt x="245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241" y="105"/>
                    <a:pt x="241" y="105"/>
                    <a:pt x="241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0" y="115"/>
                    <a:pt x="0" y="12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9"/>
                    <a:pt x="10" y="359"/>
                    <a:pt x="22" y="359"/>
                  </a:cubicBezTo>
                  <a:cubicBezTo>
                    <a:pt x="232" y="359"/>
                    <a:pt x="232" y="359"/>
                    <a:pt x="232" y="359"/>
                  </a:cubicBezTo>
                  <a:cubicBezTo>
                    <a:pt x="244" y="359"/>
                    <a:pt x="254" y="349"/>
                    <a:pt x="254" y="337"/>
                  </a:cubicBezTo>
                  <a:cubicBezTo>
                    <a:pt x="254" y="118"/>
                    <a:pt x="254" y="118"/>
                    <a:pt x="254" y="118"/>
                  </a:cubicBezTo>
                  <a:lnTo>
                    <a:pt x="341" y="32"/>
                  </a:lnTo>
                  <a:close/>
                  <a:moveTo>
                    <a:pt x="236" y="337"/>
                  </a:moveTo>
                  <a:cubicBezTo>
                    <a:pt x="236" y="339"/>
                    <a:pt x="234" y="340"/>
                    <a:pt x="232" y="340"/>
                  </a:cubicBezTo>
                  <a:cubicBezTo>
                    <a:pt x="22" y="340"/>
                    <a:pt x="22" y="340"/>
                    <a:pt x="22" y="340"/>
                  </a:cubicBezTo>
                  <a:cubicBezTo>
                    <a:pt x="20" y="340"/>
                    <a:pt x="19" y="339"/>
                    <a:pt x="19" y="337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19" y="125"/>
                    <a:pt x="20" y="123"/>
                    <a:pt x="22" y="123"/>
                  </a:cubicBezTo>
                  <a:cubicBezTo>
                    <a:pt x="236" y="123"/>
                    <a:pt x="236" y="123"/>
                    <a:pt x="236" y="123"/>
                  </a:cubicBezTo>
                  <a:lnTo>
                    <a:pt x="236" y="3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Shape 237">
            <a:extLst>
              <a:ext uri="{FF2B5EF4-FFF2-40B4-BE49-F238E27FC236}">
                <a16:creationId xmlns:a16="http://schemas.microsoft.com/office/drawing/2014/main" id="{11987D40-D72E-8825-B0A5-D80686A8DC4B}"/>
              </a:ext>
            </a:extLst>
          </p:cNvPr>
          <p:cNvGrpSpPr/>
          <p:nvPr/>
        </p:nvGrpSpPr>
        <p:grpSpPr>
          <a:xfrm>
            <a:off x="3987986" y="5050971"/>
            <a:ext cx="740833" cy="567268"/>
            <a:chOff x="3024189" y="3716338"/>
            <a:chExt cx="555625" cy="425451"/>
          </a:xfrm>
          <a:solidFill>
            <a:srgbClr val="D33266"/>
          </a:solidFill>
        </p:grpSpPr>
        <p:sp>
          <p:nvSpPr>
            <p:cNvPr id="168" name="Shape 238">
              <a:extLst>
                <a:ext uri="{FF2B5EF4-FFF2-40B4-BE49-F238E27FC236}">
                  <a16:creationId xmlns:a16="http://schemas.microsoft.com/office/drawing/2014/main" id="{02B6FF87-CA28-0007-3553-84E95B80DA16}"/>
                </a:ext>
              </a:extLst>
            </p:cNvPr>
            <p:cNvSpPr/>
            <p:nvPr/>
          </p:nvSpPr>
          <p:spPr>
            <a:xfrm>
              <a:off x="3024189" y="3797301"/>
              <a:ext cx="344488" cy="344488"/>
            </a:xfrm>
            <a:custGeom>
              <a:avLst/>
              <a:gdLst/>
              <a:ahLst/>
              <a:cxnLst/>
              <a:rect l="0" t="0" r="0" b="0"/>
              <a:pathLst>
                <a:path w="346" h="346" extrusionOk="0">
                  <a:moveTo>
                    <a:pt x="330" y="143"/>
                  </a:moveTo>
                  <a:cubicBezTo>
                    <a:pt x="296" y="134"/>
                    <a:pt x="296" y="134"/>
                    <a:pt x="296" y="134"/>
                  </a:cubicBezTo>
                  <a:cubicBezTo>
                    <a:pt x="294" y="134"/>
                    <a:pt x="292" y="132"/>
                    <a:pt x="292" y="130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6" y="117"/>
                    <a:pt x="286" y="114"/>
                    <a:pt x="287" y="11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0" y="76"/>
                    <a:pt x="309" y="65"/>
                    <a:pt x="303" y="59"/>
                  </a:cubicBezTo>
                  <a:cubicBezTo>
                    <a:pt x="303" y="59"/>
                    <a:pt x="303" y="58"/>
                    <a:pt x="303" y="58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3" y="40"/>
                    <a:pt x="278" y="38"/>
                    <a:pt x="273" y="38"/>
                  </a:cubicBezTo>
                  <a:cubicBezTo>
                    <a:pt x="269" y="38"/>
                    <a:pt x="266" y="39"/>
                    <a:pt x="263" y="41"/>
                  </a:cubicBezTo>
                  <a:cubicBezTo>
                    <a:pt x="233" y="59"/>
                    <a:pt x="233" y="59"/>
                    <a:pt x="233" y="59"/>
                  </a:cubicBezTo>
                  <a:cubicBezTo>
                    <a:pt x="232" y="59"/>
                    <a:pt x="231" y="59"/>
                    <a:pt x="229" y="59"/>
                  </a:cubicBezTo>
                  <a:cubicBezTo>
                    <a:pt x="228" y="59"/>
                    <a:pt x="227" y="59"/>
                    <a:pt x="227" y="59"/>
                  </a:cubicBezTo>
                  <a:cubicBezTo>
                    <a:pt x="227" y="59"/>
                    <a:pt x="227" y="59"/>
                    <a:pt x="226" y="59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6" y="54"/>
                    <a:pt x="215" y="54"/>
                    <a:pt x="215" y="54"/>
                  </a:cubicBezTo>
                  <a:cubicBezTo>
                    <a:pt x="214" y="54"/>
                    <a:pt x="212" y="51"/>
                    <a:pt x="211" y="5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01" y="8"/>
                    <a:pt x="193" y="1"/>
                    <a:pt x="185" y="0"/>
                  </a:cubicBezTo>
                  <a:cubicBezTo>
                    <a:pt x="185" y="0"/>
                    <a:pt x="180" y="0"/>
                    <a:pt x="173" y="0"/>
                  </a:cubicBezTo>
                  <a:cubicBezTo>
                    <a:pt x="166" y="0"/>
                    <a:pt x="162" y="0"/>
                    <a:pt x="161" y="0"/>
                  </a:cubicBezTo>
                  <a:cubicBezTo>
                    <a:pt x="153" y="1"/>
                    <a:pt x="145" y="8"/>
                    <a:pt x="143" y="16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4" y="51"/>
                    <a:pt x="132" y="54"/>
                    <a:pt x="131" y="54"/>
                  </a:cubicBezTo>
                  <a:cubicBezTo>
                    <a:pt x="131" y="54"/>
                    <a:pt x="131" y="54"/>
                    <a:pt x="130" y="54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59"/>
                    <a:pt x="119" y="59"/>
                    <a:pt x="119" y="59"/>
                  </a:cubicBezTo>
                  <a:cubicBezTo>
                    <a:pt x="119" y="59"/>
                    <a:pt x="118" y="59"/>
                    <a:pt x="117" y="59"/>
                  </a:cubicBezTo>
                  <a:cubicBezTo>
                    <a:pt x="115" y="59"/>
                    <a:pt x="114" y="59"/>
                    <a:pt x="114" y="59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1" y="39"/>
                    <a:pt x="77" y="38"/>
                    <a:pt x="73" y="38"/>
                  </a:cubicBezTo>
                  <a:cubicBezTo>
                    <a:pt x="68" y="38"/>
                    <a:pt x="63" y="40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3" y="58"/>
                    <a:pt x="43" y="59"/>
                    <a:pt x="43" y="59"/>
                  </a:cubicBezTo>
                  <a:cubicBezTo>
                    <a:pt x="37" y="65"/>
                    <a:pt x="36" y="76"/>
                    <a:pt x="41" y="8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0" y="114"/>
                    <a:pt x="60" y="117"/>
                    <a:pt x="60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4" y="132"/>
                    <a:pt x="52" y="134"/>
                    <a:pt x="51" y="13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8" y="145"/>
                    <a:pt x="1" y="152"/>
                    <a:pt x="0" y="161"/>
                  </a:cubicBezTo>
                  <a:cubicBezTo>
                    <a:pt x="0" y="161"/>
                    <a:pt x="0" y="166"/>
                    <a:pt x="0" y="173"/>
                  </a:cubicBezTo>
                  <a:cubicBezTo>
                    <a:pt x="0" y="179"/>
                    <a:pt x="0" y="184"/>
                    <a:pt x="0" y="184"/>
                  </a:cubicBezTo>
                  <a:cubicBezTo>
                    <a:pt x="1" y="193"/>
                    <a:pt x="8" y="201"/>
                    <a:pt x="16" y="203"/>
                  </a:cubicBezTo>
                  <a:cubicBezTo>
                    <a:pt x="50" y="211"/>
                    <a:pt x="50" y="211"/>
                    <a:pt x="50" y="211"/>
                  </a:cubicBezTo>
                  <a:cubicBezTo>
                    <a:pt x="52" y="211"/>
                    <a:pt x="54" y="214"/>
                    <a:pt x="55" y="215"/>
                  </a:cubicBezTo>
                  <a:cubicBezTo>
                    <a:pt x="55" y="215"/>
                    <a:pt x="55" y="215"/>
                    <a:pt x="55" y="215"/>
                  </a:cubicBezTo>
                  <a:cubicBezTo>
                    <a:pt x="59" y="226"/>
                    <a:pt x="59" y="226"/>
                    <a:pt x="59" y="226"/>
                  </a:cubicBezTo>
                  <a:cubicBezTo>
                    <a:pt x="59" y="226"/>
                    <a:pt x="59" y="226"/>
                    <a:pt x="60" y="227"/>
                  </a:cubicBezTo>
                  <a:cubicBezTo>
                    <a:pt x="60" y="228"/>
                    <a:pt x="60" y="231"/>
                    <a:pt x="59" y="232"/>
                  </a:cubicBezTo>
                  <a:cubicBezTo>
                    <a:pt x="41" y="262"/>
                    <a:pt x="41" y="262"/>
                    <a:pt x="41" y="262"/>
                  </a:cubicBezTo>
                  <a:cubicBezTo>
                    <a:pt x="36" y="270"/>
                    <a:pt x="37" y="280"/>
                    <a:pt x="43" y="287"/>
                  </a:cubicBezTo>
                  <a:cubicBezTo>
                    <a:pt x="43" y="287"/>
                    <a:pt x="43" y="287"/>
                    <a:pt x="44" y="287"/>
                  </a:cubicBezTo>
                  <a:cubicBezTo>
                    <a:pt x="59" y="302"/>
                    <a:pt x="59" y="302"/>
                    <a:pt x="59" y="302"/>
                  </a:cubicBezTo>
                  <a:cubicBezTo>
                    <a:pt x="59" y="302"/>
                    <a:pt x="59" y="302"/>
                    <a:pt x="59" y="303"/>
                  </a:cubicBezTo>
                  <a:cubicBezTo>
                    <a:pt x="63" y="306"/>
                    <a:pt x="68" y="308"/>
                    <a:pt x="73" y="308"/>
                  </a:cubicBezTo>
                  <a:cubicBezTo>
                    <a:pt x="77" y="308"/>
                    <a:pt x="81" y="307"/>
                    <a:pt x="84" y="305"/>
                  </a:cubicBezTo>
                  <a:cubicBezTo>
                    <a:pt x="114" y="286"/>
                    <a:pt x="114" y="286"/>
                    <a:pt x="114" y="286"/>
                  </a:cubicBezTo>
                  <a:cubicBezTo>
                    <a:pt x="114" y="286"/>
                    <a:pt x="115" y="286"/>
                    <a:pt x="117" y="286"/>
                  </a:cubicBezTo>
                  <a:cubicBezTo>
                    <a:pt x="118" y="286"/>
                    <a:pt x="119" y="286"/>
                    <a:pt x="119" y="286"/>
                  </a:cubicBezTo>
                  <a:cubicBezTo>
                    <a:pt x="119" y="286"/>
                    <a:pt x="120" y="286"/>
                    <a:pt x="120" y="286"/>
                  </a:cubicBezTo>
                  <a:cubicBezTo>
                    <a:pt x="130" y="291"/>
                    <a:pt x="130" y="291"/>
                    <a:pt x="130" y="291"/>
                  </a:cubicBezTo>
                  <a:cubicBezTo>
                    <a:pt x="131" y="291"/>
                    <a:pt x="131" y="291"/>
                    <a:pt x="131" y="291"/>
                  </a:cubicBezTo>
                  <a:cubicBezTo>
                    <a:pt x="132" y="292"/>
                    <a:pt x="134" y="294"/>
                    <a:pt x="135" y="295"/>
                  </a:cubicBezTo>
                  <a:cubicBezTo>
                    <a:pt x="143" y="329"/>
                    <a:pt x="143" y="329"/>
                    <a:pt x="143" y="329"/>
                  </a:cubicBezTo>
                  <a:cubicBezTo>
                    <a:pt x="145" y="338"/>
                    <a:pt x="153" y="345"/>
                    <a:pt x="161" y="345"/>
                  </a:cubicBezTo>
                  <a:cubicBezTo>
                    <a:pt x="162" y="345"/>
                    <a:pt x="166" y="346"/>
                    <a:pt x="173" y="346"/>
                  </a:cubicBezTo>
                  <a:cubicBezTo>
                    <a:pt x="180" y="346"/>
                    <a:pt x="185" y="345"/>
                    <a:pt x="185" y="345"/>
                  </a:cubicBezTo>
                  <a:cubicBezTo>
                    <a:pt x="193" y="345"/>
                    <a:pt x="201" y="338"/>
                    <a:pt x="203" y="329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2" y="294"/>
                    <a:pt x="214" y="292"/>
                    <a:pt x="215" y="291"/>
                  </a:cubicBezTo>
                  <a:cubicBezTo>
                    <a:pt x="215" y="291"/>
                    <a:pt x="216" y="291"/>
                    <a:pt x="216" y="291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27" y="286"/>
                    <a:pt x="227" y="286"/>
                    <a:pt x="227" y="286"/>
                  </a:cubicBezTo>
                  <a:cubicBezTo>
                    <a:pt x="227" y="286"/>
                    <a:pt x="228" y="286"/>
                    <a:pt x="229" y="286"/>
                  </a:cubicBezTo>
                  <a:cubicBezTo>
                    <a:pt x="231" y="286"/>
                    <a:pt x="232" y="286"/>
                    <a:pt x="233" y="286"/>
                  </a:cubicBezTo>
                  <a:cubicBezTo>
                    <a:pt x="263" y="305"/>
                    <a:pt x="263" y="305"/>
                    <a:pt x="263" y="305"/>
                  </a:cubicBezTo>
                  <a:cubicBezTo>
                    <a:pt x="266" y="307"/>
                    <a:pt x="269" y="308"/>
                    <a:pt x="273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8" y="308"/>
                    <a:pt x="283" y="306"/>
                    <a:pt x="287" y="303"/>
                  </a:cubicBezTo>
                  <a:cubicBezTo>
                    <a:pt x="287" y="302"/>
                    <a:pt x="287" y="302"/>
                    <a:pt x="287" y="302"/>
                  </a:cubicBezTo>
                  <a:cubicBezTo>
                    <a:pt x="303" y="287"/>
                    <a:pt x="303" y="287"/>
                    <a:pt x="303" y="287"/>
                  </a:cubicBezTo>
                  <a:cubicBezTo>
                    <a:pt x="303" y="287"/>
                    <a:pt x="303" y="287"/>
                    <a:pt x="303" y="287"/>
                  </a:cubicBezTo>
                  <a:cubicBezTo>
                    <a:pt x="309" y="280"/>
                    <a:pt x="310" y="270"/>
                    <a:pt x="305" y="262"/>
                  </a:cubicBezTo>
                  <a:cubicBezTo>
                    <a:pt x="287" y="232"/>
                    <a:pt x="287" y="232"/>
                    <a:pt x="287" y="232"/>
                  </a:cubicBezTo>
                  <a:cubicBezTo>
                    <a:pt x="286" y="231"/>
                    <a:pt x="286" y="228"/>
                    <a:pt x="287" y="227"/>
                  </a:cubicBezTo>
                  <a:cubicBezTo>
                    <a:pt x="287" y="226"/>
                    <a:pt x="287" y="226"/>
                    <a:pt x="287" y="226"/>
                  </a:cubicBezTo>
                  <a:cubicBezTo>
                    <a:pt x="291" y="215"/>
                    <a:pt x="291" y="215"/>
                    <a:pt x="291" y="215"/>
                  </a:cubicBezTo>
                  <a:cubicBezTo>
                    <a:pt x="291" y="215"/>
                    <a:pt x="291" y="215"/>
                    <a:pt x="292" y="215"/>
                  </a:cubicBezTo>
                  <a:cubicBezTo>
                    <a:pt x="292" y="214"/>
                    <a:pt x="294" y="211"/>
                    <a:pt x="296" y="211"/>
                  </a:cubicBezTo>
                  <a:cubicBezTo>
                    <a:pt x="330" y="203"/>
                    <a:pt x="330" y="203"/>
                    <a:pt x="330" y="203"/>
                  </a:cubicBezTo>
                  <a:cubicBezTo>
                    <a:pt x="338" y="201"/>
                    <a:pt x="345" y="193"/>
                    <a:pt x="346" y="184"/>
                  </a:cubicBezTo>
                  <a:cubicBezTo>
                    <a:pt x="346" y="184"/>
                    <a:pt x="346" y="179"/>
                    <a:pt x="346" y="173"/>
                  </a:cubicBezTo>
                  <a:cubicBezTo>
                    <a:pt x="346" y="166"/>
                    <a:pt x="346" y="161"/>
                    <a:pt x="346" y="161"/>
                  </a:cubicBezTo>
                  <a:cubicBezTo>
                    <a:pt x="345" y="152"/>
                    <a:pt x="338" y="145"/>
                    <a:pt x="330" y="143"/>
                  </a:cubicBezTo>
                  <a:close/>
                  <a:moveTo>
                    <a:pt x="327" y="183"/>
                  </a:moveTo>
                  <a:cubicBezTo>
                    <a:pt x="327" y="183"/>
                    <a:pt x="326" y="184"/>
                    <a:pt x="325" y="185"/>
                  </a:cubicBezTo>
                  <a:cubicBezTo>
                    <a:pt x="291" y="193"/>
                    <a:pt x="291" y="193"/>
                    <a:pt x="291" y="193"/>
                  </a:cubicBezTo>
                  <a:cubicBezTo>
                    <a:pt x="284" y="195"/>
                    <a:pt x="277" y="201"/>
                    <a:pt x="274" y="208"/>
                  </a:cubicBezTo>
                  <a:cubicBezTo>
                    <a:pt x="270" y="219"/>
                    <a:pt x="270" y="219"/>
                    <a:pt x="270" y="219"/>
                  </a:cubicBezTo>
                  <a:cubicBezTo>
                    <a:pt x="266" y="226"/>
                    <a:pt x="267" y="235"/>
                    <a:pt x="271" y="242"/>
                  </a:cubicBezTo>
                  <a:cubicBezTo>
                    <a:pt x="289" y="272"/>
                    <a:pt x="289" y="272"/>
                    <a:pt x="289" y="272"/>
                  </a:cubicBezTo>
                  <a:cubicBezTo>
                    <a:pt x="289" y="272"/>
                    <a:pt x="289" y="274"/>
                    <a:pt x="289" y="274"/>
                  </a:cubicBezTo>
                  <a:cubicBezTo>
                    <a:pt x="275" y="289"/>
                    <a:pt x="275" y="289"/>
                    <a:pt x="275" y="289"/>
                  </a:cubicBezTo>
                  <a:cubicBezTo>
                    <a:pt x="274" y="289"/>
                    <a:pt x="274" y="289"/>
                    <a:pt x="273" y="289"/>
                  </a:cubicBezTo>
                  <a:cubicBezTo>
                    <a:pt x="273" y="289"/>
                    <a:pt x="273" y="289"/>
                    <a:pt x="273" y="289"/>
                  </a:cubicBezTo>
                  <a:cubicBezTo>
                    <a:pt x="273" y="289"/>
                    <a:pt x="272" y="289"/>
                    <a:pt x="272" y="289"/>
                  </a:cubicBezTo>
                  <a:cubicBezTo>
                    <a:pt x="242" y="271"/>
                    <a:pt x="242" y="271"/>
                    <a:pt x="242" y="271"/>
                  </a:cubicBezTo>
                  <a:cubicBezTo>
                    <a:pt x="239" y="268"/>
                    <a:pt x="234" y="267"/>
                    <a:pt x="229" y="267"/>
                  </a:cubicBezTo>
                  <a:cubicBezTo>
                    <a:pt x="226" y="267"/>
                    <a:pt x="222" y="268"/>
                    <a:pt x="219" y="269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02" y="276"/>
                    <a:pt x="195" y="283"/>
                    <a:pt x="193" y="291"/>
                  </a:cubicBezTo>
                  <a:cubicBezTo>
                    <a:pt x="185" y="325"/>
                    <a:pt x="185" y="325"/>
                    <a:pt x="185" y="325"/>
                  </a:cubicBezTo>
                  <a:cubicBezTo>
                    <a:pt x="185" y="326"/>
                    <a:pt x="184" y="327"/>
                    <a:pt x="183" y="327"/>
                  </a:cubicBezTo>
                  <a:cubicBezTo>
                    <a:pt x="183" y="327"/>
                    <a:pt x="179" y="327"/>
                    <a:pt x="173" y="327"/>
                  </a:cubicBezTo>
                  <a:cubicBezTo>
                    <a:pt x="167" y="327"/>
                    <a:pt x="163" y="327"/>
                    <a:pt x="163" y="327"/>
                  </a:cubicBezTo>
                  <a:cubicBezTo>
                    <a:pt x="163" y="327"/>
                    <a:pt x="161" y="326"/>
                    <a:pt x="161" y="325"/>
                  </a:cubicBezTo>
                  <a:cubicBezTo>
                    <a:pt x="153" y="291"/>
                    <a:pt x="153" y="291"/>
                    <a:pt x="153" y="291"/>
                  </a:cubicBezTo>
                  <a:cubicBezTo>
                    <a:pt x="151" y="283"/>
                    <a:pt x="145" y="276"/>
                    <a:pt x="137" y="273"/>
                  </a:cubicBezTo>
                  <a:cubicBezTo>
                    <a:pt x="127" y="269"/>
                    <a:pt x="127" y="269"/>
                    <a:pt x="127" y="269"/>
                  </a:cubicBezTo>
                  <a:cubicBezTo>
                    <a:pt x="124" y="268"/>
                    <a:pt x="121" y="267"/>
                    <a:pt x="117" y="267"/>
                  </a:cubicBezTo>
                  <a:cubicBezTo>
                    <a:pt x="112" y="267"/>
                    <a:pt x="107" y="268"/>
                    <a:pt x="104" y="271"/>
                  </a:cubicBezTo>
                  <a:cubicBezTo>
                    <a:pt x="74" y="289"/>
                    <a:pt x="74" y="289"/>
                    <a:pt x="74" y="289"/>
                  </a:cubicBezTo>
                  <a:cubicBezTo>
                    <a:pt x="74" y="289"/>
                    <a:pt x="74" y="289"/>
                    <a:pt x="73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7" y="274"/>
                    <a:pt x="57" y="272"/>
                    <a:pt x="57" y="272"/>
                  </a:cubicBezTo>
                  <a:cubicBezTo>
                    <a:pt x="75" y="242"/>
                    <a:pt x="75" y="242"/>
                    <a:pt x="75" y="242"/>
                  </a:cubicBezTo>
                  <a:cubicBezTo>
                    <a:pt x="79" y="235"/>
                    <a:pt x="80" y="226"/>
                    <a:pt x="77" y="219"/>
                  </a:cubicBezTo>
                  <a:cubicBezTo>
                    <a:pt x="72" y="208"/>
                    <a:pt x="72" y="208"/>
                    <a:pt x="72" y="208"/>
                  </a:cubicBezTo>
                  <a:cubicBezTo>
                    <a:pt x="70" y="201"/>
                    <a:pt x="62" y="195"/>
                    <a:pt x="55" y="193"/>
                  </a:cubicBezTo>
                  <a:cubicBezTo>
                    <a:pt x="21" y="185"/>
                    <a:pt x="21" y="185"/>
                    <a:pt x="21" y="185"/>
                  </a:cubicBezTo>
                  <a:cubicBezTo>
                    <a:pt x="20" y="184"/>
                    <a:pt x="19" y="183"/>
                    <a:pt x="19" y="183"/>
                  </a:cubicBezTo>
                  <a:cubicBezTo>
                    <a:pt x="19" y="183"/>
                    <a:pt x="19" y="179"/>
                    <a:pt x="19" y="173"/>
                  </a:cubicBezTo>
                  <a:cubicBezTo>
                    <a:pt x="19" y="167"/>
                    <a:pt x="19" y="163"/>
                    <a:pt x="19" y="163"/>
                  </a:cubicBezTo>
                  <a:cubicBezTo>
                    <a:pt x="19" y="162"/>
                    <a:pt x="20" y="161"/>
                    <a:pt x="21" y="161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62" y="151"/>
                    <a:pt x="70" y="144"/>
                    <a:pt x="72" y="13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80" y="120"/>
                    <a:pt x="79" y="110"/>
                    <a:pt x="75" y="10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2"/>
                    <a:pt x="57" y="7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6"/>
                    <a:pt x="73" y="56"/>
                  </a:cubicBezTo>
                  <a:cubicBezTo>
                    <a:pt x="74" y="56"/>
                    <a:pt x="74" y="56"/>
                    <a:pt x="74" y="57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7" y="77"/>
                    <a:pt x="112" y="78"/>
                    <a:pt x="117" y="78"/>
                  </a:cubicBezTo>
                  <a:cubicBezTo>
                    <a:pt x="121" y="78"/>
                    <a:pt x="124" y="77"/>
                    <a:pt x="127" y="76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45" y="69"/>
                    <a:pt x="151" y="62"/>
                    <a:pt x="153" y="5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20"/>
                    <a:pt x="163" y="19"/>
                    <a:pt x="163" y="19"/>
                  </a:cubicBezTo>
                  <a:cubicBezTo>
                    <a:pt x="163" y="19"/>
                    <a:pt x="167" y="18"/>
                    <a:pt x="173" y="18"/>
                  </a:cubicBezTo>
                  <a:cubicBezTo>
                    <a:pt x="179" y="18"/>
                    <a:pt x="183" y="19"/>
                    <a:pt x="183" y="19"/>
                  </a:cubicBezTo>
                  <a:cubicBezTo>
                    <a:pt x="184" y="19"/>
                    <a:pt x="185" y="20"/>
                    <a:pt x="185" y="20"/>
                  </a:cubicBezTo>
                  <a:cubicBezTo>
                    <a:pt x="193" y="54"/>
                    <a:pt x="193" y="54"/>
                    <a:pt x="193" y="54"/>
                  </a:cubicBezTo>
                  <a:cubicBezTo>
                    <a:pt x="195" y="62"/>
                    <a:pt x="202" y="69"/>
                    <a:pt x="209" y="72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22" y="77"/>
                    <a:pt x="226" y="78"/>
                    <a:pt x="229" y="78"/>
                  </a:cubicBezTo>
                  <a:cubicBezTo>
                    <a:pt x="234" y="78"/>
                    <a:pt x="239" y="77"/>
                    <a:pt x="242" y="75"/>
                  </a:cubicBezTo>
                  <a:cubicBezTo>
                    <a:pt x="272" y="57"/>
                    <a:pt x="272" y="57"/>
                    <a:pt x="272" y="57"/>
                  </a:cubicBezTo>
                  <a:cubicBezTo>
                    <a:pt x="272" y="56"/>
                    <a:pt x="273" y="56"/>
                    <a:pt x="273" y="56"/>
                  </a:cubicBezTo>
                  <a:cubicBezTo>
                    <a:pt x="274" y="56"/>
                    <a:pt x="274" y="57"/>
                    <a:pt x="275" y="5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89" y="72"/>
                    <a:pt x="289" y="73"/>
                    <a:pt x="289" y="73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67" y="110"/>
                    <a:pt x="266" y="120"/>
                    <a:pt x="270" y="127"/>
                  </a:cubicBezTo>
                  <a:cubicBezTo>
                    <a:pt x="274" y="137"/>
                    <a:pt x="274" y="137"/>
                    <a:pt x="274" y="137"/>
                  </a:cubicBezTo>
                  <a:cubicBezTo>
                    <a:pt x="277" y="144"/>
                    <a:pt x="284" y="151"/>
                    <a:pt x="291" y="152"/>
                  </a:cubicBezTo>
                  <a:cubicBezTo>
                    <a:pt x="325" y="161"/>
                    <a:pt x="325" y="161"/>
                    <a:pt x="325" y="161"/>
                  </a:cubicBezTo>
                  <a:cubicBezTo>
                    <a:pt x="326" y="161"/>
                    <a:pt x="327" y="162"/>
                    <a:pt x="327" y="163"/>
                  </a:cubicBezTo>
                  <a:cubicBezTo>
                    <a:pt x="327" y="163"/>
                    <a:pt x="328" y="167"/>
                    <a:pt x="328" y="173"/>
                  </a:cubicBezTo>
                  <a:cubicBezTo>
                    <a:pt x="328" y="179"/>
                    <a:pt x="327" y="183"/>
                    <a:pt x="327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239">
              <a:extLst>
                <a:ext uri="{FF2B5EF4-FFF2-40B4-BE49-F238E27FC236}">
                  <a16:creationId xmlns:a16="http://schemas.microsoft.com/office/drawing/2014/main" id="{23BA6DC9-7B5F-69B8-627C-98D7788F67DB}"/>
                </a:ext>
              </a:extLst>
            </p:cNvPr>
            <p:cNvSpPr/>
            <p:nvPr/>
          </p:nvSpPr>
          <p:spPr>
            <a:xfrm>
              <a:off x="3122614" y="3894138"/>
              <a:ext cx="149225" cy="149225"/>
            </a:xfrm>
            <a:custGeom>
              <a:avLst/>
              <a:gdLst/>
              <a:ahLst/>
              <a:cxnLst/>
              <a:rect l="0" t="0" r="0" b="0"/>
              <a:pathLst>
                <a:path w="150" h="150" extrusionOk="0">
                  <a:moveTo>
                    <a:pt x="75" y="0"/>
                  </a:moveTo>
                  <a:cubicBezTo>
                    <a:pt x="34" y="0"/>
                    <a:pt x="0" y="33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3"/>
                    <a:pt x="116" y="0"/>
                    <a:pt x="75" y="0"/>
                  </a:cubicBezTo>
                  <a:close/>
                  <a:moveTo>
                    <a:pt x="75" y="131"/>
                  </a:moveTo>
                  <a:cubicBezTo>
                    <a:pt x="44" y="131"/>
                    <a:pt x="19" y="106"/>
                    <a:pt x="19" y="75"/>
                  </a:cubicBezTo>
                  <a:cubicBezTo>
                    <a:pt x="19" y="44"/>
                    <a:pt x="44" y="19"/>
                    <a:pt x="75" y="19"/>
                  </a:cubicBezTo>
                  <a:cubicBezTo>
                    <a:pt x="106" y="19"/>
                    <a:pt x="131" y="44"/>
                    <a:pt x="131" y="75"/>
                  </a:cubicBezTo>
                  <a:cubicBezTo>
                    <a:pt x="131" y="106"/>
                    <a:pt x="106" y="131"/>
                    <a:pt x="75" y="1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240">
              <a:extLst>
                <a:ext uri="{FF2B5EF4-FFF2-40B4-BE49-F238E27FC236}">
                  <a16:creationId xmlns:a16="http://schemas.microsoft.com/office/drawing/2014/main" id="{A95681B4-83C2-D1E1-85A3-4E30B3571B64}"/>
                </a:ext>
              </a:extLst>
            </p:cNvPr>
            <p:cNvSpPr/>
            <p:nvPr/>
          </p:nvSpPr>
          <p:spPr>
            <a:xfrm>
              <a:off x="3336926" y="3716338"/>
              <a:ext cx="242888" cy="241300"/>
            </a:xfrm>
            <a:custGeom>
              <a:avLst/>
              <a:gdLst/>
              <a:ahLst/>
              <a:cxnLst/>
              <a:rect l="0" t="0" r="0" b="0"/>
              <a:pathLst>
                <a:path w="244" h="242" extrusionOk="0">
                  <a:moveTo>
                    <a:pt x="234" y="125"/>
                  </a:moveTo>
                  <a:cubicBezTo>
                    <a:pt x="212" y="114"/>
                    <a:pt x="212" y="114"/>
                    <a:pt x="212" y="114"/>
                  </a:cubicBezTo>
                  <a:cubicBezTo>
                    <a:pt x="212" y="114"/>
                    <a:pt x="212" y="113"/>
                    <a:pt x="212" y="113"/>
                  </a:cubicBezTo>
                  <a:cubicBezTo>
                    <a:pt x="212" y="113"/>
                    <a:pt x="212" y="113"/>
                    <a:pt x="211" y="113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3"/>
                    <a:pt x="211" y="103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33" y="81"/>
                    <a:pt x="234" y="72"/>
                    <a:pt x="231" y="66"/>
                  </a:cubicBezTo>
                  <a:cubicBezTo>
                    <a:pt x="231" y="66"/>
                    <a:pt x="231" y="65"/>
                    <a:pt x="231" y="65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0" y="47"/>
                    <a:pt x="214" y="45"/>
                    <a:pt x="208" y="45"/>
                  </a:cubicBezTo>
                  <a:cubicBezTo>
                    <a:pt x="207" y="45"/>
                    <a:pt x="205" y="45"/>
                    <a:pt x="204" y="45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0" y="53"/>
                    <a:pt x="179" y="52"/>
                    <a:pt x="179" y="52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7"/>
                    <a:pt x="171" y="46"/>
                    <a:pt x="171" y="4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2" y="14"/>
                    <a:pt x="167" y="7"/>
                    <a:pt x="160" y="5"/>
                  </a:cubicBezTo>
                  <a:cubicBezTo>
                    <a:pt x="160" y="5"/>
                    <a:pt x="157" y="4"/>
                    <a:pt x="152" y="3"/>
                  </a:cubicBezTo>
                  <a:cubicBezTo>
                    <a:pt x="147" y="2"/>
                    <a:pt x="144" y="1"/>
                    <a:pt x="144" y="1"/>
                  </a:cubicBezTo>
                  <a:cubicBezTo>
                    <a:pt x="137" y="0"/>
                    <a:pt x="129" y="4"/>
                    <a:pt x="126" y="10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4"/>
                  </a:cubicBezTo>
                  <a:cubicBezTo>
                    <a:pt x="104" y="34"/>
                    <a:pt x="104" y="33"/>
                    <a:pt x="103" y="33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3" y="13"/>
                    <a:pt x="79" y="11"/>
                    <a:pt x="74" y="11"/>
                  </a:cubicBezTo>
                  <a:cubicBezTo>
                    <a:pt x="71" y="11"/>
                    <a:pt x="69" y="12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7" y="25"/>
                    <a:pt x="44" y="33"/>
                    <a:pt x="46" y="40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3" y="65"/>
                    <a:pt x="53" y="65"/>
                    <a:pt x="52" y="65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2"/>
                    <a:pt x="48" y="71"/>
                    <a:pt x="48" y="72"/>
                  </a:cubicBezTo>
                  <a:cubicBezTo>
                    <a:pt x="47" y="72"/>
                    <a:pt x="47" y="72"/>
                    <a:pt x="46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15" y="72"/>
                    <a:pt x="8" y="77"/>
                    <a:pt x="6" y="84"/>
                  </a:cubicBezTo>
                  <a:cubicBezTo>
                    <a:pt x="5" y="84"/>
                    <a:pt x="4" y="87"/>
                    <a:pt x="3" y="92"/>
                  </a:cubicBezTo>
                  <a:cubicBezTo>
                    <a:pt x="2" y="96"/>
                    <a:pt x="2" y="100"/>
                    <a:pt x="1" y="100"/>
                  </a:cubicBezTo>
                  <a:cubicBezTo>
                    <a:pt x="0" y="107"/>
                    <a:pt x="4" y="115"/>
                    <a:pt x="11" y="118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30"/>
                    <a:pt x="33" y="130"/>
                  </a:cubicBezTo>
                  <a:cubicBezTo>
                    <a:pt x="33" y="130"/>
                    <a:pt x="33" y="131"/>
                    <a:pt x="33" y="13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40"/>
                    <a:pt x="34" y="140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1" y="162"/>
                    <a:pt x="10" y="171"/>
                    <a:pt x="13" y="177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5" y="196"/>
                    <a:pt x="30" y="199"/>
                    <a:pt x="36" y="199"/>
                  </a:cubicBezTo>
                  <a:cubicBezTo>
                    <a:pt x="38" y="199"/>
                    <a:pt x="39" y="198"/>
                    <a:pt x="41" y="198"/>
                  </a:cubicBezTo>
                  <a:cubicBezTo>
                    <a:pt x="64" y="191"/>
                    <a:pt x="64" y="191"/>
                    <a:pt x="64" y="191"/>
                  </a:cubicBezTo>
                  <a:cubicBezTo>
                    <a:pt x="64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2" y="196"/>
                    <a:pt x="73" y="197"/>
                    <a:pt x="73" y="197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73" y="229"/>
                    <a:pt x="77" y="236"/>
                    <a:pt x="84" y="238"/>
                  </a:cubicBezTo>
                  <a:cubicBezTo>
                    <a:pt x="84" y="238"/>
                    <a:pt x="88" y="239"/>
                    <a:pt x="92" y="241"/>
                  </a:cubicBezTo>
                  <a:cubicBezTo>
                    <a:pt x="97" y="242"/>
                    <a:pt x="100" y="242"/>
                    <a:pt x="100" y="242"/>
                  </a:cubicBezTo>
                  <a:cubicBezTo>
                    <a:pt x="101" y="242"/>
                    <a:pt x="102" y="242"/>
                    <a:pt x="103" y="242"/>
                  </a:cubicBezTo>
                  <a:cubicBezTo>
                    <a:pt x="109" y="242"/>
                    <a:pt x="116" y="239"/>
                    <a:pt x="119" y="233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30" y="212"/>
                    <a:pt x="131" y="211"/>
                    <a:pt x="131" y="211"/>
                  </a:cubicBezTo>
                  <a:cubicBezTo>
                    <a:pt x="131" y="211"/>
                    <a:pt x="131" y="211"/>
                    <a:pt x="131" y="211"/>
                  </a:cubicBezTo>
                  <a:cubicBezTo>
                    <a:pt x="139" y="210"/>
                    <a:pt x="139" y="210"/>
                    <a:pt x="139" y="210"/>
                  </a:cubicBezTo>
                  <a:cubicBezTo>
                    <a:pt x="139" y="210"/>
                    <a:pt x="139" y="210"/>
                    <a:pt x="140" y="210"/>
                  </a:cubicBezTo>
                  <a:cubicBezTo>
                    <a:pt x="140" y="210"/>
                    <a:pt x="141" y="210"/>
                    <a:pt x="141" y="210"/>
                  </a:cubicBezTo>
                  <a:cubicBezTo>
                    <a:pt x="158" y="227"/>
                    <a:pt x="158" y="227"/>
                    <a:pt x="158" y="227"/>
                  </a:cubicBezTo>
                  <a:cubicBezTo>
                    <a:pt x="161" y="231"/>
                    <a:pt x="165" y="232"/>
                    <a:pt x="170" y="232"/>
                  </a:cubicBezTo>
                  <a:cubicBezTo>
                    <a:pt x="173" y="232"/>
                    <a:pt x="176" y="232"/>
                    <a:pt x="178" y="231"/>
                  </a:cubicBezTo>
                  <a:cubicBezTo>
                    <a:pt x="178" y="230"/>
                    <a:pt x="178" y="230"/>
                    <a:pt x="178" y="230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91" y="223"/>
                    <a:pt x="192" y="222"/>
                    <a:pt x="192" y="222"/>
                  </a:cubicBezTo>
                  <a:cubicBezTo>
                    <a:pt x="198" y="218"/>
                    <a:pt x="201" y="210"/>
                    <a:pt x="198" y="203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91" y="180"/>
                    <a:pt x="191" y="179"/>
                    <a:pt x="191" y="179"/>
                  </a:cubicBezTo>
                  <a:cubicBezTo>
                    <a:pt x="192" y="179"/>
                    <a:pt x="192" y="178"/>
                    <a:pt x="192" y="178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1"/>
                    <a:pt x="198" y="171"/>
                    <a:pt x="198" y="171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9" y="171"/>
                    <a:pt x="236" y="166"/>
                    <a:pt x="239" y="160"/>
                  </a:cubicBezTo>
                  <a:cubicBezTo>
                    <a:pt x="239" y="159"/>
                    <a:pt x="240" y="156"/>
                    <a:pt x="241" y="152"/>
                  </a:cubicBezTo>
                  <a:cubicBezTo>
                    <a:pt x="242" y="147"/>
                    <a:pt x="243" y="144"/>
                    <a:pt x="243" y="143"/>
                  </a:cubicBezTo>
                  <a:cubicBezTo>
                    <a:pt x="244" y="136"/>
                    <a:pt x="240" y="129"/>
                    <a:pt x="234" y="125"/>
                  </a:cubicBezTo>
                  <a:close/>
                  <a:moveTo>
                    <a:pt x="223" y="147"/>
                  </a:moveTo>
                  <a:cubicBezTo>
                    <a:pt x="222" y="149"/>
                    <a:pt x="222" y="151"/>
                    <a:pt x="221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2" y="152"/>
                    <a:pt x="185" y="156"/>
                    <a:pt x="181" y="161"/>
                  </a:cubicBezTo>
                  <a:cubicBezTo>
                    <a:pt x="177" y="167"/>
                    <a:pt x="177" y="167"/>
                    <a:pt x="177" y="167"/>
                  </a:cubicBezTo>
                  <a:cubicBezTo>
                    <a:pt x="173" y="172"/>
                    <a:pt x="171" y="180"/>
                    <a:pt x="173" y="185"/>
                  </a:cubicBezTo>
                  <a:cubicBezTo>
                    <a:pt x="180" y="207"/>
                    <a:pt x="180" y="207"/>
                    <a:pt x="180" y="207"/>
                  </a:cubicBezTo>
                  <a:cubicBezTo>
                    <a:pt x="170" y="213"/>
                    <a:pt x="170" y="213"/>
                    <a:pt x="170" y="213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0" y="193"/>
                    <a:pt x="142" y="190"/>
                    <a:pt x="136" y="191"/>
                  </a:cubicBezTo>
                  <a:cubicBezTo>
                    <a:pt x="129" y="192"/>
                    <a:pt x="129" y="192"/>
                    <a:pt x="129" y="192"/>
                  </a:cubicBezTo>
                  <a:cubicBezTo>
                    <a:pt x="122" y="193"/>
                    <a:pt x="116" y="197"/>
                    <a:pt x="113" y="203"/>
                  </a:cubicBezTo>
                  <a:cubicBezTo>
                    <a:pt x="102" y="224"/>
                    <a:pt x="102" y="224"/>
                    <a:pt x="102" y="224"/>
                  </a:cubicBezTo>
                  <a:cubicBezTo>
                    <a:pt x="101" y="223"/>
                    <a:pt x="99" y="223"/>
                    <a:pt x="97" y="222"/>
                  </a:cubicBezTo>
                  <a:cubicBezTo>
                    <a:pt x="94" y="222"/>
                    <a:pt x="92" y="221"/>
                    <a:pt x="91" y="221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2" y="191"/>
                    <a:pt x="88" y="184"/>
                    <a:pt x="83" y="181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2" y="173"/>
                    <a:pt x="64" y="171"/>
                    <a:pt x="58" y="173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1" y="149"/>
                    <a:pt x="54" y="142"/>
                    <a:pt x="52" y="136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2"/>
                    <a:pt x="46" y="116"/>
                    <a:pt x="41" y="113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1"/>
                    <a:pt x="21" y="99"/>
                    <a:pt x="21" y="96"/>
                  </a:cubicBezTo>
                  <a:cubicBezTo>
                    <a:pt x="22" y="94"/>
                    <a:pt x="23" y="92"/>
                    <a:pt x="23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3" y="91"/>
                    <a:pt x="59" y="87"/>
                    <a:pt x="63" y="82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71" y="71"/>
                    <a:pt x="73" y="64"/>
                    <a:pt x="71" y="58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4" y="51"/>
                    <a:pt x="102" y="53"/>
                    <a:pt x="108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22" y="50"/>
                    <a:pt x="128" y="46"/>
                    <a:pt x="131" y="4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3" y="20"/>
                    <a:pt x="145" y="20"/>
                    <a:pt x="147" y="21"/>
                  </a:cubicBezTo>
                  <a:cubicBezTo>
                    <a:pt x="150" y="21"/>
                    <a:pt x="152" y="22"/>
                    <a:pt x="153" y="22"/>
                  </a:cubicBezTo>
                  <a:cubicBezTo>
                    <a:pt x="153" y="46"/>
                    <a:pt x="153" y="46"/>
                    <a:pt x="153" y="46"/>
                  </a:cubicBezTo>
                  <a:cubicBezTo>
                    <a:pt x="153" y="52"/>
                    <a:pt x="156" y="59"/>
                    <a:pt x="161" y="62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72" y="71"/>
                    <a:pt x="180" y="72"/>
                    <a:pt x="186" y="70"/>
                  </a:cubicBezTo>
                  <a:cubicBezTo>
                    <a:pt x="208" y="64"/>
                    <a:pt x="208" y="64"/>
                    <a:pt x="208" y="64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3" y="94"/>
                    <a:pt x="191" y="101"/>
                    <a:pt x="192" y="108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4" y="121"/>
                    <a:pt x="198" y="128"/>
                    <a:pt x="203" y="13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2"/>
                    <a:pt x="224" y="144"/>
                    <a:pt x="223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241">
              <a:extLst>
                <a:ext uri="{FF2B5EF4-FFF2-40B4-BE49-F238E27FC236}">
                  <a16:creationId xmlns:a16="http://schemas.microsoft.com/office/drawing/2014/main" id="{137FA1D3-12E6-580B-69E2-BFB3AB98F57A}"/>
                </a:ext>
              </a:extLst>
            </p:cNvPr>
            <p:cNvSpPr/>
            <p:nvPr/>
          </p:nvSpPr>
          <p:spPr>
            <a:xfrm>
              <a:off x="3416301" y="3797301"/>
              <a:ext cx="82550" cy="82550"/>
            </a:xfrm>
            <a:custGeom>
              <a:avLst/>
              <a:gdLst/>
              <a:ahLst/>
              <a:cxnLst/>
              <a:rect l="0" t="0" r="0" b="0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8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8"/>
                    <a:pt x="65" y="0"/>
                    <a:pt x="42" y="0"/>
                  </a:cubicBezTo>
                  <a:close/>
                  <a:moveTo>
                    <a:pt x="42" y="65"/>
                  </a:moveTo>
                  <a:cubicBezTo>
                    <a:pt x="29" y="65"/>
                    <a:pt x="19" y="55"/>
                    <a:pt x="19" y="42"/>
                  </a:cubicBezTo>
                  <a:cubicBezTo>
                    <a:pt x="19" y="29"/>
                    <a:pt x="29" y="18"/>
                    <a:pt x="42" y="18"/>
                  </a:cubicBezTo>
                  <a:cubicBezTo>
                    <a:pt x="55" y="18"/>
                    <a:pt x="66" y="29"/>
                    <a:pt x="66" y="42"/>
                  </a:cubicBezTo>
                  <a:cubicBezTo>
                    <a:pt x="66" y="55"/>
                    <a:pt x="55" y="65"/>
                    <a:pt x="4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Shape 246">
            <a:extLst>
              <a:ext uri="{FF2B5EF4-FFF2-40B4-BE49-F238E27FC236}">
                <a16:creationId xmlns:a16="http://schemas.microsoft.com/office/drawing/2014/main" id="{2A15FEAB-009C-CBA4-D2B2-DFBAC5433FC0}"/>
              </a:ext>
            </a:extLst>
          </p:cNvPr>
          <p:cNvGrpSpPr/>
          <p:nvPr/>
        </p:nvGrpSpPr>
        <p:grpSpPr>
          <a:xfrm>
            <a:off x="5101352" y="5053088"/>
            <a:ext cx="565151" cy="565151"/>
            <a:chOff x="3859214" y="3717926"/>
            <a:chExt cx="423863" cy="423863"/>
          </a:xfrm>
          <a:solidFill>
            <a:srgbClr val="D33266"/>
          </a:solidFill>
        </p:grpSpPr>
        <p:sp>
          <p:nvSpPr>
            <p:cNvPr id="173" name="Shape 247">
              <a:extLst>
                <a:ext uri="{FF2B5EF4-FFF2-40B4-BE49-F238E27FC236}">
                  <a16:creationId xmlns:a16="http://schemas.microsoft.com/office/drawing/2014/main" id="{F8151111-9C7B-89D6-86D0-E2841B815AB5}"/>
                </a:ext>
              </a:extLst>
            </p:cNvPr>
            <p:cNvSpPr/>
            <p:nvPr/>
          </p:nvSpPr>
          <p:spPr>
            <a:xfrm>
              <a:off x="3924301" y="3978276"/>
              <a:ext cx="96838" cy="96838"/>
            </a:xfrm>
            <a:custGeom>
              <a:avLst/>
              <a:gdLst/>
              <a:ahLst/>
              <a:cxnLst/>
              <a:rect l="0" t="0" r="0" b="0"/>
              <a:pathLst>
                <a:path w="97" h="97" extrusionOk="0">
                  <a:moveTo>
                    <a:pt x="49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5"/>
                    <a:pt x="22" y="97"/>
                    <a:pt x="49" y="97"/>
                  </a:cubicBezTo>
                  <a:cubicBezTo>
                    <a:pt x="76" y="97"/>
                    <a:pt x="97" y="75"/>
                    <a:pt x="97" y="49"/>
                  </a:cubicBezTo>
                  <a:cubicBezTo>
                    <a:pt x="97" y="22"/>
                    <a:pt x="76" y="0"/>
                    <a:pt x="49" y="0"/>
                  </a:cubicBezTo>
                  <a:close/>
                  <a:moveTo>
                    <a:pt x="49" y="79"/>
                  </a:moveTo>
                  <a:cubicBezTo>
                    <a:pt x="32" y="79"/>
                    <a:pt x="19" y="65"/>
                    <a:pt x="19" y="49"/>
                  </a:cubicBezTo>
                  <a:cubicBezTo>
                    <a:pt x="19" y="32"/>
                    <a:pt x="32" y="19"/>
                    <a:pt x="49" y="19"/>
                  </a:cubicBezTo>
                  <a:cubicBezTo>
                    <a:pt x="65" y="19"/>
                    <a:pt x="79" y="32"/>
                    <a:pt x="79" y="49"/>
                  </a:cubicBezTo>
                  <a:cubicBezTo>
                    <a:pt x="79" y="65"/>
                    <a:pt x="65" y="79"/>
                    <a:pt x="49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Shape 248">
              <a:extLst>
                <a:ext uri="{FF2B5EF4-FFF2-40B4-BE49-F238E27FC236}">
                  <a16:creationId xmlns:a16="http://schemas.microsoft.com/office/drawing/2014/main" id="{CFEC1B77-13A8-B8AF-E437-33C7F4F4887A}"/>
                </a:ext>
              </a:extLst>
            </p:cNvPr>
            <p:cNvSpPr/>
            <p:nvPr/>
          </p:nvSpPr>
          <p:spPr>
            <a:xfrm>
              <a:off x="4043364" y="3765551"/>
              <a:ext cx="168275" cy="149225"/>
            </a:xfrm>
            <a:custGeom>
              <a:avLst/>
              <a:gdLst/>
              <a:ahLst/>
              <a:cxnLst/>
              <a:rect l="0" t="0" r="0" b="0"/>
              <a:pathLst>
                <a:path w="169" h="150" extrusionOk="0">
                  <a:moveTo>
                    <a:pt x="153" y="4"/>
                  </a:moveTo>
                  <a:cubicBezTo>
                    <a:pt x="5" y="134"/>
                    <a:pt x="5" y="134"/>
                    <a:pt x="5" y="134"/>
                  </a:cubicBezTo>
                  <a:cubicBezTo>
                    <a:pt x="1" y="137"/>
                    <a:pt x="0" y="143"/>
                    <a:pt x="4" y="147"/>
                  </a:cubicBezTo>
                  <a:cubicBezTo>
                    <a:pt x="6" y="149"/>
                    <a:pt x="8" y="150"/>
                    <a:pt x="11" y="150"/>
                  </a:cubicBezTo>
                  <a:cubicBezTo>
                    <a:pt x="13" y="150"/>
                    <a:pt x="15" y="149"/>
                    <a:pt x="17" y="14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9" y="14"/>
                    <a:pt x="169" y="8"/>
                    <a:pt x="166" y="5"/>
                  </a:cubicBezTo>
                  <a:cubicBezTo>
                    <a:pt x="163" y="1"/>
                    <a:pt x="157" y="0"/>
                    <a:pt x="15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Shape 249">
              <a:extLst>
                <a:ext uri="{FF2B5EF4-FFF2-40B4-BE49-F238E27FC236}">
                  <a16:creationId xmlns:a16="http://schemas.microsoft.com/office/drawing/2014/main" id="{FA193DF7-939F-8FD0-24D0-F79D511BB342}"/>
                </a:ext>
              </a:extLst>
            </p:cNvPr>
            <p:cNvSpPr/>
            <p:nvPr/>
          </p:nvSpPr>
          <p:spPr>
            <a:xfrm>
              <a:off x="3859214" y="3717926"/>
              <a:ext cx="423863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24" y="85"/>
                  </a:moveTo>
                  <a:cubicBezTo>
                    <a:pt x="424" y="84"/>
                    <a:pt x="424" y="83"/>
                    <a:pt x="424" y="81"/>
                  </a:cubicBezTo>
                  <a:cubicBezTo>
                    <a:pt x="424" y="22"/>
                    <a:pt x="424" y="22"/>
                    <a:pt x="424" y="22"/>
                  </a:cubicBezTo>
                  <a:cubicBezTo>
                    <a:pt x="424" y="10"/>
                    <a:pt x="415" y="0"/>
                    <a:pt x="40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6" y="0"/>
                    <a:pt x="341" y="2"/>
                    <a:pt x="337" y="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57" y="154"/>
                    <a:pt x="145" y="152"/>
                    <a:pt x="136" y="152"/>
                  </a:cubicBezTo>
                  <a:cubicBezTo>
                    <a:pt x="61" y="152"/>
                    <a:pt x="0" y="213"/>
                    <a:pt x="0" y="289"/>
                  </a:cubicBezTo>
                  <a:cubicBezTo>
                    <a:pt x="0" y="364"/>
                    <a:pt x="61" y="425"/>
                    <a:pt x="136" y="425"/>
                  </a:cubicBezTo>
                  <a:cubicBezTo>
                    <a:pt x="218" y="425"/>
                    <a:pt x="267" y="360"/>
                    <a:pt x="267" y="298"/>
                  </a:cubicBezTo>
                  <a:cubicBezTo>
                    <a:pt x="267" y="280"/>
                    <a:pt x="263" y="262"/>
                    <a:pt x="258" y="249"/>
                  </a:cubicBezTo>
                  <a:cubicBezTo>
                    <a:pt x="314" y="221"/>
                    <a:pt x="314" y="221"/>
                    <a:pt x="314" y="221"/>
                  </a:cubicBezTo>
                  <a:cubicBezTo>
                    <a:pt x="318" y="219"/>
                    <a:pt x="320" y="216"/>
                    <a:pt x="320" y="212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56" y="163"/>
                    <a:pt x="356" y="163"/>
                    <a:pt x="356" y="163"/>
                  </a:cubicBezTo>
                  <a:cubicBezTo>
                    <a:pt x="356" y="163"/>
                    <a:pt x="357" y="163"/>
                    <a:pt x="357" y="163"/>
                  </a:cubicBezTo>
                  <a:cubicBezTo>
                    <a:pt x="358" y="163"/>
                    <a:pt x="358" y="163"/>
                    <a:pt x="358" y="163"/>
                  </a:cubicBezTo>
                  <a:cubicBezTo>
                    <a:pt x="369" y="162"/>
                    <a:pt x="372" y="157"/>
                    <a:pt x="372" y="148"/>
                  </a:cubicBezTo>
                  <a:cubicBezTo>
                    <a:pt x="372" y="147"/>
                    <a:pt x="372" y="147"/>
                    <a:pt x="372" y="147"/>
                  </a:cubicBezTo>
                  <a:cubicBezTo>
                    <a:pt x="372" y="147"/>
                    <a:pt x="372" y="147"/>
                    <a:pt x="372" y="147"/>
                  </a:cubicBezTo>
                  <a:cubicBezTo>
                    <a:pt x="372" y="97"/>
                    <a:pt x="372" y="97"/>
                    <a:pt x="372" y="97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10" y="97"/>
                    <a:pt x="411" y="97"/>
                    <a:pt x="412" y="98"/>
                  </a:cubicBezTo>
                  <a:cubicBezTo>
                    <a:pt x="413" y="98"/>
                    <a:pt x="418" y="98"/>
                    <a:pt x="421" y="95"/>
                  </a:cubicBezTo>
                  <a:cubicBezTo>
                    <a:pt x="425" y="92"/>
                    <a:pt x="425" y="88"/>
                    <a:pt x="424" y="85"/>
                  </a:cubicBezTo>
                  <a:close/>
                  <a:moveTo>
                    <a:pt x="406" y="79"/>
                  </a:moveTo>
                  <a:cubicBezTo>
                    <a:pt x="363" y="79"/>
                    <a:pt x="363" y="79"/>
                    <a:pt x="363" y="79"/>
                  </a:cubicBezTo>
                  <a:cubicBezTo>
                    <a:pt x="357" y="79"/>
                    <a:pt x="353" y="83"/>
                    <a:pt x="353" y="88"/>
                  </a:cubicBezTo>
                  <a:cubicBezTo>
                    <a:pt x="353" y="144"/>
                    <a:pt x="353" y="144"/>
                    <a:pt x="353" y="144"/>
                  </a:cubicBezTo>
                  <a:cubicBezTo>
                    <a:pt x="310" y="144"/>
                    <a:pt x="310" y="144"/>
                    <a:pt x="310" y="144"/>
                  </a:cubicBezTo>
                  <a:cubicBezTo>
                    <a:pt x="305" y="144"/>
                    <a:pt x="301" y="148"/>
                    <a:pt x="301" y="15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241" y="237"/>
                    <a:pt x="241" y="237"/>
                    <a:pt x="241" y="237"/>
                  </a:cubicBezTo>
                  <a:cubicBezTo>
                    <a:pt x="238" y="238"/>
                    <a:pt x="236" y="240"/>
                    <a:pt x="236" y="243"/>
                  </a:cubicBezTo>
                  <a:cubicBezTo>
                    <a:pt x="235" y="246"/>
                    <a:pt x="236" y="248"/>
                    <a:pt x="237" y="251"/>
                  </a:cubicBezTo>
                  <a:cubicBezTo>
                    <a:pt x="243" y="258"/>
                    <a:pt x="248" y="278"/>
                    <a:pt x="248" y="298"/>
                  </a:cubicBezTo>
                  <a:cubicBezTo>
                    <a:pt x="248" y="351"/>
                    <a:pt x="206" y="406"/>
                    <a:pt x="136" y="406"/>
                  </a:cubicBezTo>
                  <a:cubicBezTo>
                    <a:pt x="71" y="406"/>
                    <a:pt x="18" y="353"/>
                    <a:pt x="18" y="289"/>
                  </a:cubicBezTo>
                  <a:cubicBezTo>
                    <a:pt x="18" y="224"/>
                    <a:pt x="71" y="171"/>
                    <a:pt x="136" y="171"/>
                  </a:cubicBezTo>
                  <a:cubicBezTo>
                    <a:pt x="142" y="171"/>
                    <a:pt x="153" y="172"/>
                    <a:pt x="166" y="175"/>
                  </a:cubicBezTo>
                  <a:cubicBezTo>
                    <a:pt x="169" y="176"/>
                    <a:pt x="172" y="175"/>
                    <a:pt x="174" y="173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50" y="19"/>
                    <a:pt x="351" y="19"/>
                    <a:pt x="35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0"/>
                    <a:pt x="406" y="22"/>
                  </a:cubicBezTo>
                  <a:lnTo>
                    <a:pt x="406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Shape 250">
            <a:extLst>
              <a:ext uri="{FF2B5EF4-FFF2-40B4-BE49-F238E27FC236}">
                <a16:creationId xmlns:a16="http://schemas.microsoft.com/office/drawing/2014/main" id="{E9DAD353-9186-24B6-848E-9EDDB0CCA83D}"/>
              </a:ext>
            </a:extLst>
          </p:cNvPr>
          <p:cNvSpPr/>
          <p:nvPr/>
        </p:nvSpPr>
        <p:spPr>
          <a:xfrm>
            <a:off x="6138518" y="5053088"/>
            <a:ext cx="603251" cy="560917"/>
          </a:xfrm>
          <a:custGeom>
            <a:avLst/>
            <a:gdLst/>
            <a:ahLst/>
            <a:cxnLst/>
            <a:rect l="0" t="0" r="0" b="0"/>
            <a:pathLst>
              <a:path w="455" h="423" extrusionOk="0">
                <a:moveTo>
                  <a:pt x="429" y="25"/>
                </a:moveTo>
                <a:cubicBezTo>
                  <a:pt x="413" y="9"/>
                  <a:pt x="388" y="0"/>
                  <a:pt x="360" y="0"/>
                </a:cubicBezTo>
                <a:cubicBezTo>
                  <a:pt x="333" y="0"/>
                  <a:pt x="307" y="10"/>
                  <a:pt x="291" y="26"/>
                </a:cubicBezTo>
                <a:cubicBezTo>
                  <a:pt x="38" y="283"/>
                  <a:pt x="38" y="283"/>
                  <a:pt x="38" y="283"/>
                </a:cubicBezTo>
                <a:cubicBezTo>
                  <a:pt x="2" y="319"/>
                  <a:pt x="0" y="370"/>
                  <a:pt x="34" y="404"/>
                </a:cubicBezTo>
                <a:cubicBezTo>
                  <a:pt x="47" y="417"/>
                  <a:pt x="63" y="423"/>
                  <a:pt x="81" y="423"/>
                </a:cubicBezTo>
                <a:cubicBezTo>
                  <a:pt x="108" y="423"/>
                  <a:pt x="137" y="409"/>
                  <a:pt x="157" y="388"/>
                </a:cubicBezTo>
                <a:cubicBezTo>
                  <a:pt x="378" y="164"/>
                  <a:pt x="378" y="164"/>
                  <a:pt x="378" y="164"/>
                </a:cubicBezTo>
                <a:cubicBezTo>
                  <a:pt x="403" y="139"/>
                  <a:pt x="403" y="100"/>
                  <a:pt x="379" y="76"/>
                </a:cubicBezTo>
                <a:cubicBezTo>
                  <a:pt x="355" y="52"/>
                  <a:pt x="315" y="52"/>
                  <a:pt x="291" y="76"/>
                </a:cubicBezTo>
                <a:cubicBezTo>
                  <a:pt x="121" y="254"/>
                  <a:pt x="121" y="254"/>
                  <a:pt x="121" y="254"/>
                </a:cubicBezTo>
                <a:cubicBezTo>
                  <a:pt x="118" y="257"/>
                  <a:pt x="118" y="263"/>
                  <a:pt x="122" y="267"/>
                </a:cubicBezTo>
                <a:cubicBezTo>
                  <a:pt x="125" y="270"/>
                  <a:pt x="131" y="270"/>
                  <a:pt x="135" y="267"/>
                </a:cubicBezTo>
                <a:cubicBezTo>
                  <a:pt x="304" y="89"/>
                  <a:pt x="304" y="89"/>
                  <a:pt x="304" y="89"/>
                </a:cubicBezTo>
                <a:cubicBezTo>
                  <a:pt x="321" y="72"/>
                  <a:pt x="349" y="72"/>
                  <a:pt x="366" y="89"/>
                </a:cubicBezTo>
                <a:cubicBezTo>
                  <a:pt x="382" y="106"/>
                  <a:pt x="382" y="133"/>
                  <a:pt x="365" y="150"/>
                </a:cubicBezTo>
                <a:cubicBezTo>
                  <a:pt x="144" y="375"/>
                  <a:pt x="144" y="375"/>
                  <a:pt x="144" y="375"/>
                </a:cubicBezTo>
                <a:cubicBezTo>
                  <a:pt x="121" y="398"/>
                  <a:pt x="75" y="418"/>
                  <a:pt x="47" y="391"/>
                </a:cubicBezTo>
                <a:cubicBezTo>
                  <a:pt x="21" y="364"/>
                  <a:pt x="22" y="325"/>
                  <a:pt x="51" y="296"/>
                </a:cubicBezTo>
                <a:cubicBezTo>
                  <a:pt x="304" y="39"/>
                  <a:pt x="304" y="39"/>
                  <a:pt x="304" y="39"/>
                </a:cubicBezTo>
                <a:cubicBezTo>
                  <a:pt x="317" y="26"/>
                  <a:pt x="338" y="19"/>
                  <a:pt x="360" y="19"/>
                </a:cubicBezTo>
                <a:cubicBezTo>
                  <a:pt x="382" y="19"/>
                  <a:pt x="403" y="26"/>
                  <a:pt x="416" y="39"/>
                </a:cubicBezTo>
                <a:cubicBezTo>
                  <a:pt x="429" y="52"/>
                  <a:pt x="436" y="72"/>
                  <a:pt x="436" y="94"/>
                </a:cubicBezTo>
                <a:cubicBezTo>
                  <a:pt x="436" y="117"/>
                  <a:pt x="428" y="137"/>
                  <a:pt x="415" y="150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16" y="357"/>
                  <a:pt x="216" y="363"/>
                  <a:pt x="220" y="367"/>
                </a:cubicBezTo>
                <a:cubicBezTo>
                  <a:pt x="224" y="370"/>
                  <a:pt x="230" y="370"/>
                  <a:pt x="233" y="366"/>
                </a:cubicBezTo>
                <a:cubicBezTo>
                  <a:pt x="428" y="164"/>
                  <a:pt x="428" y="164"/>
                  <a:pt x="428" y="164"/>
                </a:cubicBezTo>
                <a:cubicBezTo>
                  <a:pt x="445" y="147"/>
                  <a:pt x="454" y="122"/>
                  <a:pt x="455" y="94"/>
                </a:cubicBezTo>
                <a:cubicBezTo>
                  <a:pt x="455" y="67"/>
                  <a:pt x="445" y="42"/>
                  <a:pt x="429" y="25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Shape 260">
            <a:extLst>
              <a:ext uri="{FF2B5EF4-FFF2-40B4-BE49-F238E27FC236}">
                <a16:creationId xmlns:a16="http://schemas.microsoft.com/office/drawing/2014/main" id="{BC17FD2F-2143-CAB0-D39C-22DDFA74A1C0}"/>
              </a:ext>
            </a:extLst>
          </p:cNvPr>
          <p:cNvGrpSpPr/>
          <p:nvPr/>
        </p:nvGrpSpPr>
        <p:grpSpPr>
          <a:xfrm>
            <a:off x="859551" y="5053087"/>
            <a:ext cx="666751" cy="565151"/>
            <a:chOff x="677863" y="3717925"/>
            <a:chExt cx="500063" cy="423863"/>
          </a:xfrm>
          <a:solidFill>
            <a:srgbClr val="D33266"/>
          </a:solidFill>
        </p:grpSpPr>
        <p:sp>
          <p:nvSpPr>
            <p:cNvPr id="178" name="Shape 261">
              <a:extLst>
                <a:ext uri="{FF2B5EF4-FFF2-40B4-BE49-F238E27FC236}">
                  <a16:creationId xmlns:a16="http://schemas.microsoft.com/office/drawing/2014/main" id="{28C3B103-9ABB-DAC1-38C6-C59E40EFD1C2}"/>
                </a:ext>
              </a:extLst>
            </p:cNvPr>
            <p:cNvSpPr/>
            <p:nvPr/>
          </p:nvSpPr>
          <p:spPr>
            <a:xfrm>
              <a:off x="677863" y="3717925"/>
              <a:ext cx="500063" cy="423863"/>
            </a:xfrm>
            <a:custGeom>
              <a:avLst/>
              <a:gdLst/>
              <a:ahLst/>
              <a:cxnLst/>
              <a:rect l="0" t="0" r="0" b="0"/>
              <a:pathLst>
                <a:path w="503" h="425" extrusionOk="0">
                  <a:moveTo>
                    <a:pt x="498" y="146"/>
                  </a:moveTo>
                  <a:cubicBezTo>
                    <a:pt x="267" y="6"/>
                    <a:pt x="267" y="6"/>
                    <a:pt x="267" y="6"/>
                  </a:cubicBezTo>
                  <a:cubicBezTo>
                    <a:pt x="263" y="2"/>
                    <a:pt x="257" y="0"/>
                    <a:pt x="251" y="0"/>
                  </a:cubicBezTo>
                  <a:cubicBezTo>
                    <a:pt x="246" y="0"/>
                    <a:pt x="240" y="2"/>
                    <a:pt x="236" y="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" y="147"/>
                    <a:pt x="0" y="150"/>
                    <a:pt x="0" y="154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479" y="425"/>
                    <a:pt x="479" y="425"/>
                    <a:pt x="479" y="425"/>
                  </a:cubicBezTo>
                  <a:cubicBezTo>
                    <a:pt x="492" y="425"/>
                    <a:pt x="503" y="414"/>
                    <a:pt x="503" y="401"/>
                  </a:cubicBezTo>
                  <a:cubicBezTo>
                    <a:pt x="503" y="154"/>
                    <a:pt x="503" y="154"/>
                    <a:pt x="503" y="154"/>
                  </a:cubicBezTo>
                  <a:cubicBezTo>
                    <a:pt x="503" y="150"/>
                    <a:pt x="501" y="147"/>
                    <a:pt x="498" y="146"/>
                  </a:cubicBezTo>
                  <a:close/>
                  <a:moveTo>
                    <a:pt x="246" y="21"/>
                  </a:moveTo>
                  <a:cubicBezTo>
                    <a:pt x="247" y="21"/>
                    <a:pt x="248" y="21"/>
                    <a:pt x="248" y="20"/>
                  </a:cubicBezTo>
                  <a:cubicBezTo>
                    <a:pt x="249" y="19"/>
                    <a:pt x="251" y="19"/>
                    <a:pt x="251" y="19"/>
                  </a:cubicBezTo>
                  <a:cubicBezTo>
                    <a:pt x="252" y="19"/>
                    <a:pt x="253" y="19"/>
                    <a:pt x="255" y="20"/>
                  </a:cubicBezTo>
                  <a:cubicBezTo>
                    <a:pt x="255" y="21"/>
                    <a:pt x="256" y="21"/>
                    <a:pt x="256" y="21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319" y="250"/>
                    <a:pt x="319" y="250"/>
                    <a:pt x="319" y="250"/>
                  </a:cubicBezTo>
                  <a:cubicBezTo>
                    <a:pt x="314" y="253"/>
                    <a:pt x="313" y="259"/>
                    <a:pt x="315" y="263"/>
                  </a:cubicBezTo>
                  <a:cubicBezTo>
                    <a:pt x="317" y="266"/>
                    <a:pt x="320" y="268"/>
                    <a:pt x="323" y="268"/>
                  </a:cubicBezTo>
                  <a:cubicBezTo>
                    <a:pt x="325" y="268"/>
                    <a:pt x="327" y="267"/>
                    <a:pt x="328" y="266"/>
                  </a:cubicBezTo>
                  <a:cubicBezTo>
                    <a:pt x="484" y="173"/>
                    <a:pt x="484" y="173"/>
                    <a:pt x="484" y="173"/>
                  </a:cubicBezTo>
                  <a:cubicBezTo>
                    <a:pt x="484" y="396"/>
                    <a:pt x="484" y="396"/>
                    <a:pt x="484" y="396"/>
                  </a:cubicBezTo>
                  <a:cubicBezTo>
                    <a:pt x="267" y="251"/>
                    <a:pt x="267" y="251"/>
                    <a:pt x="267" y="251"/>
                  </a:cubicBezTo>
                  <a:cubicBezTo>
                    <a:pt x="259" y="245"/>
                    <a:pt x="244" y="245"/>
                    <a:pt x="236" y="251"/>
                  </a:cubicBezTo>
                  <a:cubicBezTo>
                    <a:pt x="18" y="396"/>
                    <a:pt x="18" y="396"/>
                    <a:pt x="18" y="396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74" y="266"/>
                    <a:pt x="174" y="266"/>
                    <a:pt x="174" y="266"/>
                  </a:cubicBezTo>
                  <a:cubicBezTo>
                    <a:pt x="176" y="267"/>
                    <a:pt x="178" y="268"/>
                    <a:pt x="179" y="268"/>
                  </a:cubicBezTo>
                  <a:cubicBezTo>
                    <a:pt x="182" y="268"/>
                    <a:pt x="186" y="266"/>
                    <a:pt x="187" y="263"/>
                  </a:cubicBezTo>
                  <a:cubicBezTo>
                    <a:pt x="190" y="259"/>
                    <a:pt x="188" y="253"/>
                    <a:pt x="184" y="250"/>
                  </a:cubicBezTo>
                  <a:cubicBezTo>
                    <a:pt x="25" y="155"/>
                    <a:pt x="25" y="155"/>
                    <a:pt x="25" y="155"/>
                  </a:cubicBezTo>
                  <a:lnTo>
                    <a:pt x="246" y="21"/>
                  </a:lnTo>
                  <a:close/>
                  <a:moveTo>
                    <a:pt x="466" y="406"/>
                  </a:moveTo>
                  <a:cubicBezTo>
                    <a:pt x="37" y="406"/>
                    <a:pt x="37" y="406"/>
                    <a:pt x="37" y="406"/>
                  </a:cubicBezTo>
                  <a:cubicBezTo>
                    <a:pt x="247" y="266"/>
                    <a:pt x="247" y="266"/>
                    <a:pt x="247" y="266"/>
                  </a:cubicBezTo>
                  <a:cubicBezTo>
                    <a:pt x="247" y="266"/>
                    <a:pt x="247" y="266"/>
                    <a:pt x="247" y="266"/>
                  </a:cubicBezTo>
                  <a:cubicBezTo>
                    <a:pt x="249" y="265"/>
                    <a:pt x="254" y="265"/>
                    <a:pt x="255" y="266"/>
                  </a:cubicBezTo>
                  <a:cubicBezTo>
                    <a:pt x="256" y="266"/>
                    <a:pt x="256" y="266"/>
                    <a:pt x="256" y="266"/>
                  </a:cubicBezTo>
                  <a:lnTo>
                    <a:pt x="466" y="4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Shape 262">
              <a:extLst>
                <a:ext uri="{FF2B5EF4-FFF2-40B4-BE49-F238E27FC236}">
                  <a16:creationId xmlns:a16="http://schemas.microsoft.com/office/drawing/2014/main" id="{C89B06E5-2FB7-0587-A2B6-C7D16EC6B39B}"/>
                </a:ext>
              </a:extLst>
            </p:cNvPr>
            <p:cNvSpPr/>
            <p:nvPr/>
          </p:nvSpPr>
          <p:spPr>
            <a:xfrm>
              <a:off x="755651" y="3875088"/>
              <a:ext cx="344488" cy="17463"/>
            </a:xfrm>
            <a:custGeom>
              <a:avLst/>
              <a:gdLst/>
              <a:ahLst/>
              <a:cxnLst/>
              <a:rect l="0" t="0" r="0" b="0"/>
              <a:pathLst>
                <a:path w="346" h="19" extrusionOk="0">
                  <a:moveTo>
                    <a:pt x="10" y="19"/>
                  </a:moveTo>
                  <a:cubicBezTo>
                    <a:pt x="337" y="19"/>
                    <a:pt x="337" y="19"/>
                    <a:pt x="337" y="19"/>
                  </a:cubicBezTo>
                  <a:cubicBezTo>
                    <a:pt x="342" y="19"/>
                    <a:pt x="346" y="15"/>
                    <a:pt x="346" y="9"/>
                  </a:cubicBezTo>
                  <a:cubicBezTo>
                    <a:pt x="346" y="4"/>
                    <a:pt x="342" y="0"/>
                    <a:pt x="33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Shape 263">
            <a:extLst>
              <a:ext uri="{FF2B5EF4-FFF2-40B4-BE49-F238E27FC236}">
                <a16:creationId xmlns:a16="http://schemas.microsoft.com/office/drawing/2014/main" id="{5DB74B17-31F4-F861-D1C1-26D0D3081C5F}"/>
              </a:ext>
            </a:extLst>
          </p:cNvPr>
          <p:cNvGrpSpPr/>
          <p:nvPr/>
        </p:nvGrpSpPr>
        <p:grpSpPr>
          <a:xfrm>
            <a:off x="10570818" y="5055204"/>
            <a:ext cx="556684" cy="560916"/>
            <a:chOff x="7961313" y="3719513"/>
            <a:chExt cx="417513" cy="420687"/>
          </a:xfrm>
          <a:solidFill>
            <a:srgbClr val="D33266"/>
          </a:solidFill>
        </p:grpSpPr>
        <p:sp>
          <p:nvSpPr>
            <p:cNvPr id="181" name="Shape 264">
              <a:extLst>
                <a:ext uri="{FF2B5EF4-FFF2-40B4-BE49-F238E27FC236}">
                  <a16:creationId xmlns:a16="http://schemas.microsoft.com/office/drawing/2014/main" id="{A5818EBF-7230-C93F-A87E-E2EE3C6B107F}"/>
                </a:ext>
              </a:extLst>
            </p:cNvPr>
            <p:cNvSpPr/>
            <p:nvPr/>
          </p:nvSpPr>
          <p:spPr>
            <a:xfrm>
              <a:off x="7961313" y="3719513"/>
              <a:ext cx="417513" cy="242888"/>
            </a:xfrm>
            <a:custGeom>
              <a:avLst/>
              <a:gdLst/>
              <a:ahLst/>
              <a:cxnLst/>
              <a:rect l="0" t="0" r="0" b="0"/>
              <a:pathLst>
                <a:path w="420" h="245" extrusionOk="0">
                  <a:moveTo>
                    <a:pt x="19" y="150"/>
                  </a:moveTo>
                  <a:cubicBezTo>
                    <a:pt x="171" y="236"/>
                    <a:pt x="171" y="236"/>
                    <a:pt x="171" y="236"/>
                  </a:cubicBezTo>
                  <a:cubicBezTo>
                    <a:pt x="181" y="242"/>
                    <a:pt x="195" y="245"/>
                    <a:pt x="210" y="245"/>
                  </a:cubicBezTo>
                  <a:cubicBezTo>
                    <a:pt x="225" y="245"/>
                    <a:pt x="239" y="242"/>
                    <a:pt x="249" y="236"/>
                  </a:cubicBezTo>
                  <a:cubicBezTo>
                    <a:pt x="401" y="150"/>
                    <a:pt x="401" y="150"/>
                    <a:pt x="401" y="150"/>
                  </a:cubicBezTo>
                  <a:cubicBezTo>
                    <a:pt x="413" y="144"/>
                    <a:pt x="420" y="133"/>
                    <a:pt x="420" y="123"/>
                  </a:cubicBezTo>
                  <a:cubicBezTo>
                    <a:pt x="420" y="112"/>
                    <a:pt x="413" y="102"/>
                    <a:pt x="401" y="95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39" y="3"/>
                    <a:pt x="225" y="0"/>
                    <a:pt x="210" y="0"/>
                  </a:cubicBezTo>
                  <a:cubicBezTo>
                    <a:pt x="195" y="0"/>
                    <a:pt x="181" y="3"/>
                    <a:pt x="171" y="9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7" y="102"/>
                    <a:pt x="0" y="112"/>
                    <a:pt x="0" y="123"/>
                  </a:cubicBezTo>
                  <a:cubicBezTo>
                    <a:pt x="0" y="133"/>
                    <a:pt x="7" y="144"/>
                    <a:pt x="19" y="150"/>
                  </a:cubicBezTo>
                  <a:close/>
                  <a:moveTo>
                    <a:pt x="29" y="111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88" y="21"/>
                    <a:pt x="199" y="19"/>
                    <a:pt x="210" y="19"/>
                  </a:cubicBezTo>
                  <a:cubicBezTo>
                    <a:pt x="221" y="19"/>
                    <a:pt x="232" y="21"/>
                    <a:pt x="240" y="26"/>
                  </a:cubicBezTo>
                  <a:cubicBezTo>
                    <a:pt x="391" y="111"/>
                    <a:pt x="391" y="111"/>
                    <a:pt x="391" y="111"/>
                  </a:cubicBezTo>
                  <a:cubicBezTo>
                    <a:pt x="398" y="115"/>
                    <a:pt x="401" y="119"/>
                    <a:pt x="401" y="123"/>
                  </a:cubicBezTo>
                  <a:cubicBezTo>
                    <a:pt x="401" y="127"/>
                    <a:pt x="398" y="131"/>
                    <a:pt x="391" y="134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32" y="224"/>
                    <a:pt x="221" y="226"/>
                    <a:pt x="210" y="226"/>
                  </a:cubicBezTo>
                  <a:cubicBezTo>
                    <a:pt x="199" y="226"/>
                    <a:pt x="188" y="224"/>
                    <a:pt x="180" y="220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2" y="131"/>
                    <a:pt x="19" y="127"/>
                    <a:pt x="19" y="123"/>
                  </a:cubicBezTo>
                  <a:cubicBezTo>
                    <a:pt x="19" y="119"/>
                    <a:pt x="22" y="115"/>
                    <a:pt x="29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265">
              <a:extLst>
                <a:ext uri="{FF2B5EF4-FFF2-40B4-BE49-F238E27FC236}">
                  <a16:creationId xmlns:a16="http://schemas.microsoft.com/office/drawing/2014/main" id="{95877DBA-A565-461E-0E4F-BD98E76AEA03}"/>
                </a:ext>
              </a:extLst>
            </p:cNvPr>
            <p:cNvSpPr/>
            <p:nvPr/>
          </p:nvSpPr>
          <p:spPr>
            <a:xfrm>
              <a:off x="7961313" y="3900488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266">
              <a:extLst>
                <a:ext uri="{FF2B5EF4-FFF2-40B4-BE49-F238E27FC236}">
                  <a16:creationId xmlns:a16="http://schemas.microsoft.com/office/drawing/2014/main" id="{CAA51925-CB4F-8FF5-C997-F0E0566401CA}"/>
                </a:ext>
              </a:extLst>
            </p:cNvPr>
            <p:cNvSpPr/>
            <p:nvPr/>
          </p:nvSpPr>
          <p:spPr>
            <a:xfrm>
              <a:off x="7961313" y="3987800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Shape 277">
            <a:extLst>
              <a:ext uri="{FF2B5EF4-FFF2-40B4-BE49-F238E27FC236}">
                <a16:creationId xmlns:a16="http://schemas.microsoft.com/office/drawing/2014/main" id="{3F9B0A05-314F-5939-5C11-87853A070BCC}"/>
              </a:ext>
            </a:extLst>
          </p:cNvPr>
          <p:cNvGrpSpPr/>
          <p:nvPr/>
        </p:nvGrpSpPr>
        <p:grpSpPr>
          <a:xfrm>
            <a:off x="9649683" y="5053087"/>
            <a:ext cx="391584" cy="565151"/>
            <a:chOff x="7197726" y="3717925"/>
            <a:chExt cx="293688" cy="423863"/>
          </a:xfrm>
          <a:solidFill>
            <a:srgbClr val="D33266"/>
          </a:solidFill>
        </p:grpSpPr>
        <p:sp>
          <p:nvSpPr>
            <p:cNvPr id="185" name="Shape 278">
              <a:extLst>
                <a:ext uri="{FF2B5EF4-FFF2-40B4-BE49-F238E27FC236}">
                  <a16:creationId xmlns:a16="http://schemas.microsoft.com/office/drawing/2014/main" id="{9BDBB851-7E91-F884-33D1-4214CF0EED3A}"/>
                </a:ext>
              </a:extLst>
            </p:cNvPr>
            <p:cNvSpPr/>
            <p:nvPr/>
          </p:nvSpPr>
          <p:spPr>
            <a:xfrm>
              <a:off x="7197726" y="3717925"/>
              <a:ext cx="293688" cy="354013"/>
            </a:xfrm>
            <a:custGeom>
              <a:avLst/>
              <a:gdLst/>
              <a:ahLst/>
              <a:cxnLst/>
              <a:rect l="0" t="0" r="0" b="0"/>
              <a:pathLst>
                <a:path w="294" h="356" extrusionOk="0">
                  <a:moveTo>
                    <a:pt x="248" y="40"/>
                  </a:moveTo>
                  <a:cubicBezTo>
                    <a:pt x="220" y="14"/>
                    <a:pt x="184" y="0"/>
                    <a:pt x="147" y="0"/>
                  </a:cubicBezTo>
                  <a:cubicBezTo>
                    <a:pt x="109" y="0"/>
                    <a:pt x="72" y="15"/>
                    <a:pt x="45" y="41"/>
                  </a:cubicBezTo>
                  <a:cubicBezTo>
                    <a:pt x="16" y="68"/>
                    <a:pt x="0" y="106"/>
                    <a:pt x="0" y="147"/>
                  </a:cubicBezTo>
                  <a:cubicBezTo>
                    <a:pt x="0" y="192"/>
                    <a:pt x="17" y="22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78" y="286"/>
                    <a:pt x="78" y="291"/>
                    <a:pt x="78" y="301"/>
                  </a:cubicBezTo>
                  <a:cubicBezTo>
                    <a:pt x="78" y="306"/>
                    <a:pt x="78" y="307"/>
                    <a:pt x="78" y="307"/>
                  </a:cubicBezTo>
                  <a:cubicBezTo>
                    <a:pt x="78" y="307"/>
                    <a:pt x="78" y="308"/>
                    <a:pt x="78" y="308"/>
                  </a:cubicBezTo>
                  <a:cubicBezTo>
                    <a:pt x="78" y="309"/>
                    <a:pt x="78" y="310"/>
                    <a:pt x="78" y="310"/>
                  </a:cubicBezTo>
                  <a:cubicBezTo>
                    <a:pt x="78" y="316"/>
                    <a:pt x="78" y="328"/>
                    <a:pt x="91" y="333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198" y="356"/>
                    <a:pt x="198" y="356"/>
                    <a:pt x="198" y="356"/>
                  </a:cubicBezTo>
                  <a:cubicBezTo>
                    <a:pt x="199" y="356"/>
                    <a:pt x="200" y="356"/>
                    <a:pt x="200" y="356"/>
                  </a:cubicBezTo>
                  <a:cubicBezTo>
                    <a:pt x="205" y="356"/>
                    <a:pt x="208" y="353"/>
                    <a:pt x="209" y="349"/>
                  </a:cubicBezTo>
                  <a:cubicBezTo>
                    <a:pt x="211" y="344"/>
                    <a:pt x="207" y="339"/>
                    <a:pt x="202" y="338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7" y="314"/>
                    <a:pt x="97" y="312"/>
                    <a:pt x="97" y="311"/>
                  </a:cubicBezTo>
                  <a:cubicBezTo>
                    <a:pt x="97" y="310"/>
                    <a:pt x="97" y="309"/>
                    <a:pt x="97" y="308"/>
                  </a:cubicBezTo>
                  <a:cubicBezTo>
                    <a:pt x="97" y="307"/>
                    <a:pt x="97" y="305"/>
                    <a:pt x="97" y="301"/>
                  </a:cubicBezTo>
                  <a:cubicBezTo>
                    <a:pt x="97" y="282"/>
                    <a:pt x="92" y="273"/>
                    <a:pt x="66" y="245"/>
                  </a:cubicBezTo>
                  <a:cubicBezTo>
                    <a:pt x="65" y="245"/>
                    <a:pt x="64" y="244"/>
                    <a:pt x="64" y="244"/>
                  </a:cubicBezTo>
                  <a:cubicBezTo>
                    <a:pt x="34" y="218"/>
                    <a:pt x="18" y="185"/>
                    <a:pt x="18" y="147"/>
                  </a:cubicBezTo>
                  <a:cubicBezTo>
                    <a:pt x="18" y="68"/>
                    <a:pt x="85" y="19"/>
                    <a:pt x="147" y="19"/>
                  </a:cubicBezTo>
                  <a:cubicBezTo>
                    <a:pt x="210" y="19"/>
                    <a:pt x="275" y="67"/>
                    <a:pt x="275" y="147"/>
                  </a:cubicBezTo>
                  <a:cubicBezTo>
                    <a:pt x="275" y="199"/>
                    <a:pt x="249" y="227"/>
                    <a:pt x="229" y="244"/>
                  </a:cubicBezTo>
                  <a:cubicBezTo>
                    <a:pt x="229" y="244"/>
                    <a:pt x="228" y="245"/>
                    <a:pt x="228" y="245"/>
                  </a:cubicBezTo>
                  <a:cubicBezTo>
                    <a:pt x="201" y="274"/>
                    <a:pt x="196" y="282"/>
                    <a:pt x="196" y="301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43" y="288"/>
                    <a:pt x="143" y="288"/>
                    <a:pt x="143" y="288"/>
                  </a:cubicBezTo>
                  <a:cubicBezTo>
                    <a:pt x="138" y="287"/>
                    <a:pt x="133" y="290"/>
                    <a:pt x="132" y="295"/>
                  </a:cubicBezTo>
                  <a:cubicBezTo>
                    <a:pt x="131" y="300"/>
                    <a:pt x="134" y="305"/>
                    <a:pt x="139" y="307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6" y="320"/>
                    <a:pt x="202" y="322"/>
                    <a:pt x="208" y="317"/>
                  </a:cubicBezTo>
                  <a:cubicBezTo>
                    <a:pt x="211" y="315"/>
                    <a:pt x="214" y="311"/>
                    <a:pt x="215" y="304"/>
                  </a:cubicBezTo>
                  <a:cubicBezTo>
                    <a:pt x="215" y="304"/>
                    <a:pt x="215" y="304"/>
                    <a:pt x="215" y="304"/>
                  </a:cubicBezTo>
                  <a:cubicBezTo>
                    <a:pt x="215" y="304"/>
                    <a:pt x="215" y="304"/>
                    <a:pt x="215" y="303"/>
                  </a:cubicBezTo>
                  <a:cubicBezTo>
                    <a:pt x="215" y="303"/>
                    <a:pt x="215" y="302"/>
                    <a:pt x="215" y="302"/>
                  </a:cubicBezTo>
                  <a:cubicBezTo>
                    <a:pt x="215" y="302"/>
                    <a:pt x="215" y="302"/>
                    <a:pt x="215" y="301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5" y="291"/>
                    <a:pt x="215" y="286"/>
                    <a:pt x="240" y="259"/>
                  </a:cubicBezTo>
                  <a:cubicBezTo>
                    <a:pt x="240" y="259"/>
                    <a:pt x="241" y="259"/>
                    <a:pt x="241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76" y="229"/>
                    <a:pt x="294" y="192"/>
                    <a:pt x="294" y="147"/>
                  </a:cubicBezTo>
                  <a:cubicBezTo>
                    <a:pt x="294" y="105"/>
                    <a:pt x="277" y="67"/>
                    <a:pt x="24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Shape 279">
              <a:extLst>
                <a:ext uri="{FF2B5EF4-FFF2-40B4-BE49-F238E27FC236}">
                  <a16:creationId xmlns:a16="http://schemas.microsoft.com/office/drawing/2014/main" id="{B421C549-6ECD-9247-DE71-BC33899F6538}"/>
                </a:ext>
              </a:extLst>
            </p:cNvPr>
            <p:cNvSpPr/>
            <p:nvPr/>
          </p:nvSpPr>
          <p:spPr>
            <a:xfrm>
              <a:off x="7281863" y="4065588"/>
              <a:ext cx="123825" cy="42863"/>
            </a:xfrm>
            <a:custGeom>
              <a:avLst/>
              <a:gdLst/>
              <a:ahLst/>
              <a:cxnLst/>
              <a:rect l="0" t="0" r="0" b="0"/>
              <a:pathLst>
                <a:path w="125" h="43" extrusionOk="0">
                  <a:moveTo>
                    <a:pt x="117" y="25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2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3"/>
                    <a:pt x="114" y="43"/>
                    <a:pt x="115" y="43"/>
                  </a:cubicBezTo>
                  <a:cubicBezTo>
                    <a:pt x="119" y="43"/>
                    <a:pt x="123" y="40"/>
                    <a:pt x="124" y="36"/>
                  </a:cubicBezTo>
                  <a:cubicBezTo>
                    <a:pt x="125" y="31"/>
                    <a:pt x="122" y="26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Shape 280">
              <a:extLst>
                <a:ext uri="{FF2B5EF4-FFF2-40B4-BE49-F238E27FC236}">
                  <a16:creationId xmlns:a16="http://schemas.microsoft.com/office/drawing/2014/main" id="{027EB6C1-955B-D5AE-BE55-33FD9D74F64F}"/>
                </a:ext>
              </a:extLst>
            </p:cNvPr>
            <p:cNvSpPr/>
            <p:nvPr/>
          </p:nvSpPr>
          <p:spPr>
            <a:xfrm>
              <a:off x="7288213" y="4102100"/>
              <a:ext cx="104775" cy="39688"/>
            </a:xfrm>
            <a:custGeom>
              <a:avLst/>
              <a:gdLst/>
              <a:ahLst/>
              <a:cxnLst/>
              <a:rect l="0" t="0" r="0" b="0"/>
              <a:pathLst>
                <a:path w="106" h="39" extrusionOk="0">
                  <a:moveTo>
                    <a:pt x="98" y="2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8"/>
                  </a:cubicBezTo>
                  <a:cubicBezTo>
                    <a:pt x="0" y="13"/>
                    <a:pt x="4" y="18"/>
                    <a:pt x="9" y="1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5" y="39"/>
                    <a:pt x="95" y="39"/>
                    <a:pt x="96" y="39"/>
                  </a:cubicBezTo>
                  <a:cubicBezTo>
                    <a:pt x="100" y="39"/>
                    <a:pt x="104" y="36"/>
                    <a:pt x="105" y="31"/>
                  </a:cubicBezTo>
                  <a:cubicBezTo>
                    <a:pt x="106" y="26"/>
                    <a:pt x="103" y="21"/>
                    <a:pt x="98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Shape 281">
            <a:extLst>
              <a:ext uri="{FF2B5EF4-FFF2-40B4-BE49-F238E27FC236}">
                <a16:creationId xmlns:a16="http://schemas.microsoft.com/office/drawing/2014/main" id="{D3B15D45-4EFE-4EAC-FD01-00F13EEB68FE}"/>
              </a:ext>
            </a:extLst>
          </p:cNvPr>
          <p:cNvGrpSpPr/>
          <p:nvPr/>
        </p:nvGrpSpPr>
        <p:grpSpPr>
          <a:xfrm>
            <a:off x="8403351" y="5053087"/>
            <a:ext cx="740833" cy="565151"/>
            <a:chOff x="6335713" y="3717925"/>
            <a:chExt cx="555625" cy="423863"/>
          </a:xfrm>
          <a:solidFill>
            <a:srgbClr val="D33266"/>
          </a:solidFill>
        </p:grpSpPr>
        <p:sp>
          <p:nvSpPr>
            <p:cNvPr id="189" name="Shape 282">
              <a:extLst>
                <a:ext uri="{FF2B5EF4-FFF2-40B4-BE49-F238E27FC236}">
                  <a16:creationId xmlns:a16="http://schemas.microsoft.com/office/drawing/2014/main" id="{474FCD5F-A8BB-E04A-6DDD-1DCBBF2C876C}"/>
                </a:ext>
              </a:extLst>
            </p:cNvPr>
            <p:cNvSpPr/>
            <p:nvPr/>
          </p:nvSpPr>
          <p:spPr>
            <a:xfrm>
              <a:off x="6624638" y="3717925"/>
              <a:ext cx="266700" cy="369888"/>
            </a:xfrm>
            <a:custGeom>
              <a:avLst/>
              <a:gdLst/>
              <a:ahLst/>
              <a:cxnLst/>
              <a:rect l="0" t="0" r="0" b="0"/>
              <a:pathLst>
                <a:path w="267" h="372" extrusionOk="0">
                  <a:moveTo>
                    <a:pt x="244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91" y="5"/>
                    <a:pt x="85" y="12"/>
                  </a:cubicBezTo>
                  <a:cubicBezTo>
                    <a:pt x="85" y="12"/>
                    <a:pt x="77" y="20"/>
                    <a:pt x="67" y="30"/>
                  </a:cubicBezTo>
                  <a:cubicBezTo>
                    <a:pt x="63" y="33"/>
                    <a:pt x="64" y="39"/>
                    <a:pt x="67" y="43"/>
                  </a:cubicBezTo>
                  <a:cubicBezTo>
                    <a:pt x="71" y="47"/>
                    <a:pt x="77" y="47"/>
                    <a:pt x="80" y="43"/>
                  </a:cubicBezTo>
                  <a:cubicBezTo>
                    <a:pt x="90" y="33"/>
                    <a:pt x="98" y="25"/>
                    <a:pt x="98" y="25"/>
                  </a:cubicBezTo>
                  <a:cubicBezTo>
                    <a:pt x="101" y="22"/>
                    <a:pt x="109" y="19"/>
                    <a:pt x="113" y="19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6" y="19"/>
                    <a:pt x="248" y="20"/>
                    <a:pt x="248" y="22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8" y="159"/>
                    <a:pt x="245" y="166"/>
                    <a:pt x="241" y="170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5" y="354"/>
                    <a:pt x="53" y="354"/>
                    <a:pt x="51" y="353"/>
                  </a:cubicBezTo>
                  <a:cubicBezTo>
                    <a:pt x="17" y="318"/>
                    <a:pt x="17" y="318"/>
                    <a:pt x="17" y="318"/>
                  </a:cubicBezTo>
                  <a:cubicBezTo>
                    <a:pt x="13" y="314"/>
                    <a:pt x="7" y="314"/>
                    <a:pt x="3" y="318"/>
                  </a:cubicBezTo>
                  <a:cubicBezTo>
                    <a:pt x="0" y="321"/>
                    <a:pt x="0" y="327"/>
                    <a:pt x="3" y="331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2" y="370"/>
                    <a:pt x="48" y="372"/>
                    <a:pt x="54" y="372"/>
                  </a:cubicBezTo>
                  <a:cubicBezTo>
                    <a:pt x="60" y="372"/>
                    <a:pt x="66" y="370"/>
                    <a:pt x="70" y="366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62" y="176"/>
                    <a:pt x="267" y="164"/>
                    <a:pt x="267" y="154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7" y="10"/>
                    <a:pt x="257" y="0"/>
                    <a:pt x="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283">
              <a:extLst>
                <a:ext uri="{FF2B5EF4-FFF2-40B4-BE49-F238E27FC236}">
                  <a16:creationId xmlns:a16="http://schemas.microsoft.com/office/drawing/2014/main" id="{B6F2CA78-683B-3645-C040-F0E181DF241B}"/>
                </a:ext>
              </a:extLst>
            </p:cNvPr>
            <p:cNvSpPr/>
            <p:nvPr/>
          </p:nvSpPr>
          <p:spPr>
            <a:xfrm>
              <a:off x="6794501" y="3756025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58" y="29"/>
                  </a:move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lose/>
                  <a:moveTo>
                    <a:pt x="19" y="29"/>
                  </a:move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Shape 284">
              <a:extLst>
                <a:ext uri="{FF2B5EF4-FFF2-40B4-BE49-F238E27FC236}">
                  <a16:creationId xmlns:a16="http://schemas.microsoft.com/office/drawing/2014/main" id="{4B289D34-278B-D35C-7BF6-B96EFA9DF7EE}"/>
                </a:ext>
              </a:extLst>
            </p:cNvPr>
            <p:cNvSpPr/>
            <p:nvPr/>
          </p:nvSpPr>
          <p:spPr>
            <a:xfrm>
              <a:off x="6335713" y="3770313"/>
              <a:ext cx="371475" cy="371475"/>
            </a:xfrm>
            <a:custGeom>
              <a:avLst/>
              <a:gdLst/>
              <a:ahLst/>
              <a:cxnLst/>
              <a:rect l="0" t="0" r="0" b="0"/>
              <a:pathLst>
                <a:path w="374" h="373" extrusionOk="0">
                  <a:moveTo>
                    <a:pt x="374" y="154"/>
                  </a:moveTo>
                  <a:cubicBezTo>
                    <a:pt x="374" y="23"/>
                    <a:pt x="374" y="23"/>
                    <a:pt x="374" y="23"/>
                  </a:cubicBezTo>
                  <a:cubicBezTo>
                    <a:pt x="374" y="10"/>
                    <a:pt x="364" y="0"/>
                    <a:pt x="351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1" y="0"/>
                    <a:pt x="198" y="6"/>
                    <a:pt x="192" y="13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0" y="207"/>
                    <a:pt x="0" y="221"/>
                    <a:pt x="9" y="230"/>
                  </a:cubicBezTo>
                  <a:cubicBezTo>
                    <a:pt x="145" y="366"/>
                    <a:pt x="145" y="366"/>
                    <a:pt x="145" y="366"/>
                  </a:cubicBezTo>
                  <a:cubicBezTo>
                    <a:pt x="149" y="370"/>
                    <a:pt x="155" y="373"/>
                    <a:pt x="161" y="373"/>
                  </a:cubicBezTo>
                  <a:cubicBezTo>
                    <a:pt x="167" y="373"/>
                    <a:pt x="173" y="371"/>
                    <a:pt x="177" y="366"/>
                  </a:cubicBezTo>
                  <a:cubicBezTo>
                    <a:pt x="362" y="183"/>
                    <a:pt x="362" y="183"/>
                    <a:pt x="362" y="183"/>
                  </a:cubicBezTo>
                  <a:cubicBezTo>
                    <a:pt x="369" y="177"/>
                    <a:pt x="374" y="164"/>
                    <a:pt x="374" y="154"/>
                  </a:cubicBezTo>
                  <a:close/>
                  <a:moveTo>
                    <a:pt x="355" y="154"/>
                  </a:moveTo>
                  <a:cubicBezTo>
                    <a:pt x="355" y="159"/>
                    <a:pt x="352" y="167"/>
                    <a:pt x="348" y="170"/>
                  </a:cubicBezTo>
                  <a:cubicBezTo>
                    <a:pt x="164" y="353"/>
                    <a:pt x="164" y="353"/>
                    <a:pt x="164" y="353"/>
                  </a:cubicBezTo>
                  <a:cubicBezTo>
                    <a:pt x="163" y="354"/>
                    <a:pt x="162" y="354"/>
                    <a:pt x="161" y="354"/>
                  </a:cubicBezTo>
                  <a:cubicBezTo>
                    <a:pt x="161" y="354"/>
                    <a:pt x="159" y="354"/>
                    <a:pt x="158" y="353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0" y="215"/>
                    <a:pt x="20" y="212"/>
                    <a:pt x="22" y="211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8" y="22"/>
                    <a:pt x="216" y="19"/>
                    <a:pt x="220" y="19"/>
                  </a:cubicBezTo>
                  <a:cubicBezTo>
                    <a:pt x="351" y="19"/>
                    <a:pt x="351" y="19"/>
                    <a:pt x="351" y="19"/>
                  </a:cubicBezTo>
                  <a:cubicBezTo>
                    <a:pt x="353" y="19"/>
                    <a:pt x="355" y="21"/>
                    <a:pt x="355" y="23"/>
                  </a:cubicBezTo>
                  <a:lnTo>
                    <a:pt x="355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Shape 285">
              <a:extLst>
                <a:ext uri="{FF2B5EF4-FFF2-40B4-BE49-F238E27FC236}">
                  <a16:creationId xmlns:a16="http://schemas.microsoft.com/office/drawing/2014/main" id="{4E4AA0EC-E3DD-202D-844A-8E4DB0364B94}"/>
                </a:ext>
              </a:extLst>
            </p:cNvPr>
            <p:cNvSpPr/>
            <p:nvPr/>
          </p:nvSpPr>
          <p:spPr>
            <a:xfrm>
              <a:off x="6610351" y="3810000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Shape 329">
            <a:extLst>
              <a:ext uri="{FF2B5EF4-FFF2-40B4-BE49-F238E27FC236}">
                <a16:creationId xmlns:a16="http://schemas.microsoft.com/office/drawing/2014/main" id="{7F95F5F7-7830-AFE5-63FA-632C95A30977}"/>
              </a:ext>
            </a:extLst>
          </p:cNvPr>
          <p:cNvGrpSpPr/>
          <p:nvPr/>
        </p:nvGrpSpPr>
        <p:grpSpPr>
          <a:xfrm>
            <a:off x="7426987" y="4301188"/>
            <a:ext cx="425450" cy="425450"/>
            <a:chOff x="1406525" y="3754438"/>
            <a:chExt cx="425450" cy="425450"/>
          </a:xfrm>
          <a:solidFill>
            <a:srgbClr val="D33266"/>
          </a:solidFill>
        </p:grpSpPr>
        <p:sp>
          <p:nvSpPr>
            <p:cNvPr id="194" name="Shape 330">
              <a:extLst>
                <a:ext uri="{FF2B5EF4-FFF2-40B4-BE49-F238E27FC236}">
                  <a16:creationId xmlns:a16="http://schemas.microsoft.com/office/drawing/2014/main" id="{5D1F4F6C-68CE-BC3B-A59E-C07A674A5BA4}"/>
                </a:ext>
              </a:extLst>
            </p:cNvPr>
            <p:cNvSpPr/>
            <p:nvPr/>
          </p:nvSpPr>
          <p:spPr>
            <a:xfrm>
              <a:off x="1406525" y="3754438"/>
              <a:ext cx="425450" cy="425450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0"/>
                    <a:pt x="96" y="425"/>
                    <a:pt x="213" y="425"/>
                  </a:cubicBezTo>
                  <a:cubicBezTo>
                    <a:pt x="330" y="425"/>
                    <a:pt x="425" y="330"/>
                    <a:pt x="425" y="213"/>
                  </a:cubicBezTo>
                  <a:cubicBezTo>
                    <a:pt x="425" y="96"/>
                    <a:pt x="330" y="0"/>
                    <a:pt x="213" y="0"/>
                  </a:cubicBezTo>
                  <a:close/>
                  <a:moveTo>
                    <a:pt x="213" y="407"/>
                  </a:moveTo>
                  <a:cubicBezTo>
                    <a:pt x="106" y="407"/>
                    <a:pt x="19" y="320"/>
                    <a:pt x="19" y="213"/>
                  </a:cubicBezTo>
                  <a:cubicBezTo>
                    <a:pt x="19" y="106"/>
                    <a:pt x="106" y="19"/>
                    <a:pt x="213" y="19"/>
                  </a:cubicBezTo>
                  <a:cubicBezTo>
                    <a:pt x="320" y="19"/>
                    <a:pt x="407" y="106"/>
                    <a:pt x="407" y="213"/>
                  </a:cubicBezTo>
                  <a:cubicBezTo>
                    <a:pt x="407" y="320"/>
                    <a:pt x="320" y="407"/>
                    <a:pt x="213" y="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Shape 331">
              <a:extLst>
                <a:ext uri="{FF2B5EF4-FFF2-40B4-BE49-F238E27FC236}">
                  <a16:creationId xmlns:a16="http://schemas.microsoft.com/office/drawing/2014/main" id="{0CCD1597-3F2D-0091-E75A-3DAA98048798}"/>
                </a:ext>
              </a:extLst>
            </p:cNvPr>
            <p:cNvSpPr/>
            <p:nvPr/>
          </p:nvSpPr>
          <p:spPr>
            <a:xfrm>
              <a:off x="1519238" y="3919538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4" y="19"/>
                    <a:pt x="39" y="24"/>
                    <a:pt x="39" y="29"/>
                  </a:cubicBezTo>
                  <a:cubicBezTo>
                    <a:pt x="39" y="35"/>
                    <a:pt x="34" y="40"/>
                    <a:pt x="29" y="40"/>
                  </a:cubicBezTo>
                  <a:cubicBezTo>
                    <a:pt x="23" y="40"/>
                    <a:pt x="18" y="35"/>
                    <a:pt x="18" y="29"/>
                  </a:cubicBezTo>
                  <a:cubicBezTo>
                    <a:pt x="18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Shape 332">
              <a:extLst>
                <a:ext uri="{FF2B5EF4-FFF2-40B4-BE49-F238E27FC236}">
                  <a16:creationId xmlns:a16="http://schemas.microsoft.com/office/drawing/2014/main" id="{3585B5B6-60F4-92A7-F56C-C43A29A15F61}"/>
                </a:ext>
              </a:extLst>
            </p:cNvPr>
            <p:cNvSpPr/>
            <p:nvPr/>
          </p:nvSpPr>
          <p:spPr>
            <a:xfrm>
              <a:off x="1663700" y="3919538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Shape 333">
              <a:extLst>
                <a:ext uri="{FF2B5EF4-FFF2-40B4-BE49-F238E27FC236}">
                  <a16:creationId xmlns:a16="http://schemas.microsoft.com/office/drawing/2014/main" id="{75F140F0-6E30-8B6E-A065-FE0CC8640EAF}"/>
                </a:ext>
              </a:extLst>
            </p:cNvPr>
            <p:cNvSpPr/>
            <p:nvPr/>
          </p:nvSpPr>
          <p:spPr>
            <a:xfrm>
              <a:off x="1520825" y="4041775"/>
              <a:ext cx="204788" cy="60325"/>
            </a:xfrm>
            <a:custGeom>
              <a:avLst/>
              <a:gdLst/>
              <a:ahLst/>
              <a:cxnLst/>
              <a:rect l="0" t="0" r="0" b="0"/>
              <a:pathLst>
                <a:path w="205" h="61" extrusionOk="0">
                  <a:moveTo>
                    <a:pt x="187" y="5"/>
                  </a:moveTo>
                  <a:cubicBezTo>
                    <a:pt x="166" y="29"/>
                    <a:pt x="135" y="42"/>
                    <a:pt x="103" y="42"/>
                  </a:cubicBezTo>
                  <a:cubicBezTo>
                    <a:pt x="70" y="42"/>
                    <a:pt x="39" y="28"/>
                    <a:pt x="17" y="4"/>
                  </a:cubicBezTo>
                  <a:cubicBezTo>
                    <a:pt x="14" y="0"/>
                    <a:pt x="8" y="0"/>
                    <a:pt x="4" y="3"/>
                  </a:cubicBezTo>
                  <a:cubicBezTo>
                    <a:pt x="0" y="7"/>
                    <a:pt x="0" y="13"/>
                    <a:pt x="4" y="16"/>
                  </a:cubicBezTo>
                  <a:cubicBezTo>
                    <a:pt x="29" y="45"/>
                    <a:pt x="65" y="61"/>
                    <a:pt x="103" y="61"/>
                  </a:cubicBezTo>
                  <a:cubicBezTo>
                    <a:pt x="140" y="61"/>
                    <a:pt x="176" y="45"/>
                    <a:pt x="201" y="18"/>
                  </a:cubicBezTo>
                  <a:cubicBezTo>
                    <a:pt x="205" y="14"/>
                    <a:pt x="205" y="8"/>
                    <a:pt x="201" y="4"/>
                  </a:cubicBezTo>
                  <a:cubicBezTo>
                    <a:pt x="197" y="1"/>
                    <a:pt x="191" y="1"/>
                    <a:pt x="18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Shape 334">
            <a:extLst>
              <a:ext uri="{FF2B5EF4-FFF2-40B4-BE49-F238E27FC236}">
                <a16:creationId xmlns:a16="http://schemas.microsoft.com/office/drawing/2014/main" id="{7139E678-FBE5-596C-83A6-04AE726CE0AD}"/>
              </a:ext>
            </a:extLst>
          </p:cNvPr>
          <p:cNvGrpSpPr/>
          <p:nvPr/>
        </p:nvGrpSpPr>
        <p:grpSpPr>
          <a:xfrm>
            <a:off x="871219" y="4301188"/>
            <a:ext cx="427038" cy="439738"/>
            <a:chOff x="671513" y="3740150"/>
            <a:chExt cx="427038" cy="439738"/>
          </a:xfrm>
          <a:solidFill>
            <a:srgbClr val="D33266"/>
          </a:solidFill>
        </p:grpSpPr>
        <p:sp>
          <p:nvSpPr>
            <p:cNvPr id="199" name="Shape 335">
              <a:extLst>
                <a:ext uri="{FF2B5EF4-FFF2-40B4-BE49-F238E27FC236}">
                  <a16:creationId xmlns:a16="http://schemas.microsoft.com/office/drawing/2014/main" id="{DBC809BB-7BC5-0A62-814A-85E0BF356BF1}"/>
                </a:ext>
              </a:extLst>
            </p:cNvPr>
            <p:cNvSpPr/>
            <p:nvPr/>
          </p:nvSpPr>
          <p:spPr>
            <a:xfrm>
              <a:off x="801688" y="3795713"/>
              <a:ext cx="296863" cy="384175"/>
            </a:xfrm>
            <a:custGeom>
              <a:avLst/>
              <a:gdLst/>
              <a:ahLst/>
              <a:cxnLst/>
              <a:rect l="0" t="0" r="0" b="0"/>
              <a:pathLst>
                <a:path w="297" h="385" extrusionOk="0">
                  <a:moveTo>
                    <a:pt x="234" y="23"/>
                  </a:moveTo>
                  <a:cubicBezTo>
                    <a:pt x="230" y="19"/>
                    <a:pt x="230" y="19"/>
                    <a:pt x="230" y="19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92" y="19"/>
                    <a:pt x="297" y="14"/>
                    <a:pt x="297" y="9"/>
                  </a:cubicBezTo>
                  <a:cubicBezTo>
                    <a:pt x="297" y="4"/>
                    <a:pt x="292" y="0"/>
                    <a:pt x="287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3" y="0"/>
                    <a:pt x="199" y="4"/>
                    <a:pt x="199" y="9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93"/>
                    <a:pt x="203" y="97"/>
                    <a:pt x="209" y="97"/>
                  </a:cubicBezTo>
                  <a:cubicBezTo>
                    <a:pt x="214" y="97"/>
                    <a:pt x="218" y="93"/>
                    <a:pt x="218" y="88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58" y="73"/>
                    <a:pt x="278" y="121"/>
                    <a:pt x="278" y="173"/>
                  </a:cubicBezTo>
                  <a:cubicBezTo>
                    <a:pt x="278" y="225"/>
                    <a:pt x="258" y="273"/>
                    <a:pt x="221" y="310"/>
                  </a:cubicBezTo>
                  <a:cubicBezTo>
                    <a:pt x="167" y="364"/>
                    <a:pt x="85" y="381"/>
                    <a:pt x="14" y="353"/>
                  </a:cubicBezTo>
                  <a:cubicBezTo>
                    <a:pt x="9" y="352"/>
                    <a:pt x="4" y="354"/>
                    <a:pt x="2" y="359"/>
                  </a:cubicBezTo>
                  <a:cubicBezTo>
                    <a:pt x="0" y="364"/>
                    <a:pt x="2" y="369"/>
                    <a:pt x="7" y="371"/>
                  </a:cubicBezTo>
                  <a:cubicBezTo>
                    <a:pt x="32" y="381"/>
                    <a:pt x="58" y="385"/>
                    <a:pt x="84" y="385"/>
                  </a:cubicBezTo>
                  <a:cubicBezTo>
                    <a:pt x="139" y="385"/>
                    <a:pt x="194" y="364"/>
                    <a:pt x="234" y="323"/>
                  </a:cubicBezTo>
                  <a:cubicBezTo>
                    <a:pt x="275" y="283"/>
                    <a:pt x="297" y="230"/>
                    <a:pt x="297" y="173"/>
                  </a:cubicBezTo>
                  <a:cubicBezTo>
                    <a:pt x="297" y="116"/>
                    <a:pt x="275" y="63"/>
                    <a:pt x="23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Shape 336">
              <a:extLst>
                <a:ext uri="{FF2B5EF4-FFF2-40B4-BE49-F238E27FC236}">
                  <a16:creationId xmlns:a16="http://schemas.microsoft.com/office/drawing/2014/main" id="{2B5307C0-4F4B-F1AC-3722-0AC26C7A4432}"/>
                </a:ext>
              </a:extLst>
            </p:cNvPr>
            <p:cNvSpPr/>
            <p:nvPr/>
          </p:nvSpPr>
          <p:spPr>
            <a:xfrm>
              <a:off x="671513" y="3740150"/>
              <a:ext cx="293688" cy="401638"/>
            </a:xfrm>
            <a:custGeom>
              <a:avLst/>
              <a:gdLst/>
              <a:ahLst/>
              <a:cxnLst/>
              <a:rect l="0" t="0" r="0" b="0"/>
              <a:pathLst>
                <a:path w="294" h="401" extrusionOk="0">
                  <a:moveTo>
                    <a:pt x="90" y="304"/>
                  </a:moveTo>
                  <a:cubicBezTo>
                    <a:pt x="84" y="304"/>
                    <a:pt x="80" y="308"/>
                    <a:pt x="80" y="31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76" y="365"/>
                    <a:pt x="76" y="365"/>
                    <a:pt x="76" y="365"/>
                  </a:cubicBezTo>
                  <a:cubicBezTo>
                    <a:pt x="39" y="329"/>
                    <a:pt x="19" y="280"/>
                    <a:pt x="19" y="228"/>
                  </a:cubicBezTo>
                  <a:cubicBezTo>
                    <a:pt x="19" y="176"/>
                    <a:pt x="39" y="128"/>
                    <a:pt x="76" y="91"/>
                  </a:cubicBezTo>
                  <a:cubicBezTo>
                    <a:pt x="129" y="38"/>
                    <a:pt x="209" y="20"/>
                    <a:pt x="280" y="47"/>
                  </a:cubicBezTo>
                  <a:cubicBezTo>
                    <a:pt x="285" y="48"/>
                    <a:pt x="290" y="46"/>
                    <a:pt x="292" y="41"/>
                  </a:cubicBezTo>
                  <a:cubicBezTo>
                    <a:pt x="294" y="36"/>
                    <a:pt x="292" y="31"/>
                    <a:pt x="287" y="29"/>
                  </a:cubicBezTo>
                  <a:cubicBezTo>
                    <a:pt x="209" y="0"/>
                    <a:pt x="121" y="19"/>
                    <a:pt x="62" y="78"/>
                  </a:cubicBezTo>
                  <a:cubicBezTo>
                    <a:pt x="22" y="118"/>
                    <a:pt x="0" y="171"/>
                    <a:pt x="0" y="228"/>
                  </a:cubicBezTo>
                  <a:cubicBezTo>
                    <a:pt x="0" y="285"/>
                    <a:pt x="22" y="338"/>
                    <a:pt x="62" y="378"/>
                  </a:cubicBezTo>
                  <a:cubicBezTo>
                    <a:pt x="66" y="382"/>
                    <a:pt x="66" y="382"/>
                    <a:pt x="66" y="382"/>
                  </a:cubicBezTo>
                  <a:cubicBezTo>
                    <a:pt x="11" y="382"/>
                    <a:pt x="11" y="382"/>
                    <a:pt x="11" y="382"/>
                  </a:cubicBezTo>
                  <a:cubicBezTo>
                    <a:pt x="6" y="382"/>
                    <a:pt x="2" y="387"/>
                    <a:pt x="2" y="392"/>
                  </a:cubicBezTo>
                  <a:cubicBezTo>
                    <a:pt x="2" y="397"/>
                    <a:pt x="6" y="401"/>
                    <a:pt x="11" y="401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1"/>
                    <a:pt x="89" y="401"/>
                    <a:pt x="89" y="401"/>
                  </a:cubicBezTo>
                  <a:cubicBezTo>
                    <a:pt x="92" y="401"/>
                    <a:pt x="94" y="400"/>
                    <a:pt x="96" y="399"/>
                  </a:cubicBezTo>
                  <a:cubicBezTo>
                    <a:pt x="96" y="399"/>
                    <a:pt x="96" y="399"/>
                    <a:pt x="96" y="398"/>
                  </a:cubicBezTo>
                  <a:cubicBezTo>
                    <a:pt x="98" y="397"/>
                    <a:pt x="99" y="394"/>
                    <a:pt x="99" y="392"/>
                  </a:cubicBezTo>
                  <a:cubicBezTo>
                    <a:pt x="99" y="313"/>
                    <a:pt x="99" y="313"/>
                    <a:pt x="99" y="313"/>
                  </a:cubicBezTo>
                  <a:cubicBezTo>
                    <a:pt x="99" y="308"/>
                    <a:pt x="95" y="304"/>
                    <a:pt x="90" y="3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Shape 374">
            <a:extLst>
              <a:ext uri="{FF2B5EF4-FFF2-40B4-BE49-F238E27FC236}">
                <a16:creationId xmlns:a16="http://schemas.microsoft.com/office/drawing/2014/main" id="{4DCF371D-F27D-329E-7674-1B28092387C2}"/>
              </a:ext>
            </a:extLst>
          </p:cNvPr>
          <p:cNvSpPr/>
          <p:nvPr/>
        </p:nvSpPr>
        <p:spPr>
          <a:xfrm>
            <a:off x="5335482" y="4301188"/>
            <a:ext cx="425450" cy="425450"/>
          </a:xfrm>
          <a:custGeom>
            <a:avLst/>
            <a:gdLst/>
            <a:ahLst/>
            <a:cxnLst/>
            <a:rect l="0" t="0" r="0" b="0"/>
            <a:pathLst>
              <a:path w="425" h="425" extrusionOk="0">
                <a:moveTo>
                  <a:pt x="424" y="218"/>
                </a:moveTo>
                <a:cubicBezTo>
                  <a:pt x="425" y="216"/>
                  <a:pt x="425" y="214"/>
                  <a:pt x="425" y="213"/>
                </a:cubicBezTo>
                <a:cubicBezTo>
                  <a:pt x="425" y="95"/>
                  <a:pt x="329" y="0"/>
                  <a:pt x="212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0" y="214"/>
                  <a:pt x="0" y="216"/>
                  <a:pt x="0" y="218"/>
                </a:cubicBezTo>
                <a:cubicBezTo>
                  <a:pt x="0" y="218"/>
                  <a:pt x="0" y="219"/>
                  <a:pt x="0" y="219"/>
                </a:cubicBezTo>
                <a:cubicBezTo>
                  <a:pt x="0" y="220"/>
                  <a:pt x="0" y="220"/>
                  <a:pt x="0" y="221"/>
                </a:cubicBezTo>
                <a:cubicBezTo>
                  <a:pt x="4" y="334"/>
                  <a:pt x="98" y="425"/>
                  <a:pt x="212" y="425"/>
                </a:cubicBezTo>
                <a:cubicBezTo>
                  <a:pt x="326" y="425"/>
                  <a:pt x="420" y="334"/>
                  <a:pt x="424" y="221"/>
                </a:cubicBezTo>
                <a:cubicBezTo>
                  <a:pt x="425" y="220"/>
                  <a:pt x="425" y="220"/>
                  <a:pt x="425" y="219"/>
                </a:cubicBezTo>
                <a:cubicBezTo>
                  <a:pt x="425" y="219"/>
                  <a:pt x="425" y="218"/>
                  <a:pt x="424" y="218"/>
                </a:cubicBezTo>
                <a:close/>
                <a:moveTo>
                  <a:pt x="280" y="210"/>
                </a:moveTo>
                <a:cubicBezTo>
                  <a:pt x="280" y="187"/>
                  <a:pt x="279" y="165"/>
                  <a:pt x="277" y="143"/>
                </a:cubicBezTo>
                <a:cubicBezTo>
                  <a:pt x="295" y="140"/>
                  <a:pt x="312" y="135"/>
                  <a:pt x="328" y="128"/>
                </a:cubicBezTo>
                <a:cubicBezTo>
                  <a:pt x="336" y="153"/>
                  <a:pt x="340" y="181"/>
                  <a:pt x="340" y="210"/>
                </a:cubicBezTo>
                <a:lnTo>
                  <a:pt x="280" y="210"/>
                </a:lnTo>
                <a:close/>
                <a:moveTo>
                  <a:pt x="163" y="210"/>
                </a:moveTo>
                <a:cubicBezTo>
                  <a:pt x="163" y="187"/>
                  <a:pt x="164" y="166"/>
                  <a:pt x="166" y="147"/>
                </a:cubicBezTo>
                <a:cubicBezTo>
                  <a:pt x="181" y="149"/>
                  <a:pt x="196" y="150"/>
                  <a:pt x="212" y="150"/>
                </a:cubicBezTo>
                <a:cubicBezTo>
                  <a:pt x="228" y="150"/>
                  <a:pt x="244" y="149"/>
                  <a:pt x="259" y="147"/>
                </a:cubicBezTo>
                <a:cubicBezTo>
                  <a:pt x="261" y="166"/>
                  <a:pt x="262" y="187"/>
                  <a:pt x="262" y="210"/>
                </a:cubicBezTo>
                <a:lnTo>
                  <a:pt x="163" y="210"/>
                </a:lnTo>
                <a:close/>
                <a:moveTo>
                  <a:pt x="262" y="229"/>
                </a:moveTo>
                <a:cubicBezTo>
                  <a:pt x="261" y="246"/>
                  <a:pt x="260" y="263"/>
                  <a:pt x="259" y="279"/>
                </a:cubicBezTo>
                <a:cubicBezTo>
                  <a:pt x="244" y="276"/>
                  <a:pt x="228" y="275"/>
                  <a:pt x="212" y="275"/>
                </a:cubicBezTo>
                <a:cubicBezTo>
                  <a:pt x="196" y="275"/>
                  <a:pt x="181" y="276"/>
                  <a:pt x="166" y="279"/>
                </a:cubicBezTo>
                <a:cubicBezTo>
                  <a:pt x="164" y="263"/>
                  <a:pt x="163" y="246"/>
                  <a:pt x="163" y="229"/>
                </a:cubicBezTo>
                <a:lnTo>
                  <a:pt x="262" y="229"/>
                </a:lnTo>
                <a:close/>
                <a:moveTo>
                  <a:pt x="275" y="125"/>
                </a:moveTo>
                <a:cubicBezTo>
                  <a:pt x="269" y="84"/>
                  <a:pt x="260" y="49"/>
                  <a:pt x="247" y="26"/>
                </a:cubicBezTo>
                <a:cubicBezTo>
                  <a:pt x="278" y="39"/>
                  <a:pt x="304" y="70"/>
                  <a:pt x="321" y="111"/>
                </a:cubicBezTo>
                <a:cubicBezTo>
                  <a:pt x="307" y="116"/>
                  <a:pt x="291" y="121"/>
                  <a:pt x="275" y="125"/>
                </a:cubicBezTo>
                <a:close/>
                <a:moveTo>
                  <a:pt x="256" y="128"/>
                </a:moveTo>
                <a:cubicBezTo>
                  <a:pt x="242" y="130"/>
                  <a:pt x="227" y="131"/>
                  <a:pt x="212" y="131"/>
                </a:cubicBezTo>
                <a:cubicBezTo>
                  <a:pt x="197" y="131"/>
                  <a:pt x="182" y="130"/>
                  <a:pt x="168" y="128"/>
                </a:cubicBezTo>
                <a:cubicBezTo>
                  <a:pt x="177" y="59"/>
                  <a:pt x="197" y="19"/>
                  <a:pt x="212" y="19"/>
                </a:cubicBezTo>
                <a:cubicBezTo>
                  <a:pt x="227" y="19"/>
                  <a:pt x="247" y="59"/>
                  <a:pt x="256" y="128"/>
                </a:cubicBezTo>
                <a:close/>
                <a:moveTo>
                  <a:pt x="178" y="26"/>
                </a:moveTo>
                <a:cubicBezTo>
                  <a:pt x="164" y="49"/>
                  <a:pt x="155" y="84"/>
                  <a:pt x="150" y="125"/>
                </a:cubicBezTo>
                <a:cubicBezTo>
                  <a:pt x="133" y="121"/>
                  <a:pt x="118" y="116"/>
                  <a:pt x="103" y="111"/>
                </a:cubicBezTo>
                <a:cubicBezTo>
                  <a:pt x="120" y="70"/>
                  <a:pt x="146" y="39"/>
                  <a:pt x="178" y="26"/>
                </a:cubicBezTo>
                <a:close/>
                <a:moveTo>
                  <a:pt x="147" y="143"/>
                </a:moveTo>
                <a:cubicBezTo>
                  <a:pt x="145" y="165"/>
                  <a:pt x="144" y="187"/>
                  <a:pt x="144" y="210"/>
                </a:cubicBezTo>
                <a:cubicBezTo>
                  <a:pt x="84" y="210"/>
                  <a:pt x="84" y="210"/>
                  <a:pt x="84" y="210"/>
                </a:cubicBezTo>
                <a:cubicBezTo>
                  <a:pt x="84" y="181"/>
                  <a:pt x="89" y="153"/>
                  <a:pt x="97" y="128"/>
                </a:cubicBezTo>
                <a:cubicBezTo>
                  <a:pt x="113" y="135"/>
                  <a:pt x="130" y="140"/>
                  <a:pt x="147" y="143"/>
                </a:cubicBezTo>
                <a:close/>
                <a:moveTo>
                  <a:pt x="65" y="210"/>
                </a:moveTo>
                <a:cubicBezTo>
                  <a:pt x="19" y="210"/>
                  <a:pt x="19" y="210"/>
                  <a:pt x="19" y="210"/>
                </a:cubicBezTo>
                <a:cubicBezTo>
                  <a:pt x="19" y="171"/>
                  <a:pt x="31" y="134"/>
                  <a:pt x="52" y="104"/>
                </a:cubicBezTo>
                <a:cubicBezTo>
                  <a:pt x="61" y="110"/>
                  <a:pt x="70" y="116"/>
                  <a:pt x="80" y="121"/>
                </a:cubicBezTo>
                <a:cubicBezTo>
                  <a:pt x="71" y="148"/>
                  <a:pt x="66" y="178"/>
                  <a:pt x="65" y="210"/>
                </a:cubicBezTo>
                <a:close/>
                <a:moveTo>
                  <a:pt x="66" y="229"/>
                </a:moveTo>
                <a:cubicBezTo>
                  <a:pt x="67" y="256"/>
                  <a:pt x="72" y="281"/>
                  <a:pt x="80" y="305"/>
                </a:cubicBezTo>
                <a:cubicBezTo>
                  <a:pt x="70" y="310"/>
                  <a:pt x="61" y="315"/>
                  <a:pt x="52" y="321"/>
                </a:cubicBezTo>
                <a:cubicBezTo>
                  <a:pt x="34" y="294"/>
                  <a:pt x="22" y="263"/>
                  <a:pt x="19" y="229"/>
                </a:cubicBezTo>
                <a:lnTo>
                  <a:pt x="66" y="229"/>
                </a:lnTo>
                <a:close/>
                <a:moveTo>
                  <a:pt x="84" y="229"/>
                </a:moveTo>
                <a:cubicBezTo>
                  <a:pt x="144" y="229"/>
                  <a:pt x="144" y="229"/>
                  <a:pt x="144" y="229"/>
                </a:cubicBezTo>
                <a:cubicBezTo>
                  <a:pt x="144" y="247"/>
                  <a:pt x="146" y="265"/>
                  <a:pt x="147" y="282"/>
                </a:cubicBezTo>
                <a:cubicBezTo>
                  <a:pt x="130" y="285"/>
                  <a:pt x="113" y="290"/>
                  <a:pt x="97" y="297"/>
                </a:cubicBezTo>
                <a:cubicBezTo>
                  <a:pt x="90" y="276"/>
                  <a:pt x="86" y="253"/>
                  <a:pt x="84" y="229"/>
                </a:cubicBezTo>
                <a:close/>
                <a:moveTo>
                  <a:pt x="150" y="301"/>
                </a:moveTo>
                <a:cubicBezTo>
                  <a:pt x="155" y="341"/>
                  <a:pt x="164" y="377"/>
                  <a:pt x="178" y="399"/>
                </a:cubicBezTo>
                <a:cubicBezTo>
                  <a:pt x="146" y="386"/>
                  <a:pt x="120" y="355"/>
                  <a:pt x="103" y="315"/>
                </a:cubicBezTo>
                <a:cubicBezTo>
                  <a:pt x="118" y="309"/>
                  <a:pt x="133" y="304"/>
                  <a:pt x="150" y="301"/>
                </a:cubicBezTo>
                <a:close/>
                <a:moveTo>
                  <a:pt x="168" y="297"/>
                </a:moveTo>
                <a:cubicBezTo>
                  <a:pt x="182" y="295"/>
                  <a:pt x="197" y="294"/>
                  <a:pt x="212" y="294"/>
                </a:cubicBezTo>
                <a:cubicBezTo>
                  <a:pt x="227" y="294"/>
                  <a:pt x="242" y="295"/>
                  <a:pt x="256" y="297"/>
                </a:cubicBezTo>
                <a:cubicBezTo>
                  <a:pt x="247" y="366"/>
                  <a:pt x="227" y="406"/>
                  <a:pt x="212" y="406"/>
                </a:cubicBezTo>
                <a:cubicBezTo>
                  <a:pt x="197" y="406"/>
                  <a:pt x="177" y="366"/>
                  <a:pt x="168" y="297"/>
                </a:cubicBezTo>
                <a:close/>
                <a:moveTo>
                  <a:pt x="247" y="399"/>
                </a:moveTo>
                <a:cubicBezTo>
                  <a:pt x="260" y="377"/>
                  <a:pt x="269" y="341"/>
                  <a:pt x="275" y="301"/>
                </a:cubicBezTo>
                <a:cubicBezTo>
                  <a:pt x="291" y="304"/>
                  <a:pt x="307" y="309"/>
                  <a:pt x="321" y="315"/>
                </a:cubicBezTo>
                <a:cubicBezTo>
                  <a:pt x="304" y="355"/>
                  <a:pt x="278" y="386"/>
                  <a:pt x="247" y="399"/>
                </a:cubicBezTo>
                <a:close/>
                <a:moveTo>
                  <a:pt x="277" y="282"/>
                </a:moveTo>
                <a:cubicBezTo>
                  <a:pt x="279" y="265"/>
                  <a:pt x="280" y="247"/>
                  <a:pt x="280" y="229"/>
                </a:cubicBezTo>
                <a:cubicBezTo>
                  <a:pt x="340" y="229"/>
                  <a:pt x="340" y="229"/>
                  <a:pt x="340" y="229"/>
                </a:cubicBezTo>
                <a:cubicBezTo>
                  <a:pt x="339" y="253"/>
                  <a:pt x="334" y="276"/>
                  <a:pt x="328" y="297"/>
                </a:cubicBezTo>
                <a:cubicBezTo>
                  <a:pt x="312" y="290"/>
                  <a:pt x="295" y="285"/>
                  <a:pt x="277" y="282"/>
                </a:cubicBezTo>
                <a:close/>
                <a:moveTo>
                  <a:pt x="359" y="229"/>
                </a:moveTo>
                <a:cubicBezTo>
                  <a:pt x="405" y="229"/>
                  <a:pt x="405" y="229"/>
                  <a:pt x="405" y="229"/>
                </a:cubicBezTo>
                <a:cubicBezTo>
                  <a:pt x="402" y="263"/>
                  <a:pt x="391" y="294"/>
                  <a:pt x="373" y="321"/>
                </a:cubicBezTo>
                <a:cubicBezTo>
                  <a:pt x="364" y="315"/>
                  <a:pt x="354" y="310"/>
                  <a:pt x="345" y="305"/>
                </a:cubicBezTo>
                <a:cubicBezTo>
                  <a:pt x="352" y="281"/>
                  <a:pt x="357" y="256"/>
                  <a:pt x="359" y="229"/>
                </a:cubicBezTo>
                <a:close/>
                <a:moveTo>
                  <a:pt x="359" y="210"/>
                </a:moveTo>
                <a:cubicBezTo>
                  <a:pt x="359" y="178"/>
                  <a:pt x="354" y="148"/>
                  <a:pt x="345" y="121"/>
                </a:cubicBezTo>
                <a:cubicBezTo>
                  <a:pt x="354" y="116"/>
                  <a:pt x="364" y="110"/>
                  <a:pt x="373" y="104"/>
                </a:cubicBezTo>
                <a:cubicBezTo>
                  <a:pt x="393" y="134"/>
                  <a:pt x="405" y="171"/>
                  <a:pt x="406" y="210"/>
                </a:cubicBezTo>
                <a:lnTo>
                  <a:pt x="359" y="210"/>
                </a:lnTo>
                <a:close/>
                <a:moveTo>
                  <a:pt x="361" y="89"/>
                </a:moveTo>
                <a:cubicBezTo>
                  <a:pt x="354" y="94"/>
                  <a:pt x="346" y="99"/>
                  <a:pt x="338" y="103"/>
                </a:cubicBezTo>
                <a:cubicBezTo>
                  <a:pt x="327" y="77"/>
                  <a:pt x="313" y="55"/>
                  <a:pt x="295" y="38"/>
                </a:cubicBezTo>
                <a:cubicBezTo>
                  <a:pt x="321" y="50"/>
                  <a:pt x="343" y="68"/>
                  <a:pt x="361" y="89"/>
                </a:cubicBezTo>
                <a:close/>
                <a:moveTo>
                  <a:pt x="129" y="38"/>
                </a:moveTo>
                <a:cubicBezTo>
                  <a:pt x="112" y="55"/>
                  <a:pt x="97" y="77"/>
                  <a:pt x="86" y="103"/>
                </a:cubicBezTo>
                <a:cubicBezTo>
                  <a:pt x="78" y="99"/>
                  <a:pt x="70" y="94"/>
                  <a:pt x="63" y="89"/>
                </a:cubicBezTo>
                <a:cubicBezTo>
                  <a:pt x="81" y="68"/>
                  <a:pt x="103" y="50"/>
                  <a:pt x="129" y="38"/>
                </a:cubicBezTo>
                <a:close/>
                <a:moveTo>
                  <a:pt x="63" y="336"/>
                </a:moveTo>
                <a:cubicBezTo>
                  <a:pt x="70" y="331"/>
                  <a:pt x="78" y="327"/>
                  <a:pt x="86" y="322"/>
                </a:cubicBezTo>
                <a:cubicBezTo>
                  <a:pt x="97" y="348"/>
                  <a:pt x="112" y="370"/>
                  <a:pt x="129" y="387"/>
                </a:cubicBezTo>
                <a:cubicBezTo>
                  <a:pt x="103" y="375"/>
                  <a:pt x="81" y="358"/>
                  <a:pt x="63" y="336"/>
                </a:cubicBezTo>
                <a:close/>
                <a:moveTo>
                  <a:pt x="295" y="387"/>
                </a:moveTo>
                <a:cubicBezTo>
                  <a:pt x="313" y="370"/>
                  <a:pt x="327" y="348"/>
                  <a:pt x="338" y="322"/>
                </a:cubicBezTo>
                <a:cubicBezTo>
                  <a:pt x="346" y="327"/>
                  <a:pt x="354" y="331"/>
                  <a:pt x="361" y="336"/>
                </a:cubicBezTo>
                <a:cubicBezTo>
                  <a:pt x="343" y="358"/>
                  <a:pt x="321" y="375"/>
                  <a:pt x="295" y="387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Shape 386">
            <a:extLst>
              <a:ext uri="{FF2B5EF4-FFF2-40B4-BE49-F238E27FC236}">
                <a16:creationId xmlns:a16="http://schemas.microsoft.com/office/drawing/2014/main" id="{CF6B0B4D-B34A-5A63-A220-C0ADB0DF0F5B}"/>
              </a:ext>
            </a:extLst>
          </p:cNvPr>
          <p:cNvGrpSpPr/>
          <p:nvPr/>
        </p:nvGrpSpPr>
        <p:grpSpPr>
          <a:xfrm>
            <a:off x="703446" y="3288362"/>
            <a:ext cx="636850" cy="639236"/>
            <a:chOff x="595313" y="3073400"/>
            <a:chExt cx="423863" cy="425451"/>
          </a:xfrm>
          <a:solidFill>
            <a:srgbClr val="D33266"/>
          </a:solidFill>
        </p:grpSpPr>
        <p:sp>
          <p:nvSpPr>
            <p:cNvPr id="203" name="Shape 387">
              <a:extLst>
                <a:ext uri="{FF2B5EF4-FFF2-40B4-BE49-F238E27FC236}">
                  <a16:creationId xmlns:a16="http://schemas.microsoft.com/office/drawing/2014/main" id="{49B19557-92CF-66E5-1AC2-04AA0629FC15}"/>
                </a:ext>
              </a:extLst>
            </p:cNvPr>
            <p:cNvSpPr/>
            <p:nvPr/>
          </p:nvSpPr>
          <p:spPr>
            <a:xfrm>
              <a:off x="595313" y="3113088"/>
              <a:ext cx="385763" cy="385763"/>
            </a:xfrm>
            <a:custGeom>
              <a:avLst/>
              <a:gdLst/>
              <a:ahLst/>
              <a:cxnLst/>
              <a:rect l="0" t="0" r="0" b="0"/>
              <a:pathLst>
                <a:path w="386" h="386" extrusionOk="0">
                  <a:moveTo>
                    <a:pt x="376" y="184"/>
                  </a:moveTo>
                  <a:cubicBezTo>
                    <a:pt x="202" y="184"/>
                    <a:pt x="202" y="184"/>
                    <a:pt x="202" y="184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5"/>
                    <a:pt x="198" y="0"/>
                    <a:pt x="193" y="0"/>
                  </a:cubicBezTo>
                  <a:cubicBezTo>
                    <a:pt x="87" y="0"/>
                    <a:pt x="0" y="87"/>
                    <a:pt x="0" y="193"/>
                  </a:cubicBezTo>
                  <a:cubicBezTo>
                    <a:pt x="0" y="303"/>
                    <a:pt x="83" y="386"/>
                    <a:pt x="193" y="386"/>
                  </a:cubicBezTo>
                  <a:cubicBezTo>
                    <a:pt x="242" y="386"/>
                    <a:pt x="291" y="365"/>
                    <a:pt x="328" y="329"/>
                  </a:cubicBezTo>
                  <a:cubicBezTo>
                    <a:pt x="365" y="292"/>
                    <a:pt x="386" y="244"/>
                    <a:pt x="386" y="193"/>
                  </a:cubicBezTo>
                  <a:cubicBezTo>
                    <a:pt x="386" y="188"/>
                    <a:pt x="381" y="184"/>
                    <a:pt x="376" y="184"/>
                  </a:cubicBezTo>
                  <a:close/>
                  <a:moveTo>
                    <a:pt x="193" y="367"/>
                  </a:moveTo>
                  <a:cubicBezTo>
                    <a:pt x="94" y="367"/>
                    <a:pt x="19" y="292"/>
                    <a:pt x="19" y="193"/>
                  </a:cubicBezTo>
                  <a:cubicBezTo>
                    <a:pt x="19" y="100"/>
                    <a:pt x="92" y="24"/>
                    <a:pt x="183" y="19"/>
                  </a:cubicBezTo>
                  <a:cubicBezTo>
                    <a:pt x="183" y="193"/>
                    <a:pt x="183" y="193"/>
                    <a:pt x="183" y="193"/>
                  </a:cubicBezTo>
                  <a:cubicBezTo>
                    <a:pt x="183" y="199"/>
                    <a:pt x="188" y="203"/>
                    <a:pt x="193" y="203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61" y="292"/>
                    <a:pt x="283" y="367"/>
                    <a:pt x="193" y="3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388">
              <a:extLst>
                <a:ext uri="{FF2B5EF4-FFF2-40B4-BE49-F238E27FC236}">
                  <a16:creationId xmlns:a16="http://schemas.microsoft.com/office/drawing/2014/main" id="{F741A737-AF9F-212B-B64D-6DAF64A0342B}"/>
                </a:ext>
              </a:extLst>
            </p:cNvPr>
            <p:cNvSpPr/>
            <p:nvPr/>
          </p:nvSpPr>
          <p:spPr>
            <a:xfrm>
              <a:off x="817563" y="3073400"/>
              <a:ext cx="201613" cy="203200"/>
            </a:xfrm>
            <a:custGeom>
              <a:avLst/>
              <a:gdLst/>
              <a:ahLst/>
              <a:cxnLst/>
              <a:rect l="0" t="0" r="0" b="0"/>
              <a:pathLst>
                <a:path w="202" h="203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93" y="203"/>
                    <a:pt x="193" y="203"/>
                    <a:pt x="193" y="203"/>
                  </a:cubicBezTo>
                  <a:cubicBezTo>
                    <a:pt x="198" y="203"/>
                    <a:pt x="202" y="199"/>
                    <a:pt x="202" y="194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87"/>
                    <a:pt x="115" y="0"/>
                    <a:pt x="9" y="0"/>
                  </a:cubicBezTo>
                  <a:close/>
                  <a:moveTo>
                    <a:pt x="19" y="184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07" y="24"/>
                    <a:pt x="178" y="95"/>
                    <a:pt x="183" y="184"/>
                  </a:cubicBezTo>
                  <a:lnTo>
                    <a:pt x="19" y="1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Shape 399">
            <a:extLst>
              <a:ext uri="{FF2B5EF4-FFF2-40B4-BE49-F238E27FC236}">
                <a16:creationId xmlns:a16="http://schemas.microsoft.com/office/drawing/2014/main" id="{4AAA9F8B-4672-14CB-A479-7360DF6383DC}"/>
              </a:ext>
            </a:extLst>
          </p:cNvPr>
          <p:cNvGrpSpPr/>
          <p:nvPr/>
        </p:nvGrpSpPr>
        <p:grpSpPr>
          <a:xfrm>
            <a:off x="2987858" y="2626760"/>
            <a:ext cx="557213" cy="425450"/>
            <a:chOff x="3032125" y="2392363"/>
            <a:chExt cx="557213" cy="425450"/>
          </a:xfrm>
          <a:solidFill>
            <a:srgbClr val="D33266"/>
          </a:solidFill>
        </p:grpSpPr>
        <p:sp>
          <p:nvSpPr>
            <p:cNvPr id="206" name="Shape 400">
              <a:extLst>
                <a:ext uri="{FF2B5EF4-FFF2-40B4-BE49-F238E27FC236}">
                  <a16:creationId xmlns:a16="http://schemas.microsoft.com/office/drawing/2014/main" id="{1438A858-3152-D72B-18EE-741877AE0854}"/>
                </a:ext>
              </a:extLst>
            </p:cNvPr>
            <p:cNvSpPr/>
            <p:nvPr/>
          </p:nvSpPr>
          <p:spPr>
            <a:xfrm>
              <a:off x="3346450" y="2573338"/>
              <a:ext cx="242888" cy="244475"/>
            </a:xfrm>
            <a:custGeom>
              <a:avLst/>
              <a:gdLst/>
              <a:ahLst/>
              <a:cxnLst/>
              <a:rect l="0" t="0" r="0" b="0"/>
              <a:pathLst>
                <a:path w="243" h="243" extrusionOk="0">
                  <a:moveTo>
                    <a:pt x="158" y="2"/>
                  </a:moveTo>
                  <a:cubicBezTo>
                    <a:pt x="153" y="0"/>
                    <a:pt x="148" y="3"/>
                    <a:pt x="146" y="8"/>
                  </a:cubicBezTo>
                  <a:cubicBezTo>
                    <a:pt x="145" y="13"/>
                    <a:pt x="147" y="18"/>
                    <a:pt x="152" y="20"/>
                  </a:cubicBezTo>
                  <a:cubicBezTo>
                    <a:pt x="203" y="36"/>
                    <a:pt x="224" y="58"/>
                    <a:pt x="224" y="96"/>
                  </a:cubicBezTo>
                  <a:cubicBezTo>
                    <a:pt x="224" y="129"/>
                    <a:pt x="194" y="154"/>
                    <a:pt x="176" y="167"/>
                  </a:cubicBezTo>
                  <a:cubicBezTo>
                    <a:pt x="173" y="168"/>
                    <a:pt x="172" y="171"/>
                    <a:pt x="172" y="174"/>
                  </a:cubicBezTo>
                  <a:cubicBezTo>
                    <a:pt x="172" y="220"/>
                    <a:pt x="172" y="220"/>
                    <a:pt x="172" y="220"/>
                  </a:cubicBezTo>
                  <a:cubicBezTo>
                    <a:pt x="162" y="216"/>
                    <a:pt x="148" y="209"/>
                    <a:pt x="136" y="194"/>
                  </a:cubicBezTo>
                  <a:cubicBezTo>
                    <a:pt x="134" y="192"/>
                    <a:pt x="130" y="191"/>
                    <a:pt x="127" y="191"/>
                  </a:cubicBezTo>
                  <a:cubicBezTo>
                    <a:pt x="123" y="192"/>
                    <a:pt x="119" y="193"/>
                    <a:pt x="115" y="194"/>
                  </a:cubicBezTo>
                  <a:cubicBezTo>
                    <a:pt x="109" y="196"/>
                    <a:pt x="102" y="198"/>
                    <a:pt x="96" y="198"/>
                  </a:cubicBezTo>
                  <a:cubicBezTo>
                    <a:pt x="63" y="198"/>
                    <a:pt x="40" y="191"/>
                    <a:pt x="16" y="173"/>
                  </a:cubicBezTo>
                  <a:cubicBezTo>
                    <a:pt x="12" y="170"/>
                    <a:pt x="6" y="171"/>
                    <a:pt x="3" y="175"/>
                  </a:cubicBezTo>
                  <a:cubicBezTo>
                    <a:pt x="0" y="180"/>
                    <a:pt x="1" y="185"/>
                    <a:pt x="5" y="189"/>
                  </a:cubicBezTo>
                  <a:cubicBezTo>
                    <a:pt x="32" y="208"/>
                    <a:pt x="59" y="217"/>
                    <a:pt x="96" y="217"/>
                  </a:cubicBezTo>
                  <a:cubicBezTo>
                    <a:pt x="105" y="217"/>
                    <a:pt x="113" y="214"/>
                    <a:pt x="120" y="212"/>
                  </a:cubicBezTo>
                  <a:cubicBezTo>
                    <a:pt x="122" y="212"/>
                    <a:pt x="124" y="211"/>
                    <a:pt x="126" y="211"/>
                  </a:cubicBezTo>
                  <a:cubicBezTo>
                    <a:pt x="150" y="236"/>
                    <a:pt x="178" y="242"/>
                    <a:pt x="179" y="243"/>
                  </a:cubicBezTo>
                  <a:cubicBezTo>
                    <a:pt x="180" y="243"/>
                    <a:pt x="181" y="243"/>
                    <a:pt x="181" y="243"/>
                  </a:cubicBezTo>
                  <a:cubicBezTo>
                    <a:pt x="183" y="243"/>
                    <a:pt x="185" y="242"/>
                    <a:pt x="187" y="241"/>
                  </a:cubicBezTo>
                  <a:cubicBezTo>
                    <a:pt x="189" y="239"/>
                    <a:pt x="191" y="236"/>
                    <a:pt x="191" y="233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224" y="155"/>
                    <a:pt x="243" y="125"/>
                    <a:pt x="243" y="96"/>
                  </a:cubicBezTo>
                  <a:cubicBezTo>
                    <a:pt x="243" y="36"/>
                    <a:pt x="194" y="13"/>
                    <a:pt x="15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401">
              <a:extLst>
                <a:ext uri="{FF2B5EF4-FFF2-40B4-BE49-F238E27FC236}">
                  <a16:creationId xmlns:a16="http://schemas.microsoft.com/office/drawing/2014/main" id="{8B5B67F8-F09B-A430-5954-9B2E37746FF5}"/>
                </a:ext>
              </a:extLst>
            </p:cNvPr>
            <p:cNvSpPr/>
            <p:nvPr/>
          </p:nvSpPr>
          <p:spPr>
            <a:xfrm>
              <a:off x="3032125" y="2392363"/>
              <a:ext cx="438150" cy="403225"/>
            </a:xfrm>
            <a:custGeom>
              <a:avLst/>
              <a:gdLst/>
              <a:ahLst/>
              <a:cxnLst/>
              <a:rect l="0" t="0" r="0" b="0"/>
              <a:pathLst>
                <a:path w="438" h="404" extrusionOk="0">
                  <a:moveTo>
                    <a:pt x="438" y="180"/>
                  </a:moveTo>
                  <a:cubicBezTo>
                    <a:pt x="438" y="131"/>
                    <a:pt x="416" y="85"/>
                    <a:pt x="376" y="52"/>
                  </a:cubicBezTo>
                  <a:cubicBezTo>
                    <a:pt x="336" y="18"/>
                    <a:pt x="281" y="0"/>
                    <a:pt x="221" y="0"/>
                  </a:cubicBezTo>
                  <a:cubicBezTo>
                    <a:pt x="97" y="0"/>
                    <a:pt x="0" y="79"/>
                    <a:pt x="0" y="180"/>
                  </a:cubicBezTo>
                  <a:cubicBezTo>
                    <a:pt x="0" y="228"/>
                    <a:pt x="27" y="272"/>
                    <a:pt x="79" y="309"/>
                  </a:cubicBezTo>
                  <a:cubicBezTo>
                    <a:pt x="79" y="394"/>
                    <a:pt x="79" y="394"/>
                    <a:pt x="79" y="394"/>
                  </a:cubicBezTo>
                  <a:cubicBezTo>
                    <a:pt x="79" y="398"/>
                    <a:pt x="80" y="401"/>
                    <a:pt x="83" y="402"/>
                  </a:cubicBezTo>
                  <a:cubicBezTo>
                    <a:pt x="84" y="403"/>
                    <a:pt x="86" y="404"/>
                    <a:pt x="88" y="404"/>
                  </a:cubicBezTo>
                  <a:cubicBezTo>
                    <a:pt x="89" y="404"/>
                    <a:pt x="91" y="403"/>
                    <a:pt x="92" y="403"/>
                  </a:cubicBezTo>
                  <a:cubicBezTo>
                    <a:pt x="94" y="402"/>
                    <a:pt x="138" y="382"/>
                    <a:pt x="177" y="340"/>
                  </a:cubicBezTo>
                  <a:cubicBezTo>
                    <a:pt x="193" y="343"/>
                    <a:pt x="211" y="346"/>
                    <a:pt x="228" y="346"/>
                  </a:cubicBezTo>
                  <a:cubicBezTo>
                    <a:pt x="354" y="346"/>
                    <a:pt x="438" y="279"/>
                    <a:pt x="438" y="180"/>
                  </a:cubicBezTo>
                  <a:close/>
                  <a:moveTo>
                    <a:pt x="228" y="327"/>
                  </a:moveTo>
                  <a:cubicBezTo>
                    <a:pt x="211" y="327"/>
                    <a:pt x="192" y="324"/>
                    <a:pt x="175" y="321"/>
                  </a:cubicBezTo>
                  <a:cubicBezTo>
                    <a:pt x="172" y="320"/>
                    <a:pt x="168" y="322"/>
                    <a:pt x="166" y="324"/>
                  </a:cubicBezTo>
                  <a:cubicBezTo>
                    <a:pt x="142" y="351"/>
                    <a:pt x="114" y="370"/>
                    <a:pt x="97" y="379"/>
                  </a:cubicBezTo>
                  <a:cubicBezTo>
                    <a:pt x="97" y="304"/>
                    <a:pt x="97" y="304"/>
                    <a:pt x="97" y="304"/>
                  </a:cubicBezTo>
                  <a:cubicBezTo>
                    <a:pt x="97" y="301"/>
                    <a:pt x="96" y="298"/>
                    <a:pt x="93" y="296"/>
                  </a:cubicBezTo>
                  <a:cubicBezTo>
                    <a:pt x="59" y="273"/>
                    <a:pt x="19" y="234"/>
                    <a:pt x="19" y="180"/>
                  </a:cubicBezTo>
                  <a:cubicBezTo>
                    <a:pt x="19" y="89"/>
                    <a:pt x="108" y="19"/>
                    <a:pt x="221" y="19"/>
                  </a:cubicBezTo>
                  <a:cubicBezTo>
                    <a:pt x="334" y="19"/>
                    <a:pt x="419" y="88"/>
                    <a:pt x="419" y="180"/>
                  </a:cubicBezTo>
                  <a:cubicBezTo>
                    <a:pt x="419" y="268"/>
                    <a:pt x="342" y="327"/>
                    <a:pt x="228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402">
              <a:extLst>
                <a:ext uri="{FF2B5EF4-FFF2-40B4-BE49-F238E27FC236}">
                  <a16:creationId xmlns:a16="http://schemas.microsoft.com/office/drawing/2014/main" id="{F61801D4-8108-7BB7-E090-1B0420BF2225}"/>
                </a:ext>
              </a:extLst>
            </p:cNvPr>
            <p:cNvSpPr/>
            <p:nvPr/>
          </p:nvSpPr>
          <p:spPr>
            <a:xfrm>
              <a:off x="3222625" y="2543175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403">
              <a:extLst>
                <a:ext uri="{FF2B5EF4-FFF2-40B4-BE49-F238E27FC236}">
                  <a16:creationId xmlns:a16="http://schemas.microsoft.com/office/drawing/2014/main" id="{52ED36AD-AF03-7077-0FAB-D5CC70A4F0B7}"/>
                </a:ext>
              </a:extLst>
            </p:cNvPr>
            <p:cNvSpPr/>
            <p:nvPr/>
          </p:nvSpPr>
          <p:spPr>
            <a:xfrm>
              <a:off x="3314700" y="2543175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4"/>
                    <a:pt x="18" y="29"/>
                  </a:cubicBezTo>
                  <a:cubicBezTo>
                    <a:pt x="18" y="23"/>
                    <a:pt x="23" y="18"/>
                    <a:pt x="29" y="18"/>
                  </a:cubicBezTo>
                  <a:cubicBezTo>
                    <a:pt x="34" y="18"/>
                    <a:pt x="39" y="23"/>
                    <a:pt x="39" y="29"/>
                  </a:cubicBezTo>
                  <a:cubicBezTo>
                    <a:pt x="39" y="34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404">
              <a:extLst>
                <a:ext uri="{FF2B5EF4-FFF2-40B4-BE49-F238E27FC236}">
                  <a16:creationId xmlns:a16="http://schemas.microsoft.com/office/drawing/2014/main" id="{8E9D8D2B-1FDE-50F4-EEA4-780243B11DC6}"/>
                </a:ext>
              </a:extLst>
            </p:cNvPr>
            <p:cNvSpPr/>
            <p:nvPr/>
          </p:nvSpPr>
          <p:spPr>
            <a:xfrm>
              <a:off x="3130550" y="2544763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4" y="39"/>
                    <a:pt x="19" y="34"/>
                    <a:pt x="19" y="29"/>
                  </a:cubicBezTo>
                  <a:cubicBezTo>
                    <a:pt x="19" y="23"/>
                    <a:pt x="24" y="18"/>
                    <a:pt x="29" y="18"/>
                  </a:cubicBezTo>
                  <a:cubicBezTo>
                    <a:pt x="35" y="18"/>
                    <a:pt x="40" y="23"/>
                    <a:pt x="40" y="29"/>
                  </a:cubicBezTo>
                  <a:cubicBezTo>
                    <a:pt x="40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Shape 416">
            <a:extLst>
              <a:ext uri="{FF2B5EF4-FFF2-40B4-BE49-F238E27FC236}">
                <a16:creationId xmlns:a16="http://schemas.microsoft.com/office/drawing/2014/main" id="{21BFC827-8DA2-6C13-D52F-9F37D36B928D}"/>
              </a:ext>
            </a:extLst>
          </p:cNvPr>
          <p:cNvGrpSpPr/>
          <p:nvPr/>
        </p:nvGrpSpPr>
        <p:grpSpPr>
          <a:xfrm>
            <a:off x="9683212" y="4301188"/>
            <a:ext cx="319088" cy="425450"/>
            <a:chOff x="1525588" y="2392363"/>
            <a:chExt cx="319088" cy="425450"/>
          </a:xfrm>
          <a:solidFill>
            <a:srgbClr val="D33266"/>
          </a:solidFill>
        </p:grpSpPr>
        <p:sp>
          <p:nvSpPr>
            <p:cNvPr id="212" name="Shape 417">
              <a:extLst>
                <a:ext uri="{FF2B5EF4-FFF2-40B4-BE49-F238E27FC236}">
                  <a16:creationId xmlns:a16="http://schemas.microsoft.com/office/drawing/2014/main" id="{4E853C15-2320-6683-8CBF-0A20A71A0E64}"/>
                </a:ext>
              </a:extLst>
            </p:cNvPr>
            <p:cNvSpPr/>
            <p:nvPr/>
          </p:nvSpPr>
          <p:spPr>
            <a:xfrm>
              <a:off x="1525588" y="2392363"/>
              <a:ext cx="319088" cy="425450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160" y="0"/>
                  </a:moveTo>
                  <a:cubicBezTo>
                    <a:pt x="72" y="0"/>
                    <a:pt x="0" y="72"/>
                    <a:pt x="0" y="160"/>
                  </a:cubicBezTo>
                  <a:cubicBezTo>
                    <a:pt x="0" y="292"/>
                    <a:pt x="148" y="417"/>
                    <a:pt x="154" y="423"/>
                  </a:cubicBezTo>
                  <a:cubicBezTo>
                    <a:pt x="156" y="424"/>
                    <a:pt x="158" y="425"/>
                    <a:pt x="160" y="425"/>
                  </a:cubicBezTo>
                  <a:cubicBezTo>
                    <a:pt x="162" y="425"/>
                    <a:pt x="165" y="424"/>
                    <a:pt x="166" y="423"/>
                  </a:cubicBezTo>
                  <a:cubicBezTo>
                    <a:pt x="173" y="417"/>
                    <a:pt x="320" y="294"/>
                    <a:pt x="320" y="160"/>
                  </a:cubicBezTo>
                  <a:cubicBezTo>
                    <a:pt x="320" y="72"/>
                    <a:pt x="249" y="0"/>
                    <a:pt x="160" y="0"/>
                  </a:cubicBezTo>
                  <a:close/>
                  <a:moveTo>
                    <a:pt x="160" y="403"/>
                  </a:moveTo>
                  <a:cubicBezTo>
                    <a:pt x="133" y="378"/>
                    <a:pt x="19" y="269"/>
                    <a:pt x="19" y="160"/>
                  </a:cubicBezTo>
                  <a:cubicBezTo>
                    <a:pt x="19" y="82"/>
                    <a:pt x="82" y="19"/>
                    <a:pt x="160" y="19"/>
                  </a:cubicBezTo>
                  <a:cubicBezTo>
                    <a:pt x="238" y="19"/>
                    <a:pt x="302" y="82"/>
                    <a:pt x="302" y="160"/>
                  </a:cubicBezTo>
                  <a:cubicBezTo>
                    <a:pt x="302" y="270"/>
                    <a:pt x="188" y="378"/>
                    <a:pt x="160" y="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Shape 418">
              <a:extLst>
                <a:ext uri="{FF2B5EF4-FFF2-40B4-BE49-F238E27FC236}">
                  <a16:creationId xmlns:a16="http://schemas.microsoft.com/office/drawing/2014/main" id="{2FA8E7C3-1A04-F5D1-A33E-95F2ACA04C55}"/>
                </a:ext>
              </a:extLst>
            </p:cNvPr>
            <p:cNvSpPr/>
            <p:nvPr/>
          </p:nvSpPr>
          <p:spPr>
            <a:xfrm>
              <a:off x="1603375" y="2470150"/>
              <a:ext cx="163513" cy="163513"/>
            </a:xfrm>
            <a:custGeom>
              <a:avLst/>
              <a:gdLst/>
              <a:ahLst/>
              <a:cxnLst/>
              <a:rect l="0" t="0" r="0" b="0"/>
              <a:pathLst>
                <a:path w="163" h="163" extrusionOk="0">
                  <a:moveTo>
                    <a:pt x="81" y="0"/>
                  </a:moveTo>
                  <a:cubicBezTo>
                    <a:pt x="36" y="0"/>
                    <a:pt x="0" y="37"/>
                    <a:pt x="0" y="82"/>
                  </a:cubicBezTo>
                  <a:cubicBezTo>
                    <a:pt x="0" y="127"/>
                    <a:pt x="36" y="163"/>
                    <a:pt x="81" y="163"/>
                  </a:cubicBezTo>
                  <a:cubicBezTo>
                    <a:pt x="126" y="163"/>
                    <a:pt x="163" y="127"/>
                    <a:pt x="163" y="82"/>
                  </a:cubicBezTo>
                  <a:cubicBezTo>
                    <a:pt x="163" y="37"/>
                    <a:pt x="126" y="0"/>
                    <a:pt x="81" y="0"/>
                  </a:cubicBezTo>
                  <a:close/>
                  <a:moveTo>
                    <a:pt x="81" y="145"/>
                  </a:moveTo>
                  <a:cubicBezTo>
                    <a:pt x="47" y="145"/>
                    <a:pt x="19" y="116"/>
                    <a:pt x="19" y="82"/>
                  </a:cubicBezTo>
                  <a:cubicBezTo>
                    <a:pt x="19" y="47"/>
                    <a:pt x="47" y="19"/>
                    <a:pt x="81" y="19"/>
                  </a:cubicBezTo>
                  <a:cubicBezTo>
                    <a:pt x="116" y="19"/>
                    <a:pt x="144" y="47"/>
                    <a:pt x="144" y="82"/>
                  </a:cubicBezTo>
                  <a:cubicBezTo>
                    <a:pt x="144" y="116"/>
                    <a:pt x="116" y="145"/>
                    <a:pt x="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Shape 429">
            <a:extLst>
              <a:ext uri="{FF2B5EF4-FFF2-40B4-BE49-F238E27FC236}">
                <a16:creationId xmlns:a16="http://schemas.microsoft.com/office/drawing/2014/main" id="{DCC95151-B8EF-C965-D750-6161BF580DAA}"/>
              </a:ext>
            </a:extLst>
          </p:cNvPr>
          <p:cNvSpPr/>
          <p:nvPr/>
        </p:nvSpPr>
        <p:spPr>
          <a:xfrm>
            <a:off x="2963518" y="5120821"/>
            <a:ext cx="476250" cy="425450"/>
          </a:xfrm>
          <a:custGeom>
            <a:avLst/>
            <a:gdLst/>
            <a:ahLst/>
            <a:cxnLst/>
            <a:rect l="0" t="0" r="0" b="0"/>
            <a:pathLst>
              <a:path w="476" h="425" extrusionOk="0">
                <a:moveTo>
                  <a:pt x="475" y="413"/>
                </a:moveTo>
                <a:cubicBezTo>
                  <a:pt x="459" y="354"/>
                  <a:pt x="396" y="340"/>
                  <a:pt x="363" y="333"/>
                </a:cubicBezTo>
                <a:cubicBezTo>
                  <a:pt x="355" y="331"/>
                  <a:pt x="349" y="330"/>
                  <a:pt x="346" y="328"/>
                </a:cubicBezTo>
                <a:cubicBezTo>
                  <a:pt x="323" y="318"/>
                  <a:pt x="308" y="303"/>
                  <a:pt x="303" y="284"/>
                </a:cubicBezTo>
                <a:cubicBezTo>
                  <a:pt x="325" y="264"/>
                  <a:pt x="344" y="234"/>
                  <a:pt x="355" y="201"/>
                </a:cubicBezTo>
                <a:cubicBezTo>
                  <a:pt x="366" y="186"/>
                  <a:pt x="373" y="170"/>
                  <a:pt x="373" y="156"/>
                </a:cubicBezTo>
                <a:cubicBezTo>
                  <a:pt x="373" y="147"/>
                  <a:pt x="370" y="140"/>
                  <a:pt x="364" y="133"/>
                </a:cubicBezTo>
                <a:cubicBezTo>
                  <a:pt x="361" y="59"/>
                  <a:pt x="307" y="1"/>
                  <a:pt x="241" y="0"/>
                </a:cubicBezTo>
                <a:cubicBezTo>
                  <a:pt x="240" y="0"/>
                  <a:pt x="239" y="0"/>
                  <a:pt x="239" y="0"/>
                </a:cubicBezTo>
                <a:cubicBezTo>
                  <a:pt x="174" y="0"/>
                  <a:pt x="121" y="57"/>
                  <a:pt x="115" y="130"/>
                </a:cubicBezTo>
                <a:cubicBezTo>
                  <a:pt x="107" y="136"/>
                  <a:pt x="103" y="145"/>
                  <a:pt x="103" y="156"/>
                </a:cubicBezTo>
                <a:cubicBezTo>
                  <a:pt x="103" y="172"/>
                  <a:pt x="112" y="191"/>
                  <a:pt x="127" y="209"/>
                </a:cubicBezTo>
                <a:cubicBezTo>
                  <a:pt x="138" y="238"/>
                  <a:pt x="154" y="263"/>
                  <a:pt x="173" y="281"/>
                </a:cubicBezTo>
                <a:cubicBezTo>
                  <a:pt x="168" y="301"/>
                  <a:pt x="153" y="316"/>
                  <a:pt x="130" y="326"/>
                </a:cubicBezTo>
                <a:cubicBezTo>
                  <a:pt x="128" y="327"/>
                  <a:pt x="121" y="328"/>
                  <a:pt x="114" y="330"/>
                </a:cubicBezTo>
                <a:cubicBezTo>
                  <a:pt x="80" y="338"/>
                  <a:pt x="17" y="353"/>
                  <a:pt x="1" y="413"/>
                </a:cubicBezTo>
                <a:cubicBezTo>
                  <a:pt x="0" y="418"/>
                  <a:pt x="3" y="423"/>
                  <a:pt x="8" y="424"/>
                </a:cubicBezTo>
                <a:cubicBezTo>
                  <a:pt x="13" y="425"/>
                  <a:pt x="18" y="422"/>
                  <a:pt x="19" y="417"/>
                </a:cubicBezTo>
                <a:cubicBezTo>
                  <a:pt x="33" y="369"/>
                  <a:pt x="86" y="356"/>
                  <a:pt x="119" y="348"/>
                </a:cubicBezTo>
                <a:cubicBezTo>
                  <a:pt x="127" y="346"/>
                  <a:pt x="134" y="345"/>
                  <a:pt x="138" y="343"/>
                </a:cubicBezTo>
                <a:cubicBezTo>
                  <a:pt x="176" y="326"/>
                  <a:pt x="189" y="299"/>
                  <a:pt x="193" y="279"/>
                </a:cubicBezTo>
                <a:cubicBezTo>
                  <a:pt x="193" y="276"/>
                  <a:pt x="192" y="273"/>
                  <a:pt x="190" y="271"/>
                </a:cubicBezTo>
                <a:cubicBezTo>
                  <a:pt x="171" y="254"/>
                  <a:pt x="154" y="229"/>
                  <a:pt x="144" y="201"/>
                </a:cubicBezTo>
                <a:cubicBezTo>
                  <a:pt x="144" y="200"/>
                  <a:pt x="143" y="199"/>
                  <a:pt x="142" y="198"/>
                </a:cubicBezTo>
                <a:cubicBezTo>
                  <a:pt x="129" y="183"/>
                  <a:pt x="122" y="168"/>
                  <a:pt x="122" y="156"/>
                </a:cubicBezTo>
                <a:cubicBezTo>
                  <a:pt x="122" y="150"/>
                  <a:pt x="124" y="146"/>
                  <a:pt x="129" y="143"/>
                </a:cubicBezTo>
                <a:cubicBezTo>
                  <a:pt x="132" y="141"/>
                  <a:pt x="134" y="138"/>
                  <a:pt x="134" y="135"/>
                </a:cubicBezTo>
                <a:cubicBezTo>
                  <a:pt x="137" y="70"/>
                  <a:pt x="183" y="19"/>
                  <a:pt x="239" y="18"/>
                </a:cubicBezTo>
                <a:cubicBezTo>
                  <a:pt x="239" y="18"/>
                  <a:pt x="240" y="18"/>
                  <a:pt x="240" y="18"/>
                </a:cubicBezTo>
                <a:cubicBezTo>
                  <a:pt x="240" y="18"/>
                  <a:pt x="241" y="18"/>
                  <a:pt x="241" y="18"/>
                </a:cubicBezTo>
                <a:cubicBezTo>
                  <a:pt x="298" y="19"/>
                  <a:pt x="344" y="72"/>
                  <a:pt x="346" y="138"/>
                </a:cubicBezTo>
                <a:cubicBezTo>
                  <a:pt x="346" y="140"/>
                  <a:pt x="347" y="143"/>
                  <a:pt x="349" y="145"/>
                </a:cubicBezTo>
                <a:cubicBezTo>
                  <a:pt x="353" y="148"/>
                  <a:pt x="354" y="151"/>
                  <a:pt x="354" y="156"/>
                </a:cubicBezTo>
                <a:cubicBezTo>
                  <a:pt x="354" y="166"/>
                  <a:pt x="349" y="179"/>
                  <a:pt x="339" y="191"/>
                </a:cubicBezTo>
                <a:cubicBezTo>
                  <a:pt x="338" y="192"/>
                  <a:pt x="338" y="193"/>
                  <a:pt x="337" y="194"/>
                </a:cubicBezTo>
                <a:cubicBezTo>
                  <a:pt x="327" y="227"/>
                  <a:pt x="309" y="256"/>
                  <a:pt x="287" y="273"/>
                </a:cubicBezTo>
                <a:cubicBezTo>
                  <a:pt x="284" y="275"/>
                  <a:pt x="283" y="279"/>
                  <a:pt x="283" y="282"/>
                </a:cubicBezTo>
                <a:cubicBezTo>
                  <a:pt x="287" y="302"/>
                  <a:pt x="300" y="329"/>
                  <a:pt x="338" y="346"/>
                </a:cubicBezTo>
                <a:cubicBezTo>
                  <a:pt x="343" y="348"/>
                  <a:pt x="350" y="349"/>
                  <a:pt x="359" y="351"/>
                </a:cubicBezTo>
                <a:cubicBezTo>
                  <a:pt x="390" y="358"/>
                  <a:pt x="444" y="369"/>
                  <a:pt x="457" y="417"/>
                </a:cubicBezTo>
                <a:cubicBezTo>
                  <a:pt x="458" y="422"/>
                  <a:pt x="462" y="424"/>
                  <a:pt x="466" y="424"/>
                </a:cubicBezTo>
                <a:cubicBezTo>
                  <a:pt x="466" y="424"/>
                  <a:pt x="467" y="424"/>
                  <a:pt x="468" y="424"/>
                </a:cubicBezTo>
                <a:cubicBezTo>
                  <a:pt x="473" y="423"/>
                  <a:pt x="476" y="418"/>
                  <a:pt x="475" y="413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Shape 455">
            <a:extLst>
              <a:ext uri="{FF2B5EF4-FFF2-40B4-BE49-F238E27FC236}">
                <a16:creationId xmlns:a16="http://schemas.microsoft.com/office/drawing/2014/main" id="{8B34C034-F9FD-F6A2-17EC-4B7086163874}"/>
              </a:ext>
            </a:extLst>
          </p:cNvPr>
          <p:cNvGrpSpPr/>
          <p:nvPr/>
        </p:nvGrpSpPr>
        <p:grpSpPr>
          <a:xfrm>
            <a:off x="8395748" y="2494565"/>
            <a:ext cx="428625" cy="425450"/>
            <a:chOff x="4657725" y="1027113"/>
            <a:chExt cx="428625" cy="425450"/>
          </a:xfrm>
          <a:solidFill>
            <a:srgbClr val="D33266"/>
          </a:solidFill>
        </p:grpSpPr>
        <p:sp>
          <p:nvSpPr>
            <p:cNvPr id="216" name="Shape 456">
              <a:extLst>
                <a:ext uri="{FF2B5EF4-FFF2-40B4-BE49-F238E27FC236}">
                  <a16:creationId xmlns:a16="http://schemas.microsoft.com/office/drawing/2014/main" id="{AB5ED33F-AB3F-275C-0BB2-094AE8EEAC3A}"/>
                </a:ext>
              </a:extLst>
            </p:cNvPr>
            <p:cNvSpPr/>
            <p:nvPr/>
          </p:nvSpPr>
          <p:spPr>
            <a:xfrm>
              <a:off x="4697413" y="1068388"/>
              <a:ext cx="201613" cy="201613"/>
            </a:xfrm>
            <a:custGeom>
              <a:avLst/>
              <a:gdLst/>
              <a:ahLst/>
              <a:cxnLst/>
              <a:rect l="0" t="0" r="0" b="0"/>
              <a:pathLst>
                <a:path w="202" h="202" extrusionOk="0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7" y="202"/>
                    <a:pt x="202" y="156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01" y="183"/>
                  </a:moveTo>
                  <a:cubicBezTo>
                    <a:pt x="56" y="183"/>
                    <a:pt x="19" y="146"/>
                    <a:pt x="19" y="101"/>
                  </a:cubicBezTo>
                  <a:cubicBezTo>
                    <a:pt x="19" y="55"/>
                    <a:pt x="56" y="18"/>
                    <a:pt x="101" y="18"/>
                  </a:cubicBezTo>
                  <a:cubicBezTo>
                    <a:pt x="147" y="18"/>
                    <a:pt x="183" y="55"/>
                    <a:pt x="183" y="101"/>
                  </a:cubicBezTo>
                  <a:cubicBezTo>
                    <a:pt x="183" y="146"/>
                    <a:pt x="147" y="183"/>
                    <a:pt x="10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457">
              <a:extLst>
                <a:ext uri="{FF2B5EF4-FFF2-40B4-BE49-F238E27FC236}">
                  <a16:creationId xmlns:a16="http://schemas.microsoft.com/office/drawing/2014/main" id="{B4700EF6-A093-5EF8-F1AE-BBF571CC0641}"/>
                </a:ext>
              </a:extLst>
            </p:cNvPr>
            <p:cNvSpPr/>
            <p:nvPr/>
          </p:nvSpPr>
          <p:spPr>
            <a:xfrm>
              <a:off x="4657725" y="1027113"/>
              <a:ext cx="428625" cy="425450"/>
            </a:xfrm>
            <a:custGeom>
              <a:avLst/>
              <a:gdLst/>
              <a:ahLst/>
              <a:cxnLst/>
              <a:rect l="0" t="0" r="0" b="0"/>
              <a:pathLst>
                <a:path w="427" h="425" extrusionOk="0">
                  <a:moveTo>
                    <a:pt x="416" y="376"/>
                  </a:moveTo>
                  <a:cubicBezTo>
                    <a:pt x="305" y="264"/>
                    <a:pt x="305" y="264"/>
                    <a:pt x="305" y="264"/>
                  </a:cubicBezTo>
                  <a:cubicBezTo>
                    <a:pt x="299" y="259"/>
                    <a:pt x="292" y="256"/>
                    <a:pt x="284" y="256"/>
                  </a:cubicBezTo>
                  <a:cubicBezTo>
                    <a:pt x="280" y="256"/>
                    <a:pt x="276" y="257"/>
                    <a:pt x="272" y="259"/>
                  </a:cubicBezTo>
                  <a:cubicBezTo>
                    <a:pt x="246" y="233"/>
                    <a:pt x="246" y="233"/>
                    <a:pt x="246" y="233"/>
                  </a:cubicBezTo>
                  <a:cubicBezTo>
                    <a:pt x="267" y="208"/>
                    <a:pt x="281" y="176"/>
                    <a:pt x="281" y="141"/>
                  </a:cubicBezTo>
                  <a:cubicBezTo>
                    <a:pt x="281" y="63"/>
                    <a:pt x="218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1"/>
                    <a:pt x="140" y="281"/>
                  </a:cubicBezTo>
                  <a:cubicBezTo>
                    <a:pt x="175" y="281"/>
                    <a:pt x="208" y="268"/>
                    <a:pt x="232" y="246"/>
                  </a:cubicBezTo>
                  <a:cubicBezTo>
                    <a:pt x="258" y="272"/>
                    <a:pt x="258" y="272"/>
                    <a:pt x="258" y="272"/>
                  </a:cubicBezTo>
                  <a:cubicBezTo>
                    <a:pt x="256" y="276"/>
                    <a:pt x="255" y="280"/>
                    <a:pt x="255" y="285"/>
                  </a:cubicBezTo>
                  <a:cubicBezTo>
                    <a:pt x="255" y="293"/>
                    <a:pt x="258" y="300"/>
                    <a:pt x="264" y="305"/>
                  </a:cubicBezTo>
                  <a:cubicBezTo>
                    <a:pt x="375" y="417"/>
                    <a:pt x="375" y="417"/>
                    <a:pt x="375" y="417"/>
                  </a:cubicBezTo>
                  <a:cubicBezTo>
                    <a:pt x="381" y="422"/>
                    <a:pt x="388" y="425"/>
                    <a:pt x="396" y="425"/>
                  </a:cubicBezTo>
                  <a:cubicBezTo>
                    <a:pt x="403" y="425"/>
                    <a:pt x="411" y="422"/>
                    <a:pt x="416" y="417"/>
                  </a:cubicBezTo>
                  <a:cubicBezTo>
                    <a:pt x="427" y="405"/>
                    <a:pt x="427" y="387"/>
                    <a:pt x="416" y="376"/>
                  </a:cubicBezTo>
                  <a:close/>
                  <a:moveTo>
                    <a:pt x="140" y="262"/>
                  </a:moveTo>
                  <a:cubicBezTo>
                    <a:pt x="73" y="262"/>
                    <a:pt x="18" y="208"/>
                    <a:pt x="18" y="141"/>
                  </a:cubicBezTo>
                  <a:cubicBezTo>
                    <a:pt x="18" y="74"/>
                    <a:pt x="73" y="19"/>
                    <a:pt x="140" y="19"/>
                  </a:cubicBezTo>
                  <a:cubicBezTo>
                    <a:pt x="207" y="19"/>
                    <a:pt x="262" y="74"/>
                    <a:pt x="262" y="141"/>
                  </a:cubicBezTo>
                  <a:cubicBezTo>
                    <a:pt x="262" y="208"/>
                    <a:pt x="207" y="262"/>
                    <a:pt x="140" y="262"/>
                  </a:cubicBezTo>
                  <a:close/>
                  <a:moveTo>
                    <a:pt x="403" y="403"/>
                  </a:moveTo>
                  <a:cubicBezTo>
                    <a:pt x="399" y="407"/>
                    <a:pt x="392" y="407"/>
                    <a:pt x="388" y="403"/>
                  </a:cubicBezTo>
                  <a:cubicBezTo>
                    <a:pt x="277" y="292"/>
                    <a:pt x="277" y="292"/>
                    <a:pt x="277" y="292"/>
                  </a:cubicBezTo>
                  <a:cubicBezTo>
                    <a:pt x="275" y="290"/>
                    <a:pt x="274" y="288"/>
                    <a:pt x="274" y="285"/>
                  </a:cubicBezTo>
                  <a:cubicBezTo>
                    <a:pt x="274" y="282"/>
                    <a:pt x="275" y="280"/>
                    <a:pt x="277" y="278"/>
                  </a:cubicBezTo>
                  <a:cubicBezTo>
                    <a:pt x="279" y="276"/>
                    <a:pt x="282" y="275"/>
                    <a:pt x="284" y="275"/>
                  </a:cubicBezTo>
                  <a:cubicBezTo>
                    <a:pt x="287" y="275"/>
                    <a:pt x="290" y="276"/>
                    <a:pt x="292" y="278"/>
                  </a:cubicBezTo>
                  <a:cubicBezTo>
                    <a:pt x="403" y="389"/>
                    <a:pt x="403" y="389"/>
                    <a:pt x="403" y="389"/>
                  </a:cubicBezTo>
                  <a:cubicBezTo>
                    <a:pt x="407" y="393"/>
                    <a:pt x="407" y="399"/>
                    <a:pt x="403" y="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Shape 463">
            <a:extLst>
              <a:ext uri="{FF2B5EF4-FFF2-40B4-BE49-F238E27FC236}">
                <a16:creationId xmlns:a16="http://schemas.microsoft.com/office/drawing/2014/main" id="{6917D1E0-EF9B-FB13-9D3A-D901BEE6CCE8}"/>
              </a:ext>
            </a:extLst>
          </p:cNvPr>
          <p:cNvSpPr/>
          <p:nvPr/>
        </p:nvSpPr>
        <p:spPr>
          <a:xfrm>
            <a:off x="1938521" y="5120821"/>
            <a:ext cx="476250" cy="425450"/>
          </a:xfrm>
          <a:custGeom>
            <a:avLst/>
            <a:gdLst/>
            <a:ahLst/>
            <a:cxnLst/>
            <a:rect l="0" t="0" r="0" b="0"/>
            <a:pathLst>
              <a:path w="476" h="425" extrusionOk="0">
                <a:moveTo>
                  <a:pt x="475" y="413"/>
                </a:moveTo>
                <a:cubicBezTo>
                  <a:pt x="459" y="354"/>
                  <a:pt x="397" y="340"/>
                  <a:pt x="363" y="333"/>
                </a:cubicBezTo>
                <a:cubicBezTo>
                  <a:pt x="356" y="331"/>
                  <a:pt x="349" y="330"/>
                  <a:pt x="346" y="328"/>
                </a:cubicBezTo>
                <a:cubicBezTo>
                  <a:pt x="326" y="320"/>
                  <a:pt x="312" y="307"/>
                  <a:pt x="306" y="291"/>
                </a:cubicBezTo>
                <a:cubicBezTo>
                  <a:pt x="366" y="294"/>
                  <a:pt x="394" y="270"/>
                  <a:pt x="395" y="269"/>
                </a:cubicBezTo>
                <a:cubicBezTo>
                  <a:pt x="398" y="267"/>
                  <a:pt x="399" y="264"/>
                  <a:pt x="398" y="261"/>
                </a:cubicBezTo>
                <a:cubicBezTo>
                  <a:pt x="398" y="258"/>
                  <a:pt x="396" y="255"/>
                  <a:pt x="394" y="254"/>
                </a:cubicBezTo>
                <a:cubicBezTo>
                  <a:pt x="359" y="234"/>
                  <a:pt x="359" y="164"/>
                  <a:pt x="359" y="138"/>
                </a:cubicBezTo>
                <a:cubicBezTo>
                  <a:pt x="359" y="101"/>
                  <a:pt x="347" y="67"/>
                  <a:pt x="326" y="41"/>
                </a:cubicBezTo>
                <a:cubicBezTo>
                  <a:pt x="304" y="15"/>
                  <a:pt x="274" y="0"/>
                  <a:pt x="242" y="0"/>
                </a:cubicBezTo>
                <a:cubicBezTo>
                  <a:pt x="241" y="0"/>
                  <a:pt x="240" y="0"/>
                  <a:pt x="239" y="0"/>
                </a:cubicBezTo>
                <a:cubicBezTo>
                  <a:pt x="172" y="0"/>
                  <a:pt x="118" y="61"/>
                  <a:pt x="118" y="135"/>
                </a:cubicBezTo>
                <a:cubicBezTo>
                  <a:pt x="118" y="161"/>
                  <a:pt x="118" y="231"/>
                  <a:pt x="83" y="251"/>
                </a:cubicBezTo>
                <a:cubicBezTo>
                  <a:pt x="80" y="252"/>
                  <a:pt x="79" y="255"/>
                  <a:pt x="78" y="258"/>
                </a:cubicBezTo>
                <a:cubicBezTo>
                  <a:pt x="78" y="261"/>
                  <a:pt x="79" y="264"/>
                  <a:pt x="82" y="266"/>
                </a:cubicBezTo>
                <a:cubicBezTo>
                  <a:pt x="84" y="268"/>
                  <a:pt x="122" y="297"/>
                  <a:pt x="170" y="290"/>
                </a:cubicBezTo>
                <a:cubicBezTo>
                  <a:pt x="163" y="305"/>
                  <a:pt x="150" y="317"/>
                  <a:pt x="131" y="326"/>
                </a:cubicBezTo>
                <a:cubicBezTo>
                  <a:pt x="128" y="327"/>
                  <a:pt x="122" y="328"/>
                  <a:pt x="115" y="330"/>
                </a:cubicBezTo>
                <a:cubicBezTo>
                  <a:pt x="81" y="338"/>
                  <a:pt x="18" y="353"/>
                  <a:pt x="2" y="413"/>
                </a:cubicBezTo>
                <a:cubicBezTo>
                  <a:pt x="0" y="418"/>
                  <a:pt x="3" y="423"/>
                  <a:pt x="8" y="424"/>
                </a:cubicBezTo>
                <a:cubicBezTo>
                  <a:pt x="13" y="425"/>
                  <a:pt x="18" y="422"/>
                  <a:pt x="20" y="417"/>
                </a:cubicBezTo>
                <a:cubicBezTo>
                  <a:pt x="33" y="369"/>
                  <a:pt x="87" y="356"/>
                  <a:pt x="119" y="348"/>
                </a:cubicBezTo>
                <a:cubicBezTo>
                  <a:pt x="127" y="346"/>
                  <a:pt x="134" y="345"/>
                  <a:pt x="138" y="343"/>
                </a:cubicBezTo>
                <a:cubicBezTo>
                  <a:pt x="177" y="326"/>
                  <a:pt x="189" y="299"/>
                  <a:pt x="193" y="279"/>
                </a:cubicBezTo>
                <a:cubicBezTo>
                  <a:pt x="194" y="276"/>
                  <a:pt x="193" y="273"/>
                  <a:pt x="190" y="271"/>
                </a:cubicBezTo>
                <a:cubicBezTo>
                  <a:pt x="188" y="269"/>
                  <a:pt x="184" y="268"/>
                  <a:pt x="181" y="269"/>
                </a:cubicBezTo>
                <a:cubicBezTo>
                  <a:pt x="149" y="279"/>
                  <a:pt x="119" y="267"/>
                  <a:pt x="104" y="258"/>
                </a:cubicBezTo>
                <a:cubicBezTo>
                  <a:pt x="136" y="228"/>
                  <a:pt x="136" y="164"/>
                  <a:pt x="136" y="135"/>
                </a:cubicBezTo>
                <a:cubicBezTo>
                  <a:pt x="136" y="71"/>
                  <a:pt x="183" y="19"/>
                  <a:pt x="239" y="18"/>
                </a:cubicBezTo>
                <a:cubicBezTo>
                  <a:pt x="240" y="18"/>
                  <a:pt x="240" y="18"/>
                  <a:pt x="240" y="18"/>
                </a:cubicBezTo>
                <a:cubicBezTo>
                  <a:pt x="240" y="18"/>
                  <a:pt x="241" y="18"/>
                  <a:pt x="241" y="18"/>
                </a:cubicBezTo>
                <a:cubicBezTo>
                  <a:pt x="298" y="19"/>
                  <a:pt x="340" y="70"/>
                  <a:pt x="340" y="138"/>
                </a:cubicBezTo>
                <a:cubicBezTo>
                  <a:pt x="340" y="166"/>
                  <a:pt x="340" y="230"/>
                  <a:pt x="373" y="261"/>
                </a:cubicBezTo>
                <a:cubicBezTo>
                  <a:pt x="360" y="268"/>
                  <a:pt x="334" y="276"/>
                  <a:pt x="294" y="271"/>
                </a:cubicBezTo>
                <a:cubicBezTo>
                  <a:pt x="291" y="271"/>
                  <a:pt x="288" y="272"/>
                  <a:pt x="286" y="274"/>
                </a:cubicBezTo>
                <a:cubicBezTo>
                  <a:pt x="284" y="276"/>
                  <a:pt x="283" y="279"/>
                  <a:pt x="284" y="282"/>
                </a:cubicBezTo>
                <a:cubicBezTo>
                  <a:pt x="287" y="302"/>
                  <a:pt x="300" y="329"/>
                  <a:pt x="339" y="346"/>
                </a:cubicBezTo>
                <a:cubicBezTo>
                  <a:pt x="343" y="348"/>
                  <a:pt x="350" y="349"/>
                  <a:pt x="359" y="351"/>
                </a:cubicBezTo>
                <a:cubicBezTo>
                  <a:pt x="391" y="358"/>
                  <a:pt x="444" y="369"/>
                  <a:pt x="457" y="417"/>
                </a:cubicBezTo>
                <a:cubicBezTo>
                  <a:pt x="458" y="422"/>
                  <a:pt x="462" y="424"/>
                  <a:pt x="466" y="424"/>
                </a:cubicBezTo>
                <a:cubicBezTo>
                  <a:pt x="467" y="424"/>
                  <a:pt x="468" y="424"/>
                  <a:pt x="468" y="424"/>
                </a:cubicBezTo>
                <a:cubicBezTo>
                  <a:pt x="473" y="423"/>
                  <a:pt x="476" y="418"/>
                  <a:pt x="475" y="413"/>
                </a:cubicBez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479">
            <a:extLst>
              <a:ext uri="{FF2B5EF4-FFF2-40B4-BE49-F238E27FC236}">
                <a16:creationId xmlns:a16="http://schemas.microsoft.com/office/drawing/2014/main" id="{0A5B9880-54AB-27F5-5F38-0232C16C0831}"/>
              </a:ext>
            </a:extLst>
          </p:cNvPr>
          <p:cNvSpPr/>
          <p:nvPr/>
        </p:nvSpPr>
        <p:spPr>
          <a:xfrm>
            <a:off x="829291" y="5962098"/>
            <a:ext cx="314325" cy="433388"/>
          </a:xfrm>
          <a:custGeom>
            <a:avLst/>
            <a:gdLst/>
            <a:ahLst/>
            <a:cxnLst/>
            <a:rect l="0" t="0" r="0" b="0"/>
            <a:pathLst>
              <a:path w="257" h="353" extrusionOk="0">
                <a:moveTo>
                  <a:pt x="129" y="208"/>
                </a:moveTo>
                <a:cubicBezTo>
                  <a:pt x="111" y="208"/>
                  <a:pt x="96" y="223"/>
                  <a:pt x="96" y="241"/>
                </a:cubicBezTo>
                <a:cubicBezTo>
                  <a:pt x="96" y="249"/>
                  <a:pt x="100" y="256"/>
                  <a:pt x="105" y="262"/>
                </a:cubicBezTo>
                <a:cubicBezTo>
                  <a:pt x="105" y="263"/>
                  <a:pt x="104" y="264"/>
                  <a:pt x="104" y="265"/>
                </a:cubicBezTo>
                <a:cubicBezTo>
                  <a:pt x="104" y="278"/>
                  <a:pt x="115" y="289"/>
                  <a:pt x="129" y="289"/>
                </a:cubicBezTo>
                <a:cubicBezTo>
                  <a:pt x="142" y="289"/>
                  <a:pt x="153" y="278"/>
                  <a:pt x="153" y="265"/>
                </a:cubicBezTo>
                <a:cubicBezTo>
                  <a:pt x="153" y="264"/>
                  <a:pt x="152" y="263"/>
                  <a:pt x="152" y="262"/>
                </a:cubicBezTo>
                <a:cubicBezTo>
                  <a:pt x="157" y="256"/>
                  <a:pt x="161" y="249"/>
                  <a:pt x="161" y="241"/>
                </a:cubicBezTo>
                <a:cubicBezTo>
                  <a:pt x="161" y="223"/>
                  <a:pt x="146" y="208"/>
                  <a:pt x="129" y="208"/>
                </a:cubicBezTo>
                <a:moveTo>
                  <a:pt x="137" y="254"/>
                </a:moveTo>
                <a:cubicBezTo>
                  <a:pt x="137" y="265"/>
                  <a:pt x="137" y="265"/>
                  <a:pt x="137" y="265"/>
                </a:cubicBezTo>
                <a:cubicBezTo>
                  <a:pt x="137" y="269"/>
                  <a:pt x="133" y="273"/>
                  <a:pt x="129" y="273"/>
                </a:cubicBezTo>
                <a:cubicBezTo>
                  <a:pt x="124" y="273"/>
                  <a:pt x="120" y="269"/>
                  <a:pt x="120" y="265"/>
                </a:cubicBezTo>
                <a:cubicBezTo>
                  <a:pt x="120" y="254"/>
                  <a:pt x="120" y="254"/>
                  <a:pt x="120" y="254"/>
                </a:cubicBezTo>
                <a:cubicBezTo>
                  <a:pt x="116" y="252"/>
                  <a:pt x="112" y="247"/>
                  <a:pt x="112" y="241"/>
                </a:cubicBezTo>
                <a:cubicBezTo>
                  <a:pt x="112" y="232"/>
                  <a:pt x="120" y="225"/>
                  <a:pt x="129" y="225"/>
                </a:cubicBezTo>
                <a:cubicBezTo>
                  <a:pt x="137" y="225"/>
                  <a:pt x="145" y="232"/>
                  <a:pt x="145" y="241"/>
                </a:cubicBezTo>
                <a:cubicBezTo>
                  <a:pt x="145" y="247"/>
                  <a:pt x="141" y="252"/>
                  <a:pt x="137" y="254"/>
                </a:cubicBezTo>
                <a:moveTo>
                  <a:pt x="225" y="144"/>
                </a:moveTo>
                <a:cubicBezTo>
                  <a:pt x="225" y="96"/>
                  <a:pt x="225" y="96"/>
                  <a:pt x="225" y="96"/>
                </a:cubicBezTo>
                <a:cubicBezTo>
                  <a:pt x="225" y="43"/>
                  <a:pt x="182" y="0"/>
                  <a:pt x="129" y="0"/>
                </a:cubicBezTo>
                <a:cubicBezTo>
                  <a:pt x="75" y="0"/>
                  <a:pt x="32" y="43"/>
                  <a:pt x="32" y="96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14" y="144"/>
                  <a:pt x="0" y="159"/>
                  <a:pt x="0" y="176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225" y="353"/>
                  <a:pt x="225" y="353"/>
                  <a:pt x="225" y="353"/>
                </a:cubicBezTo>
                <a:cubicBezTo>
                  <a:pt x="243" y="353"/>
                  <a:pt x="257" y="339"/>
                  <a:pt x="257" y="321"/>
                </a:cubicBezTo>
                <a:cubicBezTo>
                  <a:pt x="257" y="176"/>
                  <a:pt x="257" y="176"/>
                  <a:pt x="257" y="176"/>
                </a:cubicBezTo>
                <a:cubicBezTo>
                  <a:pt x="257" y="159"/>
                  <a:pt x="243" y="144"/>
                  <a:pt x="225" y="144"/>
                </a:cubicBezTo>
                <a:moveTo>
                  <a:pt x="48" y="96"/>
                </a:moveTo>
                <a:cubicBezTo>
                  <a:pt x="48" y="52"/>
                  <a:pt x="84" y="16"/>
                  <a:pt x="129" y="16"/>
                </a:cubicBezTo>
                <a:cubicBezTo>
                  <a:pt x="173" y="16"/>
                  <a:pt x="209" y="52"/>
                  <a:pt x="209" y="96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96"/>
                </a:lnTo>
                <a:close/>
                <a:moveTo>
                  <a:pt x="241" y="321"/>
                </a:moveTo>
                <a:cubicBezTo>
                  <a:pt x="241" y="330"/>
                  <a:pt x="234" y="337"/>
                  <a:pt x="225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68"/>
                  <a:pt x="23" y="160"/>
                  <a:pt x="32" y="160"/>
                </a:cubicBezTo>
                <a:cubicBezTo>
                  <a:pt x="225" y="160"/>
                  <a:pt x="225" y="160"/>
                  <a:pt x="225" y="160"/>
                </a:cubicBezTo>
                <a:cubicBezTo>
                  <a:pt x="234" y="160"/>
                  <a:pt x="241" y="168"/>
                  <a:pt x="241" y="176"/>
                </a:cubicBezTo>
                <a:lnTo>
                  <a:pt x="241" y="321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491">
            <a:extLst>
              <a:ext uri="{FF2B5EF4-FFF2-40B4-BE49-F238E27FC236}">
                <a16:creationId xmlns:a16="http://schemas.microsoft.com/office/drawing/2014/main" id="{E59558AD-43EE-6FA3-3955-1A23D127BEA5}"/>
              </a:ext>
            </a:extLst>
          </p:cNvPr>
          <p:cNvSpPr/>
          <p:nvPr/>
        </p:nvSpPr>
        <p:spPr>
          <a:xfrm>
            <a:off x="3721584" y="5853919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492">
            <a:extLst>
              <a:ext uri="{FF2B5EF4-FFF2-40B4-BE49-F238E27FC236}">
                <a16:creationId xmlns:a16="http://schemas.microsoft.com/office/drawing/2014/main" id="{5D3CDDC4-69BE-F25B-0DF6-1AB0EB1D0E1B}"/>
              </a:ext>
            </a:extLst>
          </p:cNvPr>
          <p:cNvSpPr/>
          <p:nvPr/>
        </p:nvSpPr>
        <p:spPr>
          <a:xfrm>
            <a:off x="3023843" y="6039886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289" h="289" extrusionOk="0">
                <a:moveTo>
                  <a:pt x="156" y="145"/>
                </a:moveTo>
                <a:cubicBezTo>
                  <a:pt x="287" y="14"/>
                  <a:pt x="287" y="14"/>
                  <a:pt x="287" y="14"/>
                </a:cubicBezTo>
                <a:cubicBezTo>
                  <a:pt x="288" y="12"/>
                  <a:pt x="289" y="10"/>
                  <a:pt x="289" y="8"/>
                </a:cubicBezTo>
                <a:cubicBezTo>
                  <a:pt x="289" y="4"/>
                  <a:pt x="285" y="0"/>
                  <a:pt x="281" y="0"/>
                </a:cubicBezTo>
                <a:cubicBezTo>
                  <a:pt x="279" y="0"/>
                  <a:pt x="277" y="1"/>
                  <a:pt x="275" y="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"/>
                  <a:pt x="1" y="12"/>
                  <a:pt x="2" y="14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2" y="276"/>
                  <a:pt x="2" y="276"/>
                  <a:pt x="2" y="276"/>
                </a:cubicBezTo>
                <a:cubicBezTo>
                  <a:pt x="1" y="277"/>
                  <a:pt x="0" y="279"/>
                  <a:pt x="0" y="281"/>
                </a:cubicBezTo>
                <a:cubicBezTo>
                  <a:pt x="0" y="286"/>
                  <a:pt x="4" y="289"/>
                  <a:pt x="8" y="289"/>
                </a:cubicBezTo>
                <a:cubicBezTo>
                  <a:pt x="10" y="289"/>
                  <a:pt x="12" y="288"/>
                  <a:pt x="14" y="287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275" y="287"/>
                  <a:pt x="275" y="287"/>
                  <a:pt x="275" y="287"/>
                </a:cubicBezTo>
                <a:cubicBezTo>
                  <a:pt x="277" y="288"/>
                  <a:pt x="279" y="289"/>
                  <a:pt x="281" y="289"/>
                </a:cubicBezTo>
                <a:cubicBezTo>
                  <a:pt x="285" y="289"/>
                  <a:pt x="289" y="286"/>
                  <a:pt x="289" y="281"/>
                </a:cubicBezTo>
                <a:cubicBezTo>
                  <a:pt x="289" y="279"/>
                  <a:pt x="288" y="277"/>
                  <a:pt x="287" y="276"/>
                </a:cubicBezTo>
                <a:lnTo>
                  <a:pt x="156" y="145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497">
            <a:extLst>
              <a:ext uri="{FF2B5EF4-FFF2-40B4-BE49-F238E27FC236}">
                <a16:creationId xmlns:a16="http://schemas.microsoft.com/office/drawing/2014/main" id="{18022B9E-9880-D448-8D7C-9267682E8F9A}"/>
              </a:ext>
            </a:extLst>
          </p:cNvPr>
          <p:cNvSpPr/>
          <p:nvPr/>
        </p:nvSpPr>
        <p:spPr>
          <a:xfrm>
            <a:off x="1502752" y="6016268"/>
            <a:ext cx="433388" cy="354013"/>
          </a:xfrm>
          <a:custGeom>
            <a:avLst/>
            <a:gdLst/>
            <a:ahLst/>
            <a:cxnLst/>
            <a:rect l="0" t="0" r="0" b="0"/>
            <a:pathLst>
              <a:path w="353" h="289" extrusionOk="0">
                <a:moveTo>
                  <a:pt x="56" y="176"/>
                </a:moveTo>
                <a:cubicBezTo>
                  <a:pt x="8" y="176"/>
                  <a:pt x="8" y="176"/>
                  <a:pt x="8" y="176"/>
                </a:cubicBezTo>
                <a:cubicBezTo>
                  <a:pt x="4" y="176"/>
                  <a:pt x="0" y="180"/>
                  <a:pt x="0" y="184"/>
                </a:cubicBezTo>
                <a:cubicBezTo>
                  <a:pt x="0" y="281"/>
                  <a:pt x="0" y="281"/>
                  <a:pt x="0" y="281"/>
                </a:cubicBezTo>
                <a:cubicBezTo>
                  <a:pt x="0" y="285"/>
                  <a:pt x="4" y="289"/>
                  <a:pt x="8" y="289"/>
                </a:cubicBezTo>
                <a:cubicBezTo>
                  <a:pt x="56" y="289"/>
                  <a:pt x="56" y="289"/>
                  <a:pt x="56" y="289"/>
                </a:cubicBezTo>
                <a:cubicBezTo>
                  <a:pt x="61" y="289"/>
                  <a:pt x="64" y="285"/>
                  <a:pt x="64" y="281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64" y="180"/>
                  <a:pt x="61" y="176"/>
                  <a:pt x="56" y="176"/>
                </a:cubicBezTo>
                <a:moveTo>
                  <a:pt x="48" y="272"/>
                </a:moveTo>
                <a:cubicBezTo>
                  <a:pt x="16" y="272"/>
                  <a:pt x="16" y="272"/>
                  <a:pt x="16" y="272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48" y="192"/>
                  <a:pt x="48" y="192"/>
                  <a:pt x="48" y="192"/>
                </a:cubicBezTo>
                <a:lnTo>
                  <a:pt x="48" y="272"/>
                </a:lnTo>
                <a:close/>
                <a:moveTo>
                  <a:pt x="249" y="128"/>
                </a:moveTo>
                <a:cubicBezTo>
                  <a:pt x="201" y="128"/>
                  <a:pt x="201" y="128"/>
                  <a:pt x="201" y="128"/>
                </a:cubicBezTo>
                <a:cubicBezTo>
                  <a:pt x="196" y="128"/>
                  <a:pt x="193" y="132"/>
                  <a:pt x="193" y="136"/>
                </a:cubicBezTo>
                <a:cubicBezTo>
                  <a:pt x="193" y="281"/>
                  <a:pt x="193" y="281"/>
                  <a:pt x="193" y="281"/>
                </a:cubicBezTo>
                <a:cubicBezTo>
                  <a:pt x="193" y="285"/>
                  <a:pt x="196" y="289"/>
                  <a:pt x="201" y="289"/>
                </a:cubicBezTo>
                <a:cubicBezTo>
                  <a:pt x="249" y="289"/>
                  <a:pt x="249" y="289"/>
                  <a:pt x="249" y="289"/>
                </a:cubicBezTo>
                <a:cubicBezTo>
                  <a:pt x="254" y="289"/>
                  <a:pt x="257" y="285"/>
                  <a:pt x="257" y="281"/>
                </a:cubicBezTo>
                <a:cubicBezTo>
                  <a:pt x="257" y="136"/>
                  <a:pt x="257" y="136"/>
                  <a:pt x="257" y="136"/>
                </a:cubicBezTo>
                <a:cubicBezTo>
                  <a:pt x="257" y="132"/>
                  <a:pt x="254" y="128"/>
                  <a:pt x="249" y="128"/>
                </a:cubicBezTo>
                <a:moveTo>
                  <a:pt x="241" y="272"/>
                </a:moveTo>
                <a:cubicBezTo>
                  <a:pt x="209" y="272"/>
                  <a:pt x="209" y="272"/>
                  <a:pt x="209" y="272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41" y="144"/>
                  <a:pt x="241" y="144"/>
                  <a:pt x="241" y="144"/>
                </a:cubicBezTo>
                <a:lnTo>
                  <a:pt x="241" y="272"/>
                </a:lnTo>
                <a:close/>
                <a:moveTo>
                  <a:pt x="153" y="32"/>
                </a:moveTo>
                <a:cubicBezTo>
                  <a:pt x="105" y="32"/>
                  <a:pt x="105" y="32"/>
                  <a:pt x="105" y="32"/>
                </a:cubicBezTo>
                <a:cubicBezTo>
                  <a:pt x="100" y="32"/>
                  <a:pt x="97" y="35"/>
                  <a:pt x="97" y="40"/>
                </a:cubicBezTo>
                <a:cubicBezTo>
                  <a:pt x="97" y="281"/>
                  <a:pt x="97" y="281"/>
                  <a:pt x="97" y="281"/>
                </a:cubicBezTo>
                <a:cubicBezTo>
                  <a:pt x="97" y="285"/>
                  <a:pt x="100" y="289"/>
                  <a:pt x="105" y="289"/>
                </a:cubicBezTo>
                <a:cubicBezTo>
                  <a:pt x="153" y="289"/>
                  <a:pt x="153" y="289"/>
                  <a:pt x="153" y="289"/>
                </a:cubicBezTo>
                <a:cubicBezTo>
                  <a:pt x="157" y="289"/>
                  <a:pt x="161" y="285"/>
                  <a:pt x="161" y="281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61" y="35"/>
                  <a:pt x="157" y="32"/>
                  <a:pt x="153" y="32"/>
                </a:cubicBezTo>
                <a:moveTo>
                  <a:pt x="145" y="272"/>
                </a:moveTo>
                <a:cubicBezTo>
                  <a:pt x="113" y="272"/>
                  <a:pt x="113" y="272"/>
                  <a:pt x="113" y="272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45" y="48"/>
                  <a:pt x="145" y="48"/>
                  <a:pt x="145" y="48"/>
                </a:cubicBezTo>
                <a:lnTo>
                  <a:pt x="145" y="272"/>
                </a:lnTo>
                <a:close/>
                <a:moveTo>
                  <a:pt x="345" y="0"/>
                </a:moveTo>
                <a:cubicBezTo>
                  <a:pt x="297" y="0"/>
                  <a:pt x="297" y="0"/>
                  <a:pt x="297" y="0"/>
                </a:cubicBezTo>
                <a:cubicBezTo>
                  <a:pt x="293" y="0"/>
                  <a:pt x="289" y="3"/>
                  <a:pt x="289" y="8"/>
                </a:cubicBezTo>
                <a:cubicBezTo>
                  <a:pt x="289" y="281"/>
                  <a:pt x="289" y="281"/>
                  <a:pt x="289" y="281"/>
                </a:cubicBezTo>
                <a:cubicBezTo>
                  <a:pt x="289" y="285"/>
                  <a:pt x="293" y="289"/>
                  <a:pt x="297" y="289"/>
                </a:cubicBezTo>
                <a:cubicBezTo>
                  <a:pt x="345" y="289"/>
                  <a:pt x="345" y="289"/>
                  <a:pt x="345" y="289"/>
                </a:cubicBezTo>
                <a:cubicBezTo>
                  <a:pt x="350" y="289"/>
                  <a:pt x="353" y="285"/>
                  <a:pt x="353" y="281"/>
                </a:cubicBezTo>
                <a:cubicBezTo>
                  <a:pt x="353" y="8"/>
                  <a:pt x="353" y="8"/>
                  <a:pt x="353" y="8"/>
                </a:cubicBezTo>
                <a:cubicBezTo>
                  <a:pt x="353" y="3"/>
                  <a:pt x="350" y="0"/>
                  <a:pt x="345" y="0"/>
                </a:cubicBezTo>
                <a:moveTo>
                  <a:pt x="337" y="272"/>
                </a:moveTo>
                <a:cubicBezTo>
                  <a:pt x="305" y="272"/>
                  <a:pt x="305" y="272"/>
                  <a:pt x="305" y="272"/>
                </a:cubicBezTo>
                <a:cubicBezTo>
                  <a:pt x="305" y="16"/>
                  <a:pt x="305" y="16"/>
                  <a:pt x="305" y="16"/>
                </a:cubicBezTo>
                <a:cubicBezTo>
                  <a:pt x="337" y="16"/>
                  <a:pt x="337" y="16"/>
                  <a:pt x="337" y="16"/>
                </a:cubicBezTo>
                <a:lnTo>
                  <a:pt x="337" y="272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505">
            <a:extLst>
              <a:ext uri="{FF2B5EF4-FFF2-40B4-BE49-F238E27FC236}">
                <a16:creationId xmlns:a16="http://schemas.microsoft.com/office/drawing/2014/main" id="{2B416B3F-2668-B53E-C336-93AF4B771D66}"/>
              </a:ext>
            </a:extLst>
          </p:cNvPr>
          <p:cNvSpPr/>
          <p:nvPr/>
        </p:nvSpPr>
        <p:spPr>
          <a:xfrm>
            <a:off x="9450860" y="3300704"/>
            <a:ext cx="632884" cy="579563"/>
          </a:xfrm>
          <a:custGeom>
            <a:avLst/>
            <a:gdLst/>
            <a:ahLst/>
            <a:cxnLst/>
            <a:rect l="0" t="0" r="0" b="0"/>
            <a:pathLst>
              <a:path w="353" h="322" extrusionOk="0">
                <a:moveTo>
                  <a:pt x="353" y="109"/>
                </a:moveTo>
                <a:cubicBezTo>
                  <a:pt x="353" y="49"/>
                  <a:pt x="296" y="0"/>
                  <a:pt x="225" y="0"/>
                </a:cubicBezTo>
                <a:cubicBezTo>
                  <a:pt x="172" y="0"/>
                  <a:pt x="126" y="28"/>
                  <a:pt x="107" y="66"/>
                </a:cubicBezTo>
                <a:cubicBezTo>
                  <a:pt x="113" y="65"/>
                  <a:pt x="119" y="65"/>
                  <a:pt x="126" y="65"/>
                </a:cubicBezTo>
                <a:cubicBezTo>
                  <a:pt x="145" y="36"/>
                  <a:pt x="182" y="17"/>
                  <a:pt x="225" y="17"/>
                </a:cubicBezTo>
                <a:cubicBezTo>
                  <a:pt x="287" y="17"/>
                  <a:pt x="337" y="58"/>
                  <a:pt x="337" y="109"/>
                </a:cubicBezTo>
                <a:cubicBezTo>
                  <a:pt x="337" y="134"/>
                  <a:pt x="325" y="157"/>
                  <a:pt x="303" y="175"/>
                </a:cubicBezTo>
                <a:cubicBezTo>
                  <a:pt x="298" y="179"/>
                  <a:pt x="296" y="185"/>
                  <a:pt x="298" y="191"/>
                </a:cubicBezTo>
                <a:cubicBezTo>
                  <a:pt x="305" y="215"/>
                  <a:pt x="305" y="215"/>
                  <a:pt x="305" y="215"/>
                </a:cubicBezTo>
                <a:cubicBezTo>
                  <a:pt x="272" y="202"/>
                  <a:pt x="272" y="202"/>
                  <a:pt x="272" y="202"/>
                </a:cubicBezTo>
                <a:cubicBezTo>
                  <a:pt x="271" y="207"/>
                  <a:pt x="270" y="213"/>
                  <a:pt x="268" y="218"/>
                </a:cubicBezTo>
                <a:cubicBezTo>
                  <a:pt x="329" y="241"/>
                  <a:pt x="329" y="241"/>
                  <a:pt x="329" y="241"/>
                </a:cubicBezTo>
                <a:cubicBezTo>
                  <a:pt x="314" y="187"/>
                  <a:pt x="314" y="187"/>
                  <a:pt x="314" y="187"/>
                </a:cubicBezTo>
                <a:cubicBezTo>
                  <a:pt x="338" y="167"/>
                  <a:pt x="353" y="140"/>
                  <a:pt x="353" y="109"/>
                </a:cubicBezTo>
                <a:moveTo>
                  <a:pt x="128" y="81"/>
                </a:moveTo>
                <a:cubicBezTo>
                  <a:pt x="57" y="81"/>
                  <a:pt x="0" y="129"/>
                  <a:pt x="0" y="189"/>
                </a:cubicBezTo>
                <a:cubicBezTo>
                  <a:pt x="0" y="220"/>
                  <a:pt x="15" y="248"/>
                  <a:pt x="39" y="267"/>
                </a:cubicBezTo>
                <a:cubicBezTo>
                  <a:pt x="24" y="322"/>
                  <a:pt x="24" y="322"/>
                  <a:pt x="24" y="322"/>
                </a:cubicBezTo>
                <a:cubicBezTo>
                  <a:pt x="96" y="294"/>
                  <a:pt x="96" y="294"/>
                  <a:pt x="96" y="294"/>
                </a:cubicBezTo>
                <a:cubicBezTo>
                  <a:pt x="106" y="296"/>
                  <a:pt x="117" y="298"/>
                  <a:pt x="128" y="298"/>
                </a:cubicBezTo>
                <a:cubicBezTo>
                  <a:pt x="199" y="298"/>
                  <a:pt x="257" y="249"/>
                  <a:pt x="257" y="189"/>
                </a:cubicBezTo>
                <a:cubicBezTo>
                  <a:pt x="257" y="129"/>
                  <a:pt x="199" y="81"/>
                  <a:pt x="128" y="81"/>
                </a:cubicBezTo>
                <a:moveTo>
                  <a:pt x="128" y="281"/>
                </a:moveTo>
                <a:cubicBezTo>
                  <a:pt x="119" y="281"/>
                  <a:pt x="109" y="280"/>
                  <a:pt x="99" y="278"/>
                </a:cubicBezTo>
                <a:cubicBezTo>
                  <a:pt x="98" y="278"/>
                  <a:pt x="97" y="278"/>
                  <a:pt x="96" y="278"/>
                </a:cubicBezTo>
                <a:cubicBezTo>
                  <a:pt x="94" y="278"/>
                  <a:pt x="92" y="278"/>
                  <a:pt x="90" y="279"/>
                </a:cubicBezTo>
                <a:cubicBezTo>
                  <a:pt x="48" y="295"/>
                  <a:pt x="48" y="295"/>
                  <a:pt x="48" y="295"/>
                </a:cubicBezTo>
                <a:cubicBezTo>
                  <a:pt x="55" y="272"/>
                  <a:pt x="55" y="272"/>
                  <a:pt x="55" y="272"/>
                </a:cubicBezTo>
                <a:cubicBezTo>
                  <a:pt x="57" y="266"/>
                  <a:pt x="55" y="259"/>
                  <a:pt x="50" y="255"/>
                </a:cubicBezTo>
                <a:cubicBezTo>
                  <a:pt x="28" y="237"/>
                  <a:pt x="16" y="214"/>
                  <a:pt x="16" y="189"/>
                </a:cubicBezTo>
                <a:cubicBezTo>
                  <a:pt x="16" y="138"/>
                  <a:pt x="66" y="97"/>
                  <a:pt x="128" y="97"/>
                </a:cubicBezTo>
                <a:cubicBezTo>
                  <a:pt x="190" y="97"/>
                  <a:pt x="241" y="138"/>
                  <a:pt x="241" y="189"/>
                </a:cubicBezTo>
                <a:cubicBezTo>
                  <a:pt x="241" y="240"/>
                  <a:pt x="190" y="281"/>
                  <a:pt x="128" y="281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518">
            <a:extLst>
              <a:ext uri="{FF2B5EF4-FFF2-40B4-BE49-F238E27FC236}">
                <a16:creationId xmlns:a16="http://schemas.microsoft.com/office/drawing/2014/main" id="{1DDE54A6-1BB9-BBE4-62B0-EE3803625977}"/>
              </a:ext>
            </a:extLst>
          </p:cNvPr>
          <p:cNvSpPr/>
          <p:nvPr/>
        </p:nvSpPr>
        <p:spPr>
          <a:xfrm>
            <a:off x="2295276" y="5936893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28" y="193"/>
                </a:moveTo>
                <a:cubicBezTo>
                  <a:pt x="124" y="193"/>
                  <a:pt x="120" y="196"/>
                  <a:pt x="120" y="201"/>
                </a:cubicBezTo>
                <a:cubicBezTo>
                  <a:pt x="120" y="203"/>
                  <a:pt x="121" y="205"/>
                  <a:pt x="122" y="206"/>
                </a:cubicBezTo>
                <a:cubicBezTo>
                  <a:pt x="170" y="255"/>
                  <a:pt x="170" y="255"/>
                  <a:pt x="170" y="255"/>
                </a:cubicBezTo>
                <a:cubicBezTo>
                  <a:pt x="172" y="256"/>
                  <a:pt x="174" y="257"/>
                  <a:pt x="176" y="257"/>
                </a:cubicBezTo>
                <a:cubicBezTo>
                  <a:pt x="178" y="257"/>
                  <a:pt x="180" y="256"/>
                  <a:pt x="182" y="255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1" y="205"/>
                  <a:pt x="232" y="203"/>
                  <a:pt x="232" y="201"/>
                </a:cubicBezTo>
                <a:cubicBezTo>
                  <a:pt x="232" y="196"/>
                  <a:pt x="229" y="193"/>
                  <a:pt x="224" y="193"/>
                </a:cubicBezTo>
                <a:cubicBezTo>
                  <a:pt x="222" y="193"/>
                  <a:pt x="220" y="194"/>
                  <a:pt x="219" y="195"/>
                </a:cubicBezTo>
                <a:cubicBezTo>
                  <a:pt x="184" y="230"/>
                  <a:pt x="184" y="230"/>
                  <a:pt x="184" y="230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4"/>
                  <a:pt x="181" y="0"/>
                  <a:pt x="176" y="0"/>
                </a:cubicBezTo>
                <a:cubicBezTo>
                  <a:pt x="172" y="0"/>
                  <a:pt x="168" y="4"/>
                  <a:pt x="168" y="8"/>
                </a:cubicBezTo>
                <a:cubicBezTo>
                  <a:pt x="168" y="230"/>
                  <a:pt x="168" y="230"/>
                  <a:pt x="168" y="230"/>
                </a:cubicBezTo>
                <a:cubicBezTo>
                  <a:pt x="134" y="195"/>
                  <a:pt x="134" y="195"/>
                  <a:pt x="134" y="195"/>
                </a:cubicBezTo>
                <a:cubicBezTo>
                  <a:pt x="132" y="194"/>
                  <a:pt x="130" y="193"/>
                  <a:pt x="128" y="193"/>
                </a:cubicBezTo>
                <a:moveTo>
                  <a:pt x="337" y="80"/>
                </a:moveTo>
                <a:cubicBezTo>
                  <a:pt x="208" y="80"/>
                  <a:pt x="208" y="80"/>
                  <a:pt x="208" y="80"/>
                </a:cubicBezTo>
                <a:cubicBezTo>
                  <a:pt x="204" y="80"/>
                  <a:pt x="200" y="84"/>
                  <a:pt x="200" y="88"/>
                </a:cubicBezTo>
                <a:cubicBezTo>
                  <a:pt x="200" y="93"/>
                  <a:pt x="204" y="96"/>
                  <a:pt x="208" y="96"/>
                </a:cubicBezTo>
                <a:cubicBezTo>
                  <a:pt x="337" y="96"/>
                  <a:pt x="337" y="96"/>
                  <a:pt x="337" y="96"/>
                </a:cubicBezTo>
                <a:cubicBezTo>
                  <a:pt x="337" y="129"/>
                  <a:pt x="337" y="129"/>
                  <a:pt x="337" y="129"/>
                </a:cubicBezTo>
                <a:cubicBezTo>
                  <a:pt x="208" y="129"/>
                  <a:pt x="208" y="129"/>
                  <a:pt x="208" y="129"/>
                </a:cubicBezTo>
                <a:cubicBezTo>
                  <a:pt x="204" y="129"/>
                  <a:pt x="200" y="132"/>
                  <a:pt x="200" y="137"/>
                </a:cubicBezTo>
                <a:cubicBezTo>
                  <a:pt x="200" y="141"/>
                  <a:pt x="204" y="145"/>
                  <a:pt x="208" y="145"/>
                </a:cubicBezTo>
                <a:cubicBezTo>
                  <a:pt x="305" y="145"/>
                  <a:pt x="305" y="145"/>
                  <a:pt x="305" y="145"/>
                </a:cubicBezTo>
                <a:cubicBezTo>
                  <a:pt x="305" y="337"/>
                  <a:pt x="305" y="337"/>
                  <a:pt x="305" y="337"/>
                </a:cubicBezTo>
                <a:cubicBezTo>
                  <a:pt x="48" y="337"/>
                  <a:pt x="48" y="337"/>
                  <a:pt x="48" y="337"/>
                </a:cubicBezTo>
                <a:cubicBezTo>
                  <a:pt x="48" y="145"/>
                  <a:pt x="48" y="145"/>
                  <a:pt x="48" y="145"/>
                </a:cubicBezTo>
                <a:cubicBezTo>
                  <a:pt x="144" y="145"/>
                  <a:pt x="144" y="145"/>
                  <a:pt x="144" y="145"/>
                </a:cubicBezTo>
                <a:cubicBezTo>
                  <a:pt x="148" y="145"/>
                  <a:pt x="152" y="141"/>
                  <a:pt x="152" y="137"/>
                </a:cubicBezTo>
                <a:cubicBezTo>
                  <a:pt x="152" y="132"/>
                  <a:pt x="148" y="129"/>
                  <a:pt x="144" y="129"/>
                </a:cubicBezTo>
                <a:cubicBezTo>
                  <a:pt x="16" y="129"/>
                  <a:pt x="16" y="129"/>
                  <a:pt x="16" y="129"/>
                </a:cubicBezTo>
                <a:cubicBezTo>
                  <a:pt x="16" y="96"/>
                  <a:pt x="16" y="96"/>
                  <a:pt x="16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8" y="96"/>
                  <a:pt x="152" y="93"/>
                  <a:pt x="152" y="88"/>
                </a:cubicBezTo>
                <a:cubicBezTo>
                  <a:pt x="152" y="84"/>
                  <a:pt x="148" y="80"/>
                  <a:pt x="144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8"/>
                  <a:pt x="0" y="9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37"/>
                  <a:pt x="7" y="145"/>
                  <a:pt x="16" y="145"/>
                </a:cubicBezTo>
                <a:cubicBezTo>
                  <a:pt x="32" y="145"/>
                  <a:pt x="32" y="145"/>
                  <a:pt x="32" y="145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32" y="346"/>
                  <a:pt x="39" y="353"/>
                  <a:pt x="48" y="353"/>
                </a:cubicBezTo>
                <a:cubicBezTo>
                  <a:pt x="305" y="353"/>
                  <a:pt x="305" y="353"/>
                  <a:pt x="305" y="353"/>
                </a:cubicBezTo>
                <a:cubicBezTo>
                  <a:pt x="313" y="353"/>
                  <a:pt x="321" y="346"/>
                  <a:pt x="321" y="337"/>
                </a:cubicBezTo>
                <a:cubicBezTo>
                  <a:pt x="321" y="145"/>
                  <a:pt x="321" y="145"/>
                  <a:pt x="321" y="145"/>
                </a:cubicBezTo>
                <a:cubicBezTo>
                  <a:pt x="337" y="145"/>
                  <a:pt x="337" y="145"/>
                  <a:pt x="337" y="145"/>
                </a:cubicBezTo>
                <a:cubicBezTo>
                  <a:pt x="346" y="145"/>
                  <a:pt x="353" y="137"/>
                  <a:pt x="353" y="129"/>
                </a:cubicBezTo>
                <a:cubicBezTo>
                  <a:pt x="353" y="96"/>
                  <a:pt x="353" y="96"/>
                  <a:pt x="353" y="96"/>
                </a:cubicBezTo>
                <a:cubicBezTo>
                  <a:pt x="353" y="88"/>
                  <a:pt x="346" y="80"/>
                  <a:pt x="337" y="80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565">
            <a:extLst>
              <a:ext uri="{FF2B5EF4-FFF2-40B4-BE49-F238E27FC236}">
                <a16:creationId xmlns:a16="http://schemas.microsoft.com/office/drawing/2014/main" id="{2554D92E-3031-F725-1A01-8D6ACED532BF}"/>
              </a:ext>
            </a:extLst>
          </p:cNvPr>
          <p:cNvSpPr/>
          <p:nvPr/>
        </p:nvSpPr>
        <p:spPr>
          <a:xfrm>
            <a:off x="10462241" y="2495039"/>
            <a:ext cx="618692" cy="507237"/>
          </a:xfrm>
          <a:custGeom>
            <a:avLst/>
            <a:gdLst/>
            <a:ahLst/>
            <a:cxnLst/>
            <a:rect l="0" t="0" r="0" b="0"/>
            <a:pathLst>
              <a:path w="353" h="289" extrusionOk="0">
                <a:moveTo>
                  <a:pt x="321" y="32"/>
                </a:moveTo>
                <a:cubicBezTo>
                  <a:pt x="176" y="32"/>
                  <a:pt x="176" y="32"/>
                  <a:pt x="176" y="32"/>
                </a:cubicBezTo>
                <a:cubicBezTo>
                  <a:pt x="144" y="32"/>
                  <a:pt x="144" y="0"/>
                  <a:pt x="11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74"/>
                  <a:pt x="14" y="289"/>
                  <a:pt x="32" y="289"/>
                </a:cubicBezTo>
                <a:cubicBezTo>
                  <a:pt x="321" y="289"/>
                  <a:pt x="321" y="289"/>
                  <a:pt x="321" y="289"/>
                </a:cubicBezTo>
                <a:cubicBezTo>
                  <a:pt x="338" y="289"/>
                  <a:pt x="353" y="274"/>
                  <a:pt x="353" y="256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46"/>
                  <a:pt x="338" y="32"/>
                  <a:pt x="321" y="32"/>
                </a:cubicBezTo>
                <a:moveTo>
                  <a:pt x="337" y="256"/>
                </a:moveTo>
                <a:cubicBezTo>
                  <a:pt x="337" y="265"/>
                  <a:pt x="330" y="272"/>
                  <a:pt x="321" y="272"/>
                </a:cubicBezTo>
                <a:cubicBezTo>
                  <a:pt x="32" y="272"/>
                  <a:pt x="32" y="272"/>
                  <a:pt x="32" y="272"/>
                </a:cubicBezTo>
                <a:cubicBezTo>
                  <a:pt x="23" y="272"/>
                  <a:pt x="16" y="265"/>
                  <a:pt x="16" y="256"/>
                </a:cubicBezTo>
                <a:cubicBezTo>
                  <a:pt x="16" y="96"/>
                  <a:pt x="16" y="96"/>
                  <a:pt x="16" y="96"/>
                </a:cubicBezTo>
                <a:cubicBezTo>
                  <a:pt x="337" y="96"/>
                  <a:pt x="337" y="96"/>
                  <a:pt x="337" y="96"/>
                </a:cubicBezTo>
                <a:lnTo>
                  <a:pt x="337" y="256"/>
                </a:lnTo>
                <a:close/>
                <a:moveTo>
                  <a:pt x="337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3"/>
                  <a:pt x="23" y="16"/>
                  <a:pt x="32" y="16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36" y="16"/>
                  <a:pt x="136" y="48"/>
                  <a:pt x="176" y="48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30" y="48"/>
                  <a:pt x="337" y="55"/>
                  <a:pt x="337" y="64"/>
                </a:cubicBezTo>
                <a:lnTo>
                  <a:pt x="337" y="80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577">
            <a:extLst>
              <a:ext uri="{FF2B5EF4-FFF2-40B4-BE49-F238E27FC236}">
                <a16:creationId xmlns:a16="http://schemas.microsoft.com/office/drawing/2014/main" id="{3EB1D926-EF8E-08A2-20DD-7CFFB093AA66}"/>
              </a:ext>
            </a:extLst>
          </p:cNvPr>
          <p:cNvSpPr/>
          <p:nvPr/>
        </p:nvSpPr>
        <p:spPr>
          <a:xfrm>
            <a:off x="7276416" y="5017054"/>
            <a:ext cx="632883" cy="596951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21" y="32"/>
                </a:moveTo>
                <a:cubicBezTo>
                  <a:pt x="289" y="32"/>
                  <a:pt x="289" y="32"/>
                  <a:pt x="289" y="32"/>
                </a:cubicBezTo>
                <a:cubicBezTo>
                  <a:pt x="289" y="8"/>
                  <a:pt x="289" y="8"/>
                  <a:pt x="289" y="8"/>
                </a:cubicBezTo>
                <a:cubicBezTo>
                  <a:pt x="289" y="3"/>
                  <a:pt x="286" y="0"/>
                  <a:pt x="281" y="0"/>
                </a:cubicBezTo>
                <a:cubicBezTo>
                  <a:pt x="277" y="0"/>
                  <a:pt x="273" y="3"/>
                  <a:pt x="273" y="8"/>
                </a:cubicBezTo>
                <a:cubicBezTo>
                  <a:pt x="273" y="32"/>
                  <a:pt x="273" y="32"/>
                  <a:pt x="273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3"/>
                  <a:pt x="77" y="0"/>
                  <a:pt x="72" y="0"/>
                </a:cubicBezTo>
                <a:cubicBezTo>
                  <a:pt x="68" y="0"/>
                  <a:pt x="64" y="3"/>
                  <a:pt x="64" y="8"/>
                </a:cubicBezTo>
                <a:cubicBezTo>
                  <a:pt x="64" y="32"/>
                  <a:pt x="64" y="32"/>
                  <a:pt x="64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15" y="32"/>
                  <a:pt x="0" y="46"/>
                  <a:pt x="0" y="64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5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9" y="353"/>
                  <a:pt x="353" y="339"/>
                  <a:pt x="353" y="321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46"/>
                  <a:pt x="339" y="32"/>
                  <a:pt x="321" y="32"/>
                </a:cubicBezTo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337" y="128"/>
                  <a:pt x="337" y="128"/>
                  <a:pt x="337" y="128"/>
                </a:cubicBezTo>
                <a:lnTo>
                  <a:pt x="337" y="321"/>
                </a:lnTo>
                <a:close/>
                <a:moveTo>
                  <a:pt x="337" y="112"/>
                </a:moveTo>
                <a:cubicBezTo>
                  <a:pt x="16" y="112"/>
                  <a:pt x="16" y="112"/>
                  <a:pt x="16" y="112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55"/>
                  <a:pt x="23" y="48"/>
                  <a:pt x="32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77" y="80"/>
                  <a:pt x="80" y="76"/>
                  <a:pt x="80" y="72"/>
                </a:cubicBezTo>
                <a:cubicBezTo>
                  <a:pt x="80" y="48"/>
                  <a:pt x="80" y="48"/>
                  <a:pt x="80" y="48"/>
                </a:cubicBezTo>
                <a:cubicBezTo>
                  <a:pt x="273" y="48"/>
                  <a:pt x="273" y="48"/>
                  <a:pt x="273" y="48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3" y="76"/>
                  <a:pt x="277" y="80"/>
                  <a:pt x="281" y="80"/>
                </a:cubicBezTo>
                <a:cubicBezTo>
                  <a:pt x="286" y="80"/>
                  <a:pt x="289" y="76"/>
                  <a:pt x="289" y="72"/>
                </a:cubicBezTo>
                <a:cubicBezTo>
                  <a:pt x="289" y="48"/>
                  <a:pt x="289" y="48"/>
                  <a:pt x="289" y="48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30" y="48"/>
                  <a:pt x="337" y="55"/>
                  <a:pt x="337" y="64"/>
                </a:cubicBezTo>
                <a:lnTo>
                  <a:pt x="337" y="112"/>
                </a:lnTo>
                <a:close/>
                <a:moveTo>
                  <a:pt x="233" y="297"/>
                </a:moveTo>
                <a:cubicBezTo>
                  <a:pt x="248" y="297"/>
                  <a:pt x="248" y="297"/>
                  <a:pt x="248" y="297"/>
                </a:cubicBezTo>
                <a:cubicBezTo>
                  <a:pt x="248" y="168"/>
                  <a:pt x="248" y="168"/>
                  <a:pt x="248" y="168"/>
                </a:cubicBezTo>
                <a:cubicBezTo>
                  <a:pt x="237" y="168"/>
                  <a:pt x="237" y="168"/>
                  <a:pt x="237" y="168"/>
                </a:cubicBezTo>
                <a:cubicBezTo>
                  <a:pt x="236" y="172"/>
                  <a:pt x="235" y="176"/>
                  <a:pt x="232" y="180"/>
                </a:cubicBezTo>
                <a:cubicBezTo>
                  <a:pt x="230" y="183"/>
                  <a:pt x="227" y="185"/>
                  <a:pt x="224" y="187"/>
                </a:cubicBezTo>
                <a:cubicBezTo>
                  <a:pt x="221" y="189"/>
                  <a:pt x="217" y="190"/>
                  <a:pt x="213" y="191"/>
                </a:cubicBezTo>
                <a:cubicBezTo>
                  <a:pt x="209" y="191"/>
                  <a:pt x="205" y="192"/>
                  <a:pt x="201" y="192"/>
                </a:cubicBezTo>
                <a:cubicBezTo>
                  <a:pt x="201" y="204"/>
                  <a:pt x="201" y="204"/>
                  <a:pt x="201" y="204"/>
                </a:cubicBezTo>
                <a:cubicBezTo>
                  <a:pt x="233" y="204"/>
                  <a:pt x="233" y="204"/>
                  <a:pt x="233" y="204"/>
                </a:cubicBezTo>
                <a:lnTo>
                  <a:pt x="233" y="297"/>
                </a:lnTo>
                <a:close/>
                <a:moveTo>
                  <a:pt x="157" y="278"/>
                </a:moveTo>
                <a:cubicBezTo>
                  <a:pt x="154" y="281"/>
                  <a:pt x="152" y="282"/>
                  <a:pt x="148" y="283"/>
                </a:cubicBezTo>
                <a:cubicBezTo>
                  <a:pt x="145" y="285"/>
                  <a:pt x="141" y="285"/>
                  <a:pt x="138" y="285"/>
                </a:cubicBezTo>
                <a:cubicBezTo>
                  <a:pt x="129" y="285"/>
                  <a:pt x="123" y="282"/>
                  <a:pt x="118" y="277"/>
                </a:cubicBezTo>
                <a:cubicBezTo>
                  <a:pt x="114" y="272"/>
                  <a:pt x="111" y="265"/>
                  <a:pt x="111" y="257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96" y="263"/>
                  <a:pt x="97" y="269"/>
                  <a:pt x="99" y="275"/>
                </a:cubicBezTo>
                <a:cubicBezTo>
                  <a:pt x="101" y="280"/>
                  <a:pt x="104" y="284"/>
                  <a:pt x="107" y="288"/>
                </a:cubicBezTo>
                <a:cubicBezTo>
                  <a:pt x="111" y="291"/>
                  <a:pt x="115" y="294"/>
                  <a:pt x="120" y="296"/>
                </a:cubicBezTo>
                <a:cubicBezTo>
                  <a:pt x="126" y="298"/>
                  <a:pt x="131" y="299"/>
                  <a:pt x="138" y="299"/>
                </a:cubicBezTo>
                <a:cubicBezTo>
                  <a:pt x="144" y="299"/>
                  <a:pt x="149" y="298"/>
                  <a:pt x="154" y="296"/>
                </a:cubicBezTo>
                <a:cubicBezTo>
                  <a:pt x="160" y="294"/>
                  <a:pt x="164" y="292"/>
                  <a:pt x="168" y="289"/>
                </a:cubicBezTo>
                <a:cubicBezTo>
                  <a:pt x="172" y="285"/>
                  <a:pt x="175" y="281"/>
                  <a:pt x="177" y="276"/>
                </a:cubicBezTo>
                <a:cubicBezTo>
                  <a:pt x="180" y="272"/>
                  <a:pt x="181" y="266"/>
                  <a:pt x="181" y="259"/>
                </a:cubicBezTo>
                <a:cubicBezTo>
                  <a:pt x="181" y="252"/>
                  <a:pt x="179" y="245"/>
                  <a:pt x="175" y="239"/>
                </a:cubicBezTo>
                <a:cubicBezTo>
                  <a:pt x="172" y="234"/>
                  <a:pt x="166" y="230"/>
                  <a:pt x="158" y="228"/>
                </a:cubicBezTo>
                <a:cubicBezTo>
                  <a:pt x="158" y="228"/>
                  <a:pt x="158" y="228"/>
                  <a:pt x="158" y="228"/>
                </a:cubicBezTo>
                <a:cubicBezTo>
                  <a:pt x="163" y="226"/>
                  <a:pt x="167" y="222"/>
                  <a:pt x="171" y="218"/>
                </a:cubicBezTo>
                <a:cubicBezTo>
                  <a:pt x="174" y="213"/>
                  <a:pt x="176" y="208"/>
                  <a:pt x="176" y="202"/>
                </a:cubicBezTo>
                <a:cubicBezTo>
                  <a:pt x="176" y="196"/>
                  <a:pt x="175" y="191"/>
                  <a:pt x="173" y="187"/>
                </a:cubicBezTo>
                <a:cubicBezTo>
                  <a:pt x="171" y="182"/>
                  <a:pt x="168" y="179"/>
                  <a:pt x="165" y="176"/>
                </a:cubicBezTo>
                <a:cubicBezTo>
                  <a:pt x="161" y="173"/>
                  <a:pt x="157" y="171"/>
                  <a:pt x="153" y="170"/>
                </a:cubicBezTo>
                <a:cubicBezTo>
                  <a:pt x="148" y="168"/>
                  <a:pt x="143" y="168"/>
                  <a:pt x="137" y="168"/>
                </a:cubicBezTo>
                <a:cubicBezTo>
                  <a:pt x="131" y="168"/>
                  <a:pt x="126" y="169"/>
                  <a:pt x="121" y="171"/>
                </a:cubicBezTo>
                <a:cubicBezTo>
                  <a:pt x="116" y="173"/>
                  <a:pt x="112" y="176"/>
                  <a:pt x="109" y="179"/>
                </a:cubicBezTo>
                <a:cubicBezTo>
                  <a:pt x="106" y="183"/>
                  <a:pt x="103" y="187"/>
                  <a:pt x="102" y="192"/>
                </a:cubicBezTo>
                <a:cubicBezTo>
                  <a:pt x="100" y="197"/>
                  <a:pt x="99" y="203"/>
                  <a:pt x="99" y="209"/>
                </a:cubicBezTo>
                <a:cubicBezTo>
                  <a:pt x="114" y="209"/>
                  <a:pt x="114" y="209"/>
                  <a:pt x="114" y="209"/>
                </a:cubicBezTo>
                <a:cubicBezTo>
                  <a:pt x="114" y="205"/>
                  <a:pt x="114" y="202"/>
                  <a:pt x="115" y="199"/>
                </a:cubicBezTo>
                <a:cubicBezTo>
                  <a:pt x="116" y="195"/>
                  <a:pt x="118" y="192"/>
                  <a:pt x="120" y="190"/>
                </a:cubicBezTo>
                <a:cubicBezTo>
                  <a:pt x="121" y="187"/>
                  <a:pt x="124" y="185"/>
                  <a:pt x="127" y="184"/>
                </a:cubicBezTo>
                <a:cubicBezTo>
                  <a:pt x="130" y="182"/>
                  <a:pt x="133" y="181"/>
                  <a:pt x="137" y="181"/>
                </a:cubicBezTo>
                <a:cubicBezTo>
                  <a:pt x="144" y="181"/>
                  <a:pt x="149" y="183"/>
                  <a:pt x="153" y="186"/>
                </a:cubicBezTo>
                <a:cubicBezTo>
                  <a:pt x="158" y="190"/>
                  <a:pt x="160" y="195"/>
                  <a:pt x="160" y="202"/>
                </a:cubicBezTo>
                <a:cubicBezTo>
                  <a:pt x="160" y="205"/>
                  <a:pt x="159" y="208"/>
                  <a:pt x="158" y="211"/>
                </a:cubicBezTo>
                <a:cubicBezTo>
                  <a:pt x="156" y="214"/>
                  <a:pt x="155" y="216"/>
                  <a:pt x="153" y="218"/>
                </a:cubicBezTo>
                <a:cubicBezTo>
                  <a:pt x="150" y="219"/>
                  <a:pt x="148" y="221"/>
                  <a:pt x="145" y="222"/>
                </a:cubicBezTo>
                <a:cubicBezTo>
                  <a:pt x="142" y="223"/>
                  <a:pt x="139" y="223"/>
                  <a:pt x="136" y="223"/>
                </a:cubicBezTo>
                <a:cubicBezTo>
                  <a:pt x="131" y="223"/>
                  <a:pt x="131" y="223"/>
                  <a:pt x="131" y="223"/>
                </a:cubicBezTo>
                <a:cubicBezTo>
                  <a:pt x="130" y="223"/>
                  <a:pt x="130" y="223"/>
                  <a:pt x="129" y="223"/>
                </a:cubicBezTo>
                <a:cubicBezTo>
                  <a:pt x="129" y="236"/>
                  <a:pt x="129" y="236"/>
                  <a:pt x="129" y="236"/>
                </a:cubicBezTo>
                <a:cubicBezTo>
                  <a:pt x="132" y="236"/>
                  <a:pt x="135" y="235"/>
                  <a:pt x="138" y="235"/>
                </a:cubicBezTo>
                <a:cubicBezTo>
                  <a:pt x="142" y="235"/>
                  <a:pt x="146" y="236"/>
                  <a:pt x="149" y="237"/>
                </a:cubicBezTo>
                <a:cubicBezTo>
                  <a:pt x="152" y="238"/>
                  <a:pt x="155" y="240"/>
                  <a:pt x="157" y="242"/>
                </a:cubicBezTo>
                <a:cubicBezTo>
                  <a:pt x="160" y="244"/>
                  <a:pt x="161" y="246"/>
                  <a:pt x="163" y="250"/>
                </a:cubicBezTo>
                <a:cubicBezTo>
                  <a:pt x="164" y="253"/>
                  <a:pt x="165" y="256"/>
                  <a:pt x="165" y="260"/>
                </a:cubicBezTo>
                <a:cubicBezTo>
                  <a:pt x="165" y="264"/>
                  <a:pt x="164" y="268"/>
                  <a:pt x="163" y="271"/>
                </a:cubicBezTo>
                <a:cubicBezTo>
                  <a:pt x="161" y="274"/>
                  <a:pt x="159" y="276"/>
                  <a:pt x="157" y="278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587">
            <a:extLst>
              <a:ext uri="{FF2B5EF4-FFF2-40B4-BE49-F238E27FC236}">
                <a16:creationId xmlns:a16="http://schemas.microsoft.com/office/drawing/2014/main" id="{5774BD98-083A-490D-D842-9E077D489FFB}"/>
              </a:ext>
            </a:extLst>
          </p:cNvPr>
          <p:cNvSpPr/>
          <p:nvPr/>
        </p:nvSpPr>
        <p:spPr>
          <a:xfrm>
            <a:off x="10554099" y="4286851"/>
            <a:ext cx="434975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53" y="280"/>
                </a:moveTo>
                <a:cubicBezTo>
                  <a:pt x="353" y="280"/>
                  <a:pt x="353" y="280"/>
                  <a:pt x="353" y="280"/>
                </a:cubicBezTo>
                <a:cubicBezTo>
                  <a:pt x="353" y="274"/>
                  <a:pt x="350" y="268"/>
                  <a:pt x="346" y="263"/>
                </a:cubicBezTo>
                <a:cubicBezTo>
                  <a:pt x="345" y="262"/>
                  <a:pt x="343" y="261"/>
                  <a:pt x="342" y="260"/>
                </a:cubicBezTo>
                <a:cubicBezTo>
                  <a:pt x="274" y="207"/>
                  <a:pt x="274" y="207"/>
                  <a:pt x="274" y="207"/>
                </a:cubicBezTo>
                <a:cubicBezTo>
                  <a:pt x="269" y="203"/>
                  <a:pt x="263" y="200"/>
                  <a:pt x="257" y="200"/>
                </a:cubicBezTo>
                <a:cubicBezTo>
                  <a:pt x="251" y="200"/>
                  <a:pt x="246" y="202"/>
                  <a:pt x="242" y="205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0" y="227"/>
                  <a:pt x="216" y="230"/>
                  <a:pt x="211" y="230"/>
                </a:cubicBezTo>
                <a:cubicBezTo>
                  <a:pt x="206" y="230"/>
                  <a:pt x="201" y="227"/>
                  <a:pt x="198" y="223"/>
                </a:cubicBezTo>
                <a:cubicBezTo>
                  <a:pt x="198" y="223"/>
                  <a:pt x="198" y="223"/>
                  <a:pt x="198" y="223"/>
                </a:cubicBezTo>
                <a:cubicBezTo>
                  <a:pt x="172" y="204"/>
                  <a:pt x="148" y="181"/>
                  <a:pt x="129" y="155"/>
                </a:cubicBezTo>
                <a:cubicBezTo>
                  <a:pt x="129" y="155"/>
                  <a:pt x="130" y="155"/>
                  <a:pt x="130" y="155"/>
                </a:cubicBezTo>
                <a:cubicBezTo>
                  <a:pt x="126" y="152"/>
                  <a:pt x="123" y="147"/>
                  <a:pt x="123" y="141"/>
                </a:cubicBezTo>
                <a:cubicBezTo>
                  <a:pt x="123" y="136"/>
                  <a:pt x="125" y="132"/>
                  <a:pt x="129" y="129"/>
                </a:cubicBezTo>
                <a:cubicBezTo>
                  <a:pt x="129" y="129"/>
                  <a:pt x="129" y="129"/>
                  <a:pt x="129" y="129"/>
                </a:cubicBezTo>
                <a:cubicBezTo>
                  <a:pt x="147" y="110"/>
                  <a:pt x="147" y="110"/>
                  <a:pt x="147" y="110"/>
                </a:cubicBezTo>
                <a:cubicBezTo>
                  <a:pt x="150" y="106"/>
                  <a:pt x="152" y="101"/>
                  <a:pt x="152" y="96"/>
                </a:cubicBezTo>
                <a:cubicBezTo>
                  <a:pt x="152" y="89"/>
                  <a:pt x="150" y="83"/>
                  <a:pt x="145" y="79"/>
                </a:cubicBezTo>
                <a:cubicBezTo>
                  <a:pt x="92" y="11"/>
                  <a:pt x="92" y="11"/>
                  <a:pt x="92" y="11"/>
                </a:cubicBezTo>
                <a:cubicBezTo>
                  <a:pt x="91" y="9"/>
                  <a:pt x="90" y="8"/>
                  <a:pt x="89" y="7"/>
                </a:cubicBezTo>
                <a:cubicBezTo>
                  <a:pt x="85" y="2"/>
                  <a:pt x="79" y="0"/>
                  <a:pt x="72" y="0"/>
                </a:cubicBezTo>
                <a:cubicBezTo>
                  <a:pt x="40" y="0"/>
                  <a:pt x="0" y="37"/>
                  <a:pt x="0" y="84"/>
                </a:cubicBezTo>
                <a:cubicBezTo>
                  <a:pt x="0" y="97"/>
                  <a:pt x="3" y="109"/>
                  <a:pt x="8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56" y="216"/>
                  <a:pt x="136" y="297"/>
                  <a:pt x="232" y="345"/>
                </a:cubicBezTo>
                <a:cubicBezTo>
                  <a:pt x="233" y="345"/>
                  <a:pt x="233" y="345"/>
                  <a:pt x="233" y="345"/>
                </a:cubicBezTo>
                <a:cubicBezTo>
                  <a:pt x="244" y="350"/>
                  <a:pt x="256" y="353"/>
                  <a:pt x="269" y="353"/>
                </a:cubicBezTo>
                <a:cubicBezTo>
                  <a:pt x="315" y="353"/>
                  <a:pt x="353" y="313"/>
                  <a:pt x="353" y="281"/>
                </a:cubicBezTo>
                <a:cubicBezTo>
                  <a:pt x="353" y="281"/>
                  <a:pt x="353" y="280"/>
                  <a:pt x="353" y="280"/>
                </a:cubicBezTo>
                <a:moveTo>
                  <a:pt x="269" y="337"/>
                </a:moveTo>
                <a:cubicBezTo>
                  <a:pt x="259" y="337"/>
                  <a:pt x="249" y="335"/>
                  <a:pt x="240" y="330"/>
                </a:cubicBezTo>
                <a:cubicBezTo>
                  <a:pt x="239" y="330"/>
                  <a:pt x="238" y="329"/>
                  <a:pt x="237" y="329"/>
                </a:cubicBezTo>
                <a:cubicBezTo>
                  <a:pt x="146" y="283"/>
                  <a:pt x="70" y="207"/>
                  <a:pt x="23" y="116"/>
                </a:cubicBezTo>
                <a:cubicBezTo>
                  <a:pt x="23" y="115"/>
                  <a:pt x="23" y="114"/>
                  <a:pt x="22" y="113"/>
                </a:cubicBezTo>
                <a:cubicBezTo>
                  <a:pt x="18" y="104"/>
                  <a:pt x="16" y="94"/>
                  <a:pt x="16" y="84"/>
                </a:cubicBezTo>
                <a:cubicBezTo>
                  <a:pt x="16" y="45"/>
                  <a:pt x="50" y="16"/>
                  <a:pt x="72" y="16"/>
                </a:cubicBezTo>
                <a:cubicBezTo>
                  <a:pt x="75" y="16"/>
                  <a:pt x="77" y="17"/>
                  <a:pt x="78" y="18"/>
                </a:cubicBezTo>
                <a:cubicBezTo>
                  <a:pt x="78" y="18"/>
                  <a:pt x="78" y="19"/>
                  <a:pt x="79" y="19"/>
                </a:cubicBezTo>
                <a:cubicBezTo>
                  <a:pt x="79" y="20"/>
                  <a:pt x="79" y="20"/>
                  <a:pt x="80" y="21"/>
                </a:cubicBezTo>
                <a:cubicBezTo>
                  <a:pt x="133" y="89"/>
                  <a:pt x="133" y="89"/>
                  <a:pt x="133" y="89"/>
                </a:cubicBezTo>
                <a:cubicBezTo>
                  <a:pt x="133" y="89"/>
                  <a:pt x="133" y="90"/>
                  <a:pt x="134" y="90"/>
                </a:cubicBezTo>
                <a:cubicBezTo>
                  <a:pt x="135" y="91"/>
                  <a:pt x="136" y="93"/>
                  <a:pt x="136" y="96"/>
                </a:cubicBezTo>
                <a:cubicBezTo>
                  <a:pt x="136" y="97"/>
                  <a:pt x="136" y="99"/>
                  <a:pt x="135" y="100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0" y="124"/>
                  <a:pt x="107" y="132"/>
                  <a:pt x="107" y="141"/>
                </a:cubicBezTo>
                <a:cubicBezTo>
                  <a:pt x="107" y="150"/>
                  <a:pt x="110" y="158"/>
                  <a:pt x="116" y="163"/>
                </a:cubicBezTo>
                <a:cubicBezTo>
                  <a:pt x="116" y="164"/>
                  <a:pt x="116" y="164"/>
                  <a:pt x="116" y="164"/>
                </a:cubicBezTo>
                <a:cubicBezTo>
                  <a:pt x="136" y="192"/>
                  <a:pt x="160" y="216"/>
                  <a:pt x="188" y="236"/>
                </a:cubicBezTo>
                <a:cubicBezTo>
                  <a:pt x="189" y="236"/>
                  <a:pt x="189" y="236"/>
                  <a:pt x="189" y="237"/>
                </a:cubicBezTo>
                <a:cubicBezTo>
                  <a:pt x="195" y="242"/>
                  <a:pt x="203" y="246"/>
                  <a:pt x="211" y="246"/>
                </a:cubicBezTo>
                <a:cubicBezTo>
                  <a:pt x="220" y="246"/>
                  <a:pt x="228" y="242"/>
                  <a:pt x="234" y="236"/>
                </a:cubicBezTo>
                <a:cubicBezTo>
                  <a:pt x="234" y="236"/>
                  <a:pt x="234" y="236"/>
                  <a:pt x="235" y="236"/>
                </a:cubicBezTo>
                <a:cubicBezTo>
                  <a:pt x="253" y="217"/>
                  <a:pt x="253" y="217"/>
                  <a:pt x="253" y="217"/>
                </a:cubicBezTo>
                <a:cubicBezTo>
                  <a:pt x="254" y="217"/>
                  <a:pt x="255" y="216"/>
                  <a:pt x="257" y="216"/>
                </a:cubicBezTo>
                <a:cubicBezTo>
                  <a:pt x="259" y="216"/>
                  <a:pt x="261" y="218"/>
                  <a:pt x="262" y="219"/>
                </a:cubicBezTo>
                <a:cubicBezTo>
                  <a:pt x="263" y="219"/>
                  <a:pt x="263" y="219"/>
                  <a:pt x="264" y="220"/>
                </a:cubicBezTo>
                <a:cubicBezTo>
                  <a:pt x="332" y="273"/>
                  <a:pt x="332" y="273"/>
                  <a:pt x="332" y="273"/>
                </a:cubicBezTo>
                <a:cubicBezTo>
                  <a:pt x="332" y="273"/>
                  <a:pt x="333" y="273"/>
                  <a:pt x="333" y="274"/>
                </a:cubicBezTo>
                <a:cubicBezTo>
                  <a:pt x="334" y="274"/>
                  <a:pt x="334" y="275"/>
                  <a:pt x="334" y="275"/>
                </a:cubicBezTo>
                <a:cubicBezTo>
                  <a:pt x="335" y="276"/>
                  <a:pt x="337" y="278"/>
                  <a:pt x="337" y="280"/>
                </a:cubicBezTo>
                <a:cubicBezTo>
                  <a:pt x="337" y="281"/>
                  <a:pt x="337" y="281"/>
                  <a:pt x="337" y="282"/>
                </a:cubicBezTo>
                <a:cubicBezTo>
                  <a:pt x="336" y="304"/>
                  <a:pt x="307" y="337"/>
                  <a:pt x="269" y="337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724">
            <a:extLst>
              <a:ext uri="{FF2B5EF4-FFF2-40B4-BE49-F238E27FC236}">
                <a16:creationId xmlns:a16="http://schemas.microsoft.com/office/drawing/2014/main" id="{D8990320-A2DD-A201-1236-542281DA6F14}"/>
              </a:ext>
            </a:extLst>
          </p:cNvPr>
          <p:cNvSpPr/>
          <p:nvPr/>
        </p:nvSpPr>
        <p:spPr>
          <a:xfrm>
            <a:off x="4519415" y="5962098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45" y="168"/>
                </a:moveTo>
                <a:cubicBezTo>
                  <a:pt x="340" y="168"/>
                  <a:pt x="337" y="172"/>
                  <a:pt x="337" y="176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7" y="337"/>
                  <a:pt x="16" y="265"/>
                  <a:pt x="16" y="176"/>
                </a:cubicBezTo>
                <a:cubicBezTo>
                  <a:pt x="16" y="88"/>
                  <a:pt x="87" y="16"/>
                  <a:pt x="176" y="16"/>
                </a:cubicBezTo>
                <a:cubicBezTo>
                  <a:pt x="229" y="16"/>
                  <a:pt x="275" y="41"/>
                  <a:pt x="305" y="80"/>
                </a:cubicBezTo>
                <a:cubicBezTo>
                  <a:pt x="240" y="80"/>
                  <a:pt x="240" y="80"/>
                  <a:pt x="240" y="80"/>
                </a:cubicBezTo>
                <a:cubicBezTo>
                  <a:pt x="236" y="80"/>
                  <a:pt x="232" y="84"/>
                  <a:pt x="232" y="88"/>
                </a:cubicBezTo>
                <a:cubicBezTo>
                  <a:pt x="232" y="92"/>
                  <a:pt x="236" y="96"/>
                  <a:pt x="240" y="96"/>
                </a:cubicBezTo>
                <a:cubicBezTo>
                  <a:pt x="321" y="96"/>
                  <a:pt x="321" y="96"/>
                  <a:pt x="321" y="96"/>
                </a:cubicBezTo>
                <a:cubicBezTo>
                  <a:pt x="325" y="96"/>
                  <a:pt x="329" y="92"/>
                  <a:pt x="329" y="88"/>
                </a:cubicBezTo>
                <a:cubicBezTo>
                  <a:pt x="329" y="8"/>
                  <a:pt x="329" y="8"/>
                  <a:pt x="329" y="8"/>
                </a:cubicBezTo>
                <a:cubicBezTo>
                  <a:pt x="329" y="3"/>
                  <a:pt x="325" y="0"/>
                  <a:pt x="321" y="0"/>
                </a:cubicBezTo>
                <a:cubicBezTo>
                  <a:pt x="316" y="0"/>
                  <a:pt x="313" y="3"/>
                  <a:pt x="313" y="8"/>
                </a:cubicBezTo>
                <a:cubicBezTo>
                  <a:pt x="313" y="64"/>
                  <a:pt x="313" y="64"/>
                  <a:pt x="313" y="64"/>
                </a:cubicBezTo>
                <a:cubicBezTo>
                  <a:pt x="280" y="25"/>
                  <a:pt x="231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6"/>
                </a:cubicBezTo>
                <a:cubicBezTo>
                  <a:pt x="353" y="172"/>
                  <a:pt x="349" y="168"/>
                  <a:pt x="345" y="168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800">
            <a:extLst>
              <a:ext uri="{FF2B5EF4-FFF2-40B4-BE49-F238E27FC236}">
                <a16:creationId xmlns:a16="http://schemas.microsoft.com/office/drawing/2014/main" id="{0726E736-E510-3826-36E3-1BD48C60BC73}"/>
              </a:ext>
            </a:extLst>
          </p:cNvPr>
          <p:cNvSpPr/>
          <p:nvPr/>
        </p:nvSpPr>
        <p:spPr>
          <a:xfrm>
            <a:off x="5259670" y="5936893"/>
            <a:ext cx="436563" cy="436563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45" y="0"/>
                </a:moveTo>
                <a:cubicBezTo>
                  <a:pt x="56" y="0"/>
                  <a:pt x="56" y="0"/>
                  <a:pt x="56" y="0"/>
                </a:cubicBezTo>
                <a:cubicBezTo>
                  <a:pt x="52" y="0"/>
                  <a:pt x="48" y="4"/>
                  <a:pt x="48" y="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33"/>
                  <a:pt x="52" y="137"/>
                  <a:pt x="56" y="137"/>
                </a:cubicBezTo>
                <a:cubicBezTo>
                  <a:pt x="61" y="137"/>
                  <a:pt x="64" y="133"/>
                  <a:pt x="64" y="128"/>
                </a:cubicBezTo>
                <a:cubicBezTo>
                  <a:pt x="64" y="16"/>
                  <a:pt x="64" y="16"/>
                  <a:pt x="64" y="16"/>
                </a:cubicBezTo>
                <a:cubicBezTo>
                  <a:pt x="337" y="16"/>
                  <a:pt x="337" y="16"/>
                  <a:pt x="337" y="16"/>
                </a:cubicBezTo>
                <a:cubicBezTo>
                  <a:pt x="337" y="337"/>
                  <a:pt x="337" y="337"/>
                  <a:pt x="337" y="337"/>
                </a:cubicBezTo>
                <a:cubicBezTo>
                  <a:pt x="64" y="337"/>
                  <a:pt x="64" y="337"/>
                  <a:pt x="64" y="337"/>
                </a:cubicBezTo>
                <a:cubicBezTo>
                  <a:pt x="64" y="225"/>
                  <a:pt x="64" y="225"/>
                  <a:pt x="64" y="225"/>
                </a:cubicBezTo>
                <a:cubicBezTo>
                  <a:pt x="64" y="220"/>
                  <a:pt x="61" y="217"/>
                  <a:pt x="56" y="217"/>
                </a:cubicBezTo>
                <a:cubicBezTo>
                  <a:pt x="52" y="217"/>
                  <a:pt x="48" y="220"/>
                  <a:pt x="48" y="225"/>
                </a:cubicBezTo>
                <a:cubicBezTo>
                  <a:pt x="48" y="345"/>
                  <a:pt x="48" y="345"/>
                  <a:pt x="48" y="345"/>
                </a:cubicBezTo>
                <a:cubicBezTo>
                  <a:pt x="48" y="350"/>
                  <a:pt x="52" y="353"/>
                  <a:pt x="56" y="353"/>
                </a:cubicBezTo>
                <a:cubicBezTo>
                  <a:pt x="345" y="353"/>
                  <a:pt x="345" y="353"/>
                  <a:pt x="345" y="353"/>
                </a:cubicBezTo>
                <a:cubicBezTo>
                  <a:pt x="350" y="353"/>
                  <a:pt x="353" y="350"/>
                  <a:pt x="353" y="345"/>
                </a:cubicBezTo>
                <a:cubicBezTo>
                  <a:pt x="353" y="8"/>
                  <a:pt x="353" y="8"/>
                  <a:pt x="353" y="8"/>
                </a:cubicBezTo>
                <a:cubicBezTo>
                  <a:pt x="353" y="4"/>
                  <a:pt x="350" y="0"/>
                  <a:pt x="345" y="0"/>
                </a:cubicBezTo>
                <a:moveTo>
                  <a:pt x="211" y="235"/>
                </a:moveTo>
                <a:cubicBezTo>
                  <a:pt x="210" y="237"/>
                  <a:pt x="209" y="239"/>
                  <a:pt x="209" y="241"/>
                </a:cubicBezTo>
                <a:cubicBezTo>
                  <a:pt x="209" y="245"/>
                  <a:pt x="212" y="249"/>
                  <a:pt x="217" y="249"/>
                </a:cubicBezTo>
                <a:cubicBezTo>
                  <a:pt x="219" y="249"/>
                  <a:pt x="221" y="248"/>
                  <a:pt x="222" y="247"/>
                </a:cubicBezTo>
                <a:cubicBezTo>
                  <a:pt x="287" y="182"/>
                  <a:pt x="287" y="182"/>
                  <a:pt x="287" y="182"/>
                </a:cubicBezTo>
                <a:cubicBezTo>
                  <a:pt x="288" y="181"/>
                  <a:pt x="289" y="179"/>
                  <a:pt x="289" y="177"/>
                </a:cubicBezTo>
                <a:cubicBezTo>
                  <a:pt x="289" y="174"/>
                  <a:pt x="288" y="172"/>
                  <a:pt x="287" y="171"/>
                </a:cubicBezTo>
                <a:cubicBezTo>
                  <a:pt x="222" y="107"/>
                  <a:pt x="222" y="107"/>
                  <a:pt x="222" y="107"/>
                </a:cubicBezTo>
                <a:cubicBezTo>
                  <a:pt x="221" y="105"/>
                  <a:pt x="219" y="104"/>
                  <a:pt x="217" y="104"/>
                </a:cubicBezTo>
                <a:cubicBezTo>
                  <a:pt x="212" y="104"/>
                  <a:pt x="209" y="108"/>
                  <a:pt x="209" y="112"/>
                </a:cubicBezTo>
                <a:cubicBezTo>
                  <a:pt x="209" y="115"/>
                  <a:pt x="210" y="117"/>
                  <a:pt x="211" y="118"/>
                </a:cubicBezTo>
                <a:cubicBezTo>
                  <a:pt x="261" y="169"/>
                  <a:pt x="261" y="169"/>
                  <a:pt x="261" y="169"/>
                </a:cubicBezTo>
                <a:cubicBezTo>
                  <a:pt x="8" y="169"/>
                  <a:pt x="8" y="169"/>
                  <a:pt x="8" y="169"/>
                </a:cubicBezTo>
                <a:cubicBezTo>
                  <a:pt x="3" y="169"/>
                  <a:pt x="0" y="172"/>
                  <a:pt x="0" y="177"/>
                </a:cubicBezTo>
                <a:cubicBezTo>
                  <a:pt x="0" y="181"/>
                  <a:pt x="3" y="185"/>
                  <a:pt x="8" y="185"/>
                </a:cubicBezTo>
                <a:cubicBezTo>
                  <a:pt x="261" y="185"/>
                  <a:pt x="261" y="185"/>
                  <a:pt x="261" y="185"/>
                </a:cubicBezTo>
                <a:lnTo>
                  <a:pt x="211" y="235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801">
            <a:extLst>
              <a:ext uri="{FF2B5EF4-FFF2-40B4-BE49-F238E27FC236}">
                <a16:creationId xmlns:a16="http://schemas.microsoft.com/office/drawing/2014/main" id="{17D5C8F9-4852-FD6E-8F4D-2F6EDE68324D}"/>
              </a:ext>
            </a:extLst>
          </p:cNvPr>
          <p:cNvSpPr/>
          <p:nvPr/>
        </p:nvSpPr>
        <p:spPr>
          <a:xfrm>
            <a:off x="6093107" y="5936893"/>
            <a:ext cx="436563" cy="436563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297" y="217"/>
                </a:moveTo>
                <a:cubicBezTo>
                  <a:pt x="293" y="217"/>
                  <a:pt x="289" y="220"/>
                  <a:pt x="289" y="225"/>
                </a:cubicBezTo>
                <a:cubicBezTo>
                  <a:pt x="289" y="337"/>
                  <a:pt x="289" y="337"/>
                  <a:pt x="289" y="337"/>
                </a:cubicBezTo>
                <a:cubicBezTo>
                  <a:pt x="16" y="337"/>
                  <a:pt x="16" y="337"/>
                  <a:pt x="16" y="337"/>
                </a:cubicBezTo>
                <a:cubicBezTo>
                  <a:pt x="16" y="16"/>
                  <a:pt x="16" y="16"/>
                  <a:pt x="16" y="16"/>
                </a:cubicBezTo>
                <a:cubicBezTo>
                  <a:pt x="289" y="16"/>
                  <a:pt x="289" y="16"/>
                  <a:pt x="289" y="16"/>
                </a:cubicBezTo>
                <a:cubicBezTo>
                  <a:pt x="289" y="128"/>
                  <a:pt x="289" y="128"/>
                  <a:pt x="289" y="128"/>
                </a:cubicBezTo>
                <a:cubicBezTo>
                  <a:pt x="289" y="133"/>
                  <a:pt x="293" y="137"/>
                  <a:pt x="297" y="137"/>
                </a:cubicBezTo>
                <a:cubicBezTo>
                  <a:pt x="302" y="137"/>
                  <a:pt x="305" y="133"/>
                  <a:pt x="305" y="12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5" y="4"/>
                  <a:pt x="302" y="0"/>
                  <a:pt x="297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50"/>
                  <a:pt x="4" y="353"/>
                  <a:pt x="8" y="353"/>
                </a:cubicBezTo>
                <a:cubicBezTo>
                  <a:pt x="297" y="353"/>
                  <a:pt x="297" y="353"/>
                  <a:pt x="297" y="353"/>
                </a:cubicBezTo>
                <a:cubicBezTo>
                  <a:pt x="302" y="353"/>
                  <a:pt x="305" y="350"/>
                  <a:pt x="305" y="345"/>
                </a:cubicBezTo>
                <a:cubicBezTo>
                  <a:pt x="305" y="225"/>
                  <a:pt x="305" y="225"/>
                  <a:pt x="305" y="225"/>
                </a:cubicBezTo>
                <a:cubicBezTo>
                  <a:pt x="305" y="220"/>
                  <a:pt x="302" y="217"/>
                  <a:pt x="297" y="217"/>
                </a:cubicBezTo>
                <a:moveTo>
                  <a:pt x="345" y="169"/>
                </a:moveTo>
                <a:cubicBezTo>
                  <a:pt x="92" y="169"/>
                  <a:pt x="92" y="169"/>
                  <a:pt x="92" y="169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44" y="117"/>
                  <a:pt x="145" y="115"/>
                  <a:pt x="145" y="112"/>
                </a:cubicBezTo>
                <a:cubicBezTo>
                  <a:pt x="145" y="108"/>
                  <a:pt x="141" y="104"/>
                  <a:pt x="137" y="104"/>
                </a:cubicBezTo>
                <a:cubicBezTo>
                  <a:pt x="134" y="104"/>
                  <a:pt x="132" y="105"/>
                  <a:pt x="131" y="107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5" y="172"/>
                  <a:pt x="64" y="174"/>
                  <a:pt x="64" y="177"/>
                </a:cubicBezTo>
                <a:cubicBezTo>
                  <a:pt x="64" y="179"/>
                  <a:pt x="65" y="181"/>
                  <a:pt x="67" y="182"/>
                </a:cubicBezTo>
                <a:cubicBezTo>
                  <a:pt x="131" y="247"/>
                  <a:pt x="131" y="247"/>
                  <a:pt x="131" y="247"/>
                </a:cubicBezTo>
                <a:cubicBezTo>
                  <a:pt x="132" y="248"/>
                  <a:pt x="134" y="249"/>
                  <a:pt x="137" y="249"/>
                </a:cubicBezTo>
                <a:cubicBezTo>
                  <a:pt x="141" y="249"/>
                  <a:pt x="145" y="245"/>
                  <a:pt x="145" y="241"/>
                </a:cubicBezTo>
                <a:cubicBezTo>
                  <a:pt x="145" y="239"/>
                  <a:pt x="144" y="237"/>
                  <a:pt x="142" y="235"/>
                </a:cubicBezTo>
                <a:cubicBezTo>
                  <a:pt x="92" y="185"/>
                  <a:pt x="92" y="185"/>
                  <a:pt x="92" y="185"/>
                </a:cubicBezTo>
                <a:cubicBezTo>
                  <a:pt x="345" y="185"/>
                  <a:pt x="345" y="185"/>
                  <a:pt x="345" y="185"/>
                </a:cubicBezTo>
                <a:cubicBezTo>
                  <a:pt x="350" y="185"/>
                  <a:pt x="353" y="181"/>
                  <a:pt x="353" y="177"/>
                </a:cubicBezTo>
                <a:cubicBezTo>
                  <a:pt x="353" y="172"/>
                  <a:pt x="350" y="169"/>
                  <a:pt x="345" y="169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802">
            <a:extLst>
              <a:ext uri="{FF2B5EF4-FFF2-40B4-BE49-F238E27FC236}">
                <a16:creationId xmlns:a16="http://schemas.microsoft.com/office/drawing/2014/main" id="{36E4DF09-ACED-32F5-53FA-F77C5AAE98CB}"/>
              </a:ext>
            </a:extLst>
          </p:cNvPr>
          <p:cNvSpPr/>
          <p:nvPr/>
        </p:nvSpPr>
        <p:spPr>
          <a:xfrm>
            <a:off x="7036082" y="5936893"/>
            <a:ext cx="217488" cy="436563"/>
          </a:xfrm>
          <a:custGeom>
            <a:avLst/>
            <a:gdLst/>
            <a:ahLst/>
            <a:cxnLst/>
            <a:rect l="0" t="0" r="0" b="0"/>
            <a:pathLst>
              <a:path w="176" h="353" extrusionOk="0">
                <a:moveTo>
                  <a:pt x="168" y="257"/>
                </a:moveTo>
                <a:cubicBezTo>
                  <a:pt x="166" y="257"/>
                  <a:pt x="164" y="258"/>
                  <a:pt x="163" y="259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6" y="8"/>
                  <a:pt x="96" y="8"/>
                  <a:pt x="96" y="8"/>
                </a:cubicBezTo>
                <a:cubicBezTo>
                  <a:pt x="96" y="4"/>
                  <a:pt x="93" y="0"/>
                  <a:pt x="88" y="0"/>
                </a:cubicBezTo>
                <a:cubicBezTo>
                  <a:pt x="84" y="0"/>
                  <a:pt x="80" y="4"/>
                  <a:pt x="80" y="8"/>
                </a:cubicBezTo>
                <a:cubicBezTo>
                  <a:pt x="80" y="326"/>
                  <a:pt x="80" y="326"/>
                  <a:pt x="80" y="326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2" y="258"/>
                  <a:pt x="10" y="257"/>
                  <a:pt x="8" y="257"/>
                </a:cubicBezTo>
                <a:cubicBezTo>
                  <a:pt x="3" y="257"/>
                  <a:pt x="0" y="261"/>
                  <a:pt x="0" y="265"/>
                </a:cubicBezTo>
                <a:cubicBezTo>
                  <a:pt x="0" y="267"/>
                  <a:pt x="1" y="269"/>
                  <a:pt x="2" y="271"/>
                </a:cubicBezTo>
                <a:cubicBezTo>
                  <a:pt x="82" y="351"/>
                  <a:pt x="82" y="351"/>
                  <a:pt x="82" y="351"/>
                </a:cubicBezTo>
                <a:cubicBezTo>
                  <a:pt x="84" y="352"/>
                  <a:pt x="86" y="353"/>
                  <a:pt x="88" y="353"/>
                </a:cubicBezTo>
                <a:cubicBezTo>
                  <a:pt x="90" y="353"/>
                  <a:pt x="92" y="352"/>
                  <a:pt x="94" y="351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76" y="269"/>
                  <a:pt x="176" y="267"/>
                  <a:pt x="176" y="265"/>
                </a:cubicBezTo>
                <a:cubicBezTo>
                  <a:pt x="176" y="261"/>
                  <a:pt x="173" y="257"/>
                  <a:pt x="168" y="257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803">
            <a:extLst>
              <a:ext uri="{FF2B5EF4-FFF2-40B4-BE49-F238E27FC236}">
                <a16:creationId xmlns:a16="http://schemas.microsoft.com/office/drawing/2014/main" id="{1E332775-FDB3-768C-882C-5ACC0B78EDF2}"/>
              </a:ext>
            </a:extLst>
          </p:cNvPr>
          <p:cNvSpPr/>
          <p:nvPr/>
        </p:nvSpPr>
        <p:spPr>
          <a:xfrm>
            <a:off x="7869520" y="5936893"/>
            <a:ext cx="219075" cy="436563"/>
          </a:xfrm>
          <a:custGeom>
            <a:avLst/>
            <a:gdLst/>
            <a:ahLst/>
            <a:cxnLst/>
            <a:rect l="0" t="0" r="0" b="0"/>
            <a:pathLst>
              <a:path w="177" h="353" extrusionOk="0">
                <a:moveTo>
                  <a:pt x="174" y="83"/>
                </a:moveTo>
                <a:cubicBezTo>
                  <a:pt x="94" y="2"/>
                  <a:pt x="94" y="2"/>
                  <a:pt x="94" y="2"/>
                </a:cubicBezTo>
                <a:cubicBezTo>
                  <a:pt x="93" y="1"/>
                  <a:pt x="91" y="0"/>
                  <a:pt x="89" y="0"/>
                </a:cubicBezTo>
                <a:cubicBezTo>
                  <a:pt x="86" y="0"/>
                  <a:pt x="84" y="1"/>
                  <a:pt x="83" y="2"/>
                </a:cubicBezTo>
                <a:cubicBezTo>
                  <a:pt x="3" y="83"/>
                  <a:pt x="3" y="83"/>
                  <a:pt x="3" y="83"/>
                </a:cubicBezTo>
                <a:cubicBezTo>
                  <a:pt x="1" y="84"/>
                  <a:pt x="0" y="86"/>
                  <a:pt x="0" y="88"/>
                </a:cubicBezTo>
                <a:cubicBezTo>
                  <a:pt x="0" y="93"/>
                  <a:pt x="4" y="96"/>
                  <a:pt x="8" y="96"/>
                </a:cubicBezTo>
                <a:cubicBezTo>
                  <a:pt x="10" y="96"/>
                  <a:pt x="12" y="95"/>
                  <a:pt x="14" y="94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345"/>
                  <a:pt x="80" y="345"/>
                  <a:pt x="80" y="345"/>
                </a:cubicBezTo>
                <a:cubicBezTo>
                  <a:pt x="80" y="350"/>
                  <a:pt x="84" y="353"/>
                  <a:pt x="89" y="353"/>
                </a:cubicBezTo>
                <a:cubicBezTo>
                  <a:pt x="93" y="353"/>
                  <a:pt x="97" y="350"/>
                  <a:pt x="97" y="345"/>
                </a:cubicBezTo>
                <a:cubicBezTo>
                  <a:pt x="97" y="27"/>
                  <a:pt x="97" y="27"/>
                  <a:pt x="97" y="27"/>
                </a:cubicBezTo>
                <a:cubicBezTo>
                  <a:pt x="163" y="94"/>
                  <a:pt x="163" y="94"/>
                  <a:pt x="163" y="94"/>
                </a:cubicBezTo>
                <a:cubicBezTo>
                  <a:pt x="165" y="95"/>
                  <a:pt x="167" y="96"/>
                  <a:pt x="169" y="96"/>
                </a:cubicBezTo>
                <a:cubicBezTo>
                  <a:pt x="173" y="96"/>
                  <a:pt x="177" y="93"/>
                  <a:pt x="177" y="88"/>
                </a:cubicBezTo>
                <a:cubicBezTo>
                  <a:pt x="177" y="86"/>
                  <a:pt x="176" y="84"/>
                  <a:pt x="174" y="83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804">
            <a:extLst>
              <a:ext uri="{FF2B5EF4-FFF2-40B4-BE49-F238E27FC236}">
                <a16:creationId xmlns:a16="http://schemas.microsoft.com/office/drawing/2014/main" id="{8FCD423F-ADA3-ECBC-B85A-068A64E53138}"/>
              </a:ext>
            </a:extLst>
          </p:cNvPr>
          <p:cNvSpPr/>
          <p:nvPr/>
        </p:nvSpPr>
        <p:spPr>
          <a:xfrm>
            <a:off x="8593420" y="6046430"/>
            <a:ext cx="436563" cy="219075"/>
          </a:xfrm>
          <a:custGeom>
            <a:avLst/>
            <a:gdLst/>
            <a:ahLst/>
            <a:cxnLst/>
            <a:rect l="0" t="0" r="0" b="0"/>
            <a:pathLst>
              <a:path w="353" h="177" extrusionOk="0">
                <a:moveTo>
                  <a:pt x="345" y="81"/>
                </a:moveTo>
                <a:cubicBezTo>
                  <a:pt x="28" y="81"/>
                  <a:pt x="28" y="81"/>
                  <a:pt x="28" y="81"/>
                </a:cubicBezTo>
                <a:cubicBezTo>
                  <a:pt x="94" y="14"/>
                  <a:pt x="94" y="14"/>
                  <a:pt x="94" y="14"/>
                </a:cubicBezTo>
                <a:cubicBezTo>
                  <a:pt x="96" y="13"/>
                  <a:pt x="97" y="11"/>
                  <a:pt x="97" y="8"/>
                </a:cubicBezTo>
                <a:cubicBezTo>
                  <a:pt x="97" y="4"/>
                  <a:pt x="93" y="0"/>
                  <a:pt x="89" y="0"/>
                </a:cubicBezTo>
                <a:cubicBezTo>
                  <a:pt x="86" y="0"/>
                  <a:pt x="84" y="1"/>
                  <a:pt x="83" y="3"/>
                </a:cubicBezTo>
                <a:cubicBezTo>
                  <a:pt x="3" y="83"/>
                  <a:pt x="3" y="83"/>
                  <a:pt x="3" y="83"/>
                </a:cubicBezTo>
                <a:cubicBezTo>
                  <a:pt x="1" y="84"/>
                  <a:pt x="0" y="86"/>
                  <a:pt x="0" y="89"/>
                </a:cubicBezTo>
                <a:cubicBezTo>
                  <a:pt x="0" y="91"/>
                  <a:pt x="1" y="93"/>
                  <a:pt x="3" y="94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6"/>
                  <a:pt x="86" y="177"/>
                  <a:pt x="89" y="177"/>
                </a:cubicBezTo>
                <a:cubicBezTo>
                  <a:pt x="93" y="177"/>
                  <a:pt x="97" y="173"/>
                  <a:pt x="97" y="169"/>
                </a:cubicBezTo>
                <a:cubicBezTo>
                  <a:pt x="97" y="167"/>
                  <a:pt x="96" y="165"/>
                  <a:pt x="94" y="163"/>
                </a:cubicBezTo>
                <a:cubicBezTo>
                  <a:pt x="28" y="97"/>
                  <a:pt x="28" y="97"/>
                  <a:pt x="28" y="97"/>
                </a:cubicBezTo>
                <a:cubicBezTo>
                  <a:pt x="345" y="97"/>
                  <a:pt x="345" y="97"/>
                  <a:pt x="345" y="97"/>
                </a:cubicBezTo>
                <a:cubicBezTo>
                  <a:pt x="350" y="97"/>
                  <a:pt x="353" y="93"/>
                  <a:pt x="353" y="89"/>
                </a:cubicBezTo>
                <a:cubicBezTo>
                  <a:pt x="353" y="84"/>
                  <a:pt x="350" y="81"/>
                  <a:pt x="345" y="81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805">
            <a:extLst>
              <a:ext uri="{FF2B5EF4-FFF2-40B4-BE49-F238E27FC236}">
                <a16:creationId xmlns:a16="http://schemas.microsoft.com/office/drawing/2014/main" id="{7D293FD7-8ACF-97E7-2F38-2E25D5A4BC50}"/>
              </a:ext>
            </a:extLst>
          </p:cNvPr>
          <p:cNvSpPr/>
          <p:nvPr/>
        </p:nvSpPr>
        <p:spPr>
          <a:xfrm>
            <a:off x="9428445" y="6046430"/>
            <a:ext cx="436563" cy="219075"/>
          </a:xfrm>
          <a:custGeom>
            <a:avLst/>
            <a:gdLst/>
            <a:ahLst/>
            <a:cxnLst/>
            <a:rect l="0" t="0" r="0" b="0"/>
            <a:pathLst>
              <a:path w="353" h="177" extrusionOk="0">
                <a:moveTo>
                  <a:pt x="350" y="83"/>
                </a:moveTo>
                <a:cubicBezTo>
                  <a:pt x="270" y="3"/>
                  <a:pt x="270" y="3"/>
                  <a:pt x="270" y="3"/>
                </a:cubicBezTo>
                <a:cubicBezTo>
                  <a:pt x="269" y="1"/>
                  <a:pt x="267" y="0"/>
                  <a:pt x="264" y="0"/>
                </a:cubicBezTo>
                <a:cubicBezTo>
                  <a:pt x="260" y="0"/>
                  <a:pt x="256" y="4"/>
                  <a:pt x="256" y="8"/>
                </a:cubicBezTo>
                <a:cubicBezTo>
                  <a:pt x="256" y="11"/>
                  <a:pt x="257" y="13"/>
                  <a:pt x="259" y="14"/>
                </a:cubicBezTo>
                <a:cubicBezTo>
                  <a:pt x="325" y="81"/>
                  <a:pt x="325" y="81"/>
                  <a:pt x="325" y="81"/>
                </a:cubicBez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0" y="84"/>
                  <a:pt x="0" y="89"/>
                </a:cubicBezTo>
                <a:cubicBezTo>
                  <a:pt x="0" y="93"/>
                  <a:pt x="3" y="97"/>
                  <a:pt x="8" y="97"/>
                </a:cubicBezTo>
                <a:cubicBezTo>
                  <a:pt x="325" y="97"/>
                  <a:pt x="325" y="97"/>
                  <a:pt x="325" y="97"/>
                </a:cubicBezTo>
                <a:cubicBezTo>
                  <a:pt x="259" y="163"/>
                  <a:pt x="259" y="163"/>
                  <a:pt x="259" y="163"/>
                </a:cubicBezTo>
                <a:cubicBezTo>
                  <a:pt x="257" y="165"/>
                  <a:pt x="256" y="167"/>
                  <a:pt x="256" y="169"/>
                </a:cubicBezTo>
                <a:cubicBezTo>
                  <a:pt x="256" y="173"/>
                  <a:pt x="260" y="177"/>
                  <a:pt x="264" y="177"/>
                </a:cubicBezTo>
                <a:cubicBezTo>
                  <a:pt x="267" y="177"/>
                  <a:pt x="269" y="176"/>
                  <a:pt x="270" y="175"/>
                </a:cubicBezTo>
                <a:cubicBezTo>
                  <a:pt x="350" y="94"/>
                  <a:pt x="350" y="94"/>
                  <a:pt x="350" y="94"/>
                </a:cubicBezTo>
                <a:cubicBezTo>
                  <a:pt x="352" y="93"/>
                  <a:pt x="353" y="91"/>
                  <a:pt x="353" y="89"/>
                </a:cubicBezTo>
                <a:cubicBezTo>
                  <a:pt x="353" y="86"/>
                  <a:pt x="352" y="84"/>
                  <a:pt x="350" y="83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806">
            <a:extLst>
              <a:ext uri="{FF2B5EF4-FFF2-40B4-BE49-F238E27FC236}">
                <a16:creationId xmlns:a16="http://schemas.microsoft.com/office/drawing/2014/main" id="{F1A953B6-7769-5F01-6B6B-17C28F4BDDC8}"/>
              </a:ext>
            </a:extLst>
          </p:cNvPr>
          <p:cNvSpPr/>
          <p:nvPr/>
        </p:nvSpPr>
        <p:spPr>
          <a:xfrm>
            <a:off x="10069412" y="6065480"/>
            <a:ext cx="396875" cy="200025"/>
          </a:xfrm>
          <a:custGeom>
            <a:avLst/>
            <a:gdLst/>
            <a:ahLst/>
            <a:cxnLst/>
            <a:rect l="0" t="0" r="0" b="0"/>
            <a:pathLst>
              <a:path w="321" h="161" extrusionOk="0">
                <a:moveTo>
                  <a:pt x="313" y="0"/>
                </a:moveTo>
                <a:cubicBezTo>
                  <a:pt x="311" y="0"/>
                  <a:pt x="309" y="1"/>
                  <a:pt x="307" y="3"/>
                </a:cubicBezTo>
                <a:cubicBezTo>
                  <a:pt x="160" y="142"/>
                  <a:pt x="160" y="142"/>
                  <a:pt x="160" y="142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1"/>
                  <a:pt x="1" y="13"/>
                  <a:pt x="2" y="14"/>
                </a:cubicBezTo>
                <a:cubicBezTo>
                  <a:pt x="155" y="159"/>
                  <a:pt x="155" y="159"/>
                  <a:pt x="155" y="159"/>
                </a:cubicBezTo>
                <a:cubicBezTo>
                  <a:pt x="156" y="160"/>
                  <a:pt x="158" y="161"/>
                  <a:pt x="160" y="161"/>
                </a:cubicBezTo>
                <a:cubicBezTo>
                  <a:pt x="163" y="161"/>
                  <a:pt x="165" y="160"/>
                  <a:pt x="166" y="159"/>
                </a:cubicBezTo>
                <a:cubicBezTo>
                  <a:pt x="319" y="14"/>
                  <a:pt x="319" y="14"/>
                  <a:pt x="319" y="14"/>
                </a:cubicBezTo>
                <a:cubicBezTo>
                  <a:pt x="320" y="13"/>
                  <a:pt x="321" y="11"/>
                  <a:pt x="321" y="8"/>
                </a:cubicBezTo>
                <a:cubicBezTo>
                  <a:pt x="321" y="4"/>
                  <a:pt x="317" y="0"/>
                  <a:pt x="313" y="0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807">
            <a:extLst>
              <a:ext uri="{FF2B5EF4-FFF2-40B4-BE49-F238E27FC236}">
                <a16:creationId xmlns:a16="http://schemas.microsoft.com/office/drawing/2014/main" id="{B69166E6-0CE8-1131-D599-E81BB3FB220B}"/>
              </a:ext>
            </a:extLst>
          </p:cNvPr>
          <p:cNvSpPr/>
          <p:nvPr/>
        </p:nvSpPr>
        <p:spPr>
          <a:xfrm>
            <a:off x="10902850" y="6065480"/>
            <a:ext cx="396875" cy="200025"/>
          </a:xfrm>
          <a:custGeom>
            <a:avLst/>
            <a:gdLst/>
            <a:ahLst/>
            <a:cxnLst/>
            <a:rect l="0" t="0" r="0" b="0"/>
            <a:pathLst>
              <a:path w="321" h="161" extrusionOk="0">
                <a:moveTo>
                  <a:pt x="319" y="147"/>
                </a:moveTo>
                <a:cubicBezTo>
                  <a:pt x="167" y="3"/>
                  <a:pt x="167" y="3"/>
                  <a:pt x="167" y="3"/>
                </a:cubicBezTo>
                <a:cubicBezTo>
                  <a:pt x="165" y="1"/>
                  <a:pt x="163" y="0"/>
                  <a:pt x="161" y="0"/>
                </a:cubicBezTo>
                <a:cubicBezTo>
                  <a:pt x="159" y="0"/>
                  <a:pt x="157" y="1"/>
                  <a:pt x="155" y="3"/>
                </a:cubicBezTo>
                <a:cubicBezTo>
                  <a:pt x="3" y="147"/>
                  <a:pt x="3" y="147"/>
                  <a:pt x="3" y="147"/>
                </a:cubicBezTo>
                <a:cubicBezTo>
                  <a:pt x="1" y="149"/>
                  <a:pt x="0" y="151"/>
                  <a:pt x="0" y="153"/>
                </a:cubicBezTo>
                <a:cubicBezTo>
                  <a:pt x="0" y="157"/>
                  <a:pt x="4" y="161"/>
                  <a:pt x="8" y="161"/>
                </a:cubicBezTo>
                <a:cubicBezTo>
                  <a:pt x="11" y="161"/>
                  <a:pt x="13" y="160"/>
                  <a:pt x="14" y="159"/>
                </a:cubicBezTo>
                <a:cubicBezTo>
                  <a:pt x="161" y="19"/>
                  <a:pt x="161" y="19"/>
                  <a:pt x="161" y="19"/>
                </a:cubicBezTo>
                <a:cubicBezTo>
                  <a:pt x="308" y="159"/>
                  <a:pt x="308" y="159"/>
                  <a:pt x="308" y="159"/>
                </a:cubicBezTo>
                <a:cubicBezTo>
                  <a:pt x="309" y="160"/>
                  <a:pt x="311" y="161"/>
                  <a:pt x="313" y="161"/>
                </a:cubicBezTo>
                <a:cubicBezTo>
                  <a:pt x="318" y="161"/>
                  <a:pt x="321" y="157"/>
                  <a:pt x="321" y="153"/>
                </a:cubicBezTo>
                <a:cubicBezTo>
                  <a:pt x="321" y="151"/>
                  <a:pt x="320" y="149"/>
                  <a:pt x="319" y="147"/>
                </a:cubicBezTo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657">
            <a:extLst>
              <a:ext uri="{FF2B5EF4-FFF2-40B4-BE49-F238E27FC236}">
                <a16:creationId xmlns:a16="http://schemas.microsoft.com/office/drawing/2014/main" id="{F154489F-B7BA-7AA4-49E6-722A3B9ACDEC}"/>
              </a:ext>
            </a:extLst>
          </p:cNvPr>
          <p:cNvSpPr/>
          <p:nvPr/>
        </p:nvSpPr>
        <p:spPr>
          <a:xfrm>
            <a:off x="4030965" y="2434163"/>
            <a:ext cx="618692" cy="620951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60" y="96"/>
                </a:moveTo>
                <a:cubicBezTo>
                  <a:pt x="193" y="96"/>
                  <a:pt x="193" y="96"/>
                  <a:pt x="193" y="96"/>
                </a:cubicBezTo>
                <a:cubicBezTo>
                  <a:pt x="210" y="96"/>
                  <a:pt x="225" y="82"/>
                  <a:pt x="225" y="64"/>
                </a:cubicBezTo>
                <a:cubicBezTo>
                  <a:pt x="225" y="32"/>
                  <a:pt x="225" y="32"/>
                  <a:pt x="225" y="32"/>
                </a:cubicBezTo>
                <a:cubicBezTo>
                  <a:pt x="225" y="14"/>
                  <a:pt x="210" y="0"/>
                  <a:pt x="193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43" y="0"/>
                  <a:pt x="128" y="14"/>
                  <a:pt x="128" y="32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82"/>
                  <a:pt x="143" y="96"/>
                  <a:pt x="160" y="96"/>
                </a:cubicBezTo>
                <a:moveTo>
                  <a:pt x="144" y="32"/>
                </a:moveTo>
                <a:cubicBezTo>
                  <a:pt x="144" y="23"/>
                  <a:pt x="152" y="16"/>
                  <a:pt x="160" y="16"/>
                </a:cubicBezTo>
                <a:cubicBezTo>
                  <a:pt x="193" y="16"/>
                  <a:pt x="193" y="16"/>
                  <a:pt x="193" y="16"/>
                </a:cubicBezTo>
                <a:cubicBezTo>
                  <a:pt x="201" y="16"/>
                  <a:pt x="209" y="23"/>
                  <a:pt x="209" y="32"/>
                </a:cubicBezTo>
                <a:cubicBezTo>
                  <a:pt x="209" y="64"/>
                  <a:pt x="209" y="64"/>
                  <a:pt x="209" y="64"/>
                </a:cubicBezTo>
                <a:cubicBezTo>
                  <a:pt x="209" y="73"/>
                  <a:pt x="201" y="80"/>
                  <a:pt x="193" y="80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52" y="80"/>
                  <a:pt x="144" y="73"/>
                  <a:pt x="144" y="64"/>
                </a:cubicBezTo>
                <a:lnTo>
                  <a:pt x="144" y="32"/>
                </a:lnTo>
                <a:close/>
                <a:moveTo>
                  <a:pt x="48" y="241"/>
                </a:moveTo>
                <a:cubicBezTo>
                  <a:pt x="52" y="241"/>
                  <a:pt x="56" y="237"/>
                  <a:pt x="56" y="233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68" y="233"/>
                  <a:pt x="168" y="233"/>
                  <a:pt x="168" y="233"/>
                </a:cubicBezTo>
                <a:cubicBezTo>
                  <a:pt x="168" y="237"/>
                  <a:pt x="172" y="241"/>
                  <a:pt x="176" y="241"/>
                </a:cubicBezTo>
                <a:cubicBezTo>
                  <a:pt x="181" y="241"/>
                  <a:pt x="185" y="237"/>
                  <a:pt x="185" y="233"/>
                </a:cubicBezTo>
                <a:cubicBezTo>
                  <a:pt x="185" y="176"/>
                  <a:pt x="185" y="176"/>
                  <a:pt x="185" y="176"/>
                </a:cubicBezTo>
                <a:cubicBezTo>
                  <a:pt x="297" y="176"/>
                  <a:pt x="297" y="176"/>
                  <a:pt x="297" y="176"/>
                </a:cubicBezTo>
                <a:cubicBezTo>
                  <a:pt x="297" y="233"/>
                  <a:pt x="297" y="233"/>
                  <a:pt x="297" y="233"/>
                </a:cubicBezTo>
                <a:cubicBezTo>
                  <a:pt x="297" y="237"/>
                  <a:pt x="301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168"/>
                  <a:pt x="313" y="168"/>
                  <a:pt x="313" y="168"/>
                </a:cubicBezTo>
                <a:cubicBezTo>
                  <a:pt x="313" y="164"/>
                  <a:pt x="309" y="160"/>
                  <a:pt x="305" y="160"/>
                </a:cubicBezTo>
                <a:cubicBezTo>
                  <a:pt x="185" y="160"/>
                  <a:pt x="185" y="160"/>
                  <a:pt x="185" y="160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16"/>
                  <a:pt x="181" y="112"/>
                  <a:pt x="176" y="112"/>
                </a:cubicBezTo>
                <a:cubicBezTo>
                  <a:pt x="172" y="112"/>
                  <a:pt x="168" y="116"/>
                  <a:pt x="168" y="12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48" y="160"/>
                  <a:pt x="48" y="160"/>
                  <a:pt x="48" y="160"/>
                </a:cubicBezTo>
                <a:cubicBezTo>
                  <a:pt x="44" y="160"/>
                  <a:pt x="40" y="164"/>
                  <a:pt x="40" y="168"/>
                </a:cubicBezTo>
                <a:cubicBezTo>
                  <a:pt x="40" y="233"/>
                  <a:pt x="40" y="233"/>
                  <a:pt x="40" y="233"/>
                </a:cubicBezTo>
                <a:cubicBezTo>
                  <a:pt x="40" y="237"/>
                  <a:pt x="44" y="241"/>
                  <a:pt x="48" y="241"/>
                </a:cubicBezTo>
                <a:moveTo>
                  <a:pt x="64" y="257"/>
                </a:moveTo>
                <a:cubicBezTo>
                  <a:pt x="32" y="257"/>
                  <a:pt x="32" y="257"/>
                  <a:pt x="32" y="257"/>
                </a:cubicBezTo>
                <a:cubicBezTo>
                  <a:pt x="14" y="257"/>
                  <a:pt x="0" y="271"/>
                  <a:pt x="0" y="289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64" y="353"/>
                  <a:pt x="64" y="353"/>
                  <a:pt x="64" y="353"/>
                </a:cubicBezTo>
                <a:cubicBezTo>
                  <a:pt x="82" y="353"/>
                  <a:pt x="96" y="339"/>
                  <a:pt x="96" y="321"/>
                </a:cubicBezTo>
                <a:cubicBezTo>
                  <a:pt x="96" y="289"/>
                  <a:pt x="96" y="289"/>
                  <a:pt x="96" y="289"/>
                </a:cubicBezTo>
                <a:cubicBezTo>
                  <a:pt x="96" y="271"/>
                  <a:pt x="82" y="257"/>
                  <a:pt x="64" y="257"/>
                </a:cubicBezTo>
                <a:moveTo>
                  <a:pt x="80" y="321"/>
                </a:moveTo>
                <a:cubicBezTo>
                  <a:pt x="80" y="330"/>
                  <a:pt x="73" y="337"/>
                  <a:pt x="64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289"/>
                  <a:pt x="16" y="289"/>
                  <a:pt x="16" y="289"/>
                </a:cubicBezTo>
                <a:cubicBezTo>
                  <a:pt x="16" y="280"/>
                  <a:pt x="23" y="273"/>
                  <a:pt x="32" y="273"/>
                </a:cubicBezTo>
                <a:cubicBezTo>
                  <a:pt x="64" y="273"/>
                  <a:pt x="64" y="273"/>
                  <a:pt x="64" y="273"/>
                </a:cubicBezTo>
                <a:cubicBezTo>
                  <a:pt x="73" y="273"/>
                  <a:pt x="80" y="280"/>
                  <a:pt x="80" y="289"/>
                </a:cubicBezTo>
                <a:lnTo>
                  <a:pt x="80" y="321"/>
                </a:lnTo>
                <a:close/>
                <a:moveTo>
                  <a:pt x="321" y="257"/>
                </a:moveTo>
                <a:cubicBezTo>
                  <a:pt x="289" y="257"/>
                  <a:pt x="289" y="257"/>
                  <a:pt x="289" y="257"/>
                </a:cubicBezTo>
                <a:cubicBezTo>
                  <a:pt x="271" y="257"/>
                  <a:pt x="257" y="271"/>
                  <a:pt x="257" y="289"/>
                </a:cubicBezTo>
                <a:cubicBezTo>
                  <a:pt x="257" y="321"/>
                  <a:pt x="257" y="321"/>
                  <a:pt x="257" y="321"/>
                </a:cubicBezTo>
                <a:cubicBezTo>
                  <a:pt x="257" y="339"/>
                  <a:pt x="271" y="353"/>
                  <a:pt x="289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9" y="353"/>
                  <a:pt x="353" y="339"/>
                  <a:pt x="353" y="321"/>
                </a:cubicBezTo>
                <a:cubicBezTo>
                  <a:pt x="353" y="289"/>
                  <a:pt x="353" y="289"/>
                  <a:pt x="353" y="289"/>
                </a:cubicBezTo>
                <a:cubicBezTo>
                  <a:pt x="353" y="271"/>
                  <a:pt x="339" y="257"/>
                  <a:pt x="321" y="257"/>
                </a:cubicBezTo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89" y="337"/>
                  <a:pt x="289" y="337"/>
                  <a:pt x="289" y="337"/>
                </a:cubicBezTo>
                <a:cubicBezTo>
                  <a:pt x="280" y="337"/>
                  <a:pt x="273" y="330"/>
                  <a:pt x="273" y="321"/>
                </a:cubicBezTo>
                <a:cubicBezTo>
                  <a:pt x="273" y="289"/>
                  <a:pt x="273" y="289"/>
                  <a:pt x="273" y="289"/>
                </a:cubicBezTo>
                <a:cubicBezTo>
                  <a:pt x="273" y="280"/>
                  <a:pt x="280" y="273"/>
                  <a:pt x="289" y="273"/>
                </a:cubicBezTo>
                <a:cubicBezTo>
                  <a:pt x="321" y="273"/>
                  <a:pt x="321" y="273"/>
                  <a:pt x="321" y="273"/>
                </a:cubicBezTo>
                <a:cubicBezTo>
                  <a:pt x="330" y="273"/>
                  <a:pt x="337" y="280"/>
                  <a:pt x="337" y="289"/>
                </a:cubicBezTo>
                <a:lnTo>
                  <a:pt x="337" y="321"/>
                </a:lnTo>
                <a:close/>
                <a:moveTo>
                  <a:pt x="193" y="257"/>
                </a:moveTo>
                <a:cubicBezTo>
                  <a:pt x="160" y="257"/>
                  <a:pt x="160" y="257"/>
                  <a:pt x="160" y="257"/>
                </a:cubicBezTo>
                <a:cubicBezTo>
                  <a:pt x="143" y="257"/>
                  <a:pt x="128" y="271"/>
                  <a:pt x="128" y="289"/>
                </a:cubicBezTo>
                <a:cubicBezTo>
                  <a:pt x="128" y="321"/>
                  <a:pt x="128" y="321"/>
                  <a:pt x="128" y="321"/>
                </a:cubicBezTo>
                <a:cubicBezTo>
                  <a:pt x="128" y="339"/>
                  <a:pt x="143" y="353"/>
                  <a:pt x="160" y="353"/>
                </a:cubicBezTo>
                <a:cubicBezTo>
                  <a:pt x="193" y="353"/>
                  <a:pt x="193" y="353"/>
                  <a:pt x="193" y="353"/>
                </a:cubicBezTo>
                <a:cubicBezTo>
                  <a:pt x="210" y="353"/>
                  <a:pt x="225" y="339"/>
                  <a:pt x="225" y="321"/>
                </a:cubicBezTo>
                <a:cubicBezTo>
                  <a:pt x="225" y="289"/>
                  <a:pt x="225" y="289"/>
                  <a:pt x="225" y="289"/>
                </a:cubicBezTo>
                <a:cubicBezTo>
                  <a:pt x="225" y="271"/>
                  <a:pt x="210" y="257"/>
                  <a:pt x="193" y="257"/>
                </a:cubicBezTo>
                <a:moveTo>
                  <a:pt x="209" y="321"/>
                </a:moveTo>
                <a:cubicBezTo>
                  <a:pt x="209" y="330"/>
                  <a:pt x="201" y="337"/>
                  <a:pt x="193" y="337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2" y="337"/>
                  <a:pt x="144" y="330"/>
                  <a:pt x="144" y="321"/>
                </a:cubicBezTo>
                <a:cubicBezTo>
                  <a:pt x="144" y="289"/>
                  <a:pt x="144" y="289"/>
                  <a:pt x="144" y="289"/>
                </a:cubicBezTo>
                <a:cubicBezTo>
                  <a:pt x="144" y="280"/>
                  <a:pt x="152" y="273"/>
                  <a:pt x="160" y="273"/>
                </a:cubicBezTo>
                <a:cubicBezTo>
                  <a:pt x="193" y="273"/>
                  <a:pt x="193" y="273"/>
                  <a:pt x="193" y="273"/>
                </a:cubicBezTo>
                <a:cubicBezTo>
                  <a:pt x="201" y="273"/>
                  <a:pt x="209" y="280"/>
                  <a:pt x="209" y="289"/>
                </a:cubicBezTo>
                <a:lnTo>
                  <a:pt x="209" y="321"/>
                </a:lnTo>
                <a:close/>
              </a:path>
            </a:pathLst>
          </a:custGeom>
          <a:solidFill>
            <a:srgbClr val="D332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845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6D48-5718-4520-DF34-D3180EC53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Iconos</a:t>
            </a:r>
          </a:p>
        </p:txBody>
      </p:sp>
      <p:grpSp>
        <p:nvGrpSpPr>
          <p:cNvPr id="4" name="Shape 15">
            <a:extLst>
              <a:ext uri="{FF2B5EF4-FFF2-40B4-BE49-F238E27FC236}">
                <a16:creationId xmlns:a16="http://schemas.microsoft.com/office/drawing/2014/main" id="{283BBA4F-1C5B-F8EB-CE28-71754950C2C8}"/>
              </a:ext>
            </a:extLst>
          </p:cNvPr>
          <p:cNvGrpSpPr/>
          <p:nvPr/>
        </p:nvGrpSpPr>
        <p:grpSpPr>
          <a:xfrm>
            <a:off x="1850152" y="1657378"/>
            <a:ext cx="736600" cy="563035"/>
            <a:chOff x="1420814" y="1004888"/>
            <a:chExt cx="552450" cy="422276"/>
          </a:xfrm>
          <a:solidFill>
            <a:schemeClr val="tx2"/>
          </a:solidFill>
        </p:grpSpPr>
        <p:sp>
          <p:nvSpPr>
            <p:cNvPr id="5" name="Shape 16">
              <a:extLst>
                <a:ext uri="{FF2B5EF4-FFF2-40B4-BE49-F238E27FC236}">
                  <a16:creationId xmlns:a16="http://schemas.microsoft.com/office/drawing/2014/main" id="{3D17DD8F-5DFA-A2C6-CAA2-525E7E157976}"/>
                </a:ext>
              </a:extLst>
            </p:cNvPr>
            <p:cNvSpPr/>
            <p:nvPr/>
          </p:nvSpPr>
          <p:spPr>
            <a:xfrm>
              <a:off x="1460501" y="1004888"/>
              <a:ext cx="474663" cy="344488"/>
            </a:xfrm>
            <a:custGeom>
              <a:avLst/>
              <a:gdLst/>
              <a:ahLst/>
              <a:cxnLst/>
              <a:rect l="0" t="0" r="0" b="0"/>
              <a:pathLst>
                <a:path w="477" h="346" extrusionOk="0">
                  <a:moveTo>
                    <a:pt x="9" y="346"/>
                  </a:moveTo>
                  <a:cubicBezTo>
                    <a:pt x="14" y="346"/>
                    <a:pt x="18" y="342"/>
                    <a:pt x="18" y="33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2"/>
                    <a:pt x="22" y="18"/>
                    <a:pt x="29" y="18"/>
                  </a:cubicBezTo>
                  <a:cubicBezTo>
                    <a:pt x="448" y="18"/>
                    <a:pt x="448" y="18"/>
                    <a:pt x="448" y="18"/>
                  </a:cubicBezTo>
                  <a:cubicBezTo>
                    <a:pt x="455" y="18"/>
                    <a:pt x="458" y="24"/>
                    <a:pt x="458" y="30"/>
                  </a:cubicBezTo>
                  <a:cubicBezTo>
                    <a:pt x="458" y="337"/>
                    <a:pt x="458" y="337"/>
                    <a:pt x="458" y="337"/>
                  </a:cubicBezTo>
                  <a:cubicBezTo>
                    <a:pt x="458" y="342"/>
                    <a:pt x="462" y="346"/>
                    <a:pt x="468" y="346"/>
                  </a:cubicBezTo>
                  <a:cubicBezTo>
                    <a:pt x="473" y="346"/>
                    <a:pt x="477" y="342"/>
                    <a:pt x="477" y="337"/>
                  </a:cubicBezTo>
                  <a:cubicBezTo>
                    <a:pt x="477" y="30"/>
                    <a:pt x="477" y="30"/>
                    <a:pt x="477" y="30"/>
                  </a:cubicBezTo>
                  <a:cubicBezTo>
                    <a:pt x="477" y="13"/>
                    <a:pt x="464" y="0"/>
                    <a:pt x="448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2" y="0"/>
                    <a:pt x="0" y="12"/>
                    <a:pt x="0" y="29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2"/>
                    <a:pt x="4" y="346"/>
                    <a:pt x="9" y="3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Shape 17">
              <a:extLst>
                <a:ext uri="{FF2B5EF4-FFF2-40B4-BE49-F238E27FC236}">
                  <a16:creationId xmlns:a16="http://schemas.microsoft.com/office/drawing/2014/main" id="{3EA31A23-050D-5286-0B89-E25831930567}"/>
                </a:ext>
              </a:extLst>
            </p:cNvPr>
            <p:cNvSpPr/>
            <p:nvPr/>
          </p:nvSpPr>
          <p:spPr>
            <a:xfrm>
              <a:off x="1498601" y="1042988"/>
              <a:ext cx="396875" cy="306388"/>
            </a:xfrm>
            <a:custGeom>
              <a:avLst/>
              <a:gdLst/>
              <a:ahLst/>
              <a:cxnLst/>
              <a:rect l="0" t="0" r="0" b="0"/>
              <a:pathLst>
                <a:path w="399" h="307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3"/>
                    <a:pt x="4" y="307"/>
                    <a:pt x="9" y="307"/>
                  </a:cubicBezTo>
                  <a:cubicBezTo>
                    <a:pt x="389" y="307"/>
                    <a:pt x="389" y="307"/>
                    <a:pt x="389" y="307"/>
                  </a:cubicBezTo>
                  <a:cubicBezTo>
                    <a:pt x="394" y="307"/>
                    <a:pt x="399" y="303"/>
                    <a:pt x="399" y="298"/>
                  </a:cubicBezTo>
                  <a:cubicBezTo>
                    <a:pt x="399" y="9"/>
                    <a:pt x="399" y="9"/>
                    <a:pt x="399" y="9"/>
                  </a:cubicBezTo>
                  <a:cubicBezTo>
                    <a:pt x="399" y="4"/>
                    <a:pt x="394" y="0"/>
                    <a:pt x="389" y="0"/>
                  </a:cubicBezTo>
                  <a:lnTo>
                    <a:pt x="9" y="0"/>
                  </a:lnTo>
                  <a:close/>
                  <a:moveTo>
                    <a:pt x="380" y="288"/>
                  </a:moveTo>
                  <a:cubicBezTo>
                    <a:pt x="19" y="288"/>
                    <a:pt x="19" y="288"/>
                    <a:pt x="19" y="28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380" y="19"/>
                    <a:pt x="380" y="19"/>
                    <a:pt x="380" y="19"/>
                  </a:cubicBezTo>
                  <a:lnTo>
                    <a:pt x="380" y="2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8">
              <a:extLst>
                <a:ext uri="{FF2B5EF4-FFF2-40B4-BE49-F238E27FC236}">
                  <a16:creationId xmlns:a16="http://schemas.microsoft.com/office/drawing/2014/main" id="{8F933674-4DD5-93EB-45E5-BAF42D855222}"/>
                </a:ext>
              </a:extLst>
            </p:cNvPr>
            <p:cNvSpPr/>
            <p:nvPr/>
          </p:nvSpPr>
          <p:spPr>
            <a:xfrm>
              <a:off x="1420814" y="1368426"/>
              <a:ext cx="552450" cy="58738"/>
            </a:xfrm>
            <a:custGeom>
              <a:avLst/>
              <a:gdLst/>
              <a:ahLst/>
              <a:cxnLst/>
              <a:rect l="0" t="0" r="0" b="0"/>
              <a:pathLst>
                <a:path w="556" h="59" extrusionOk="0">
                  <a:moveTo>
                    <a:pt x="54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3"/>
                    <a:pt x="20" y="59"/>
                    <a:pt x="36" y="59"/>
                  </a:cubicBezTo>
                  <a:cubicBezTo>
                    <a:pt x="521" y="59"/>
                    <a:pt x="521" y="59"/>
                    <a:pt x="521" y="59"/>
                  </a:cubicBezTo>
                  <a:cubicBezTo>
                    <a:pt x="537" y="59"/>
                    <a:pt x="556" y="40"/>
                    <a:pt x="556" y="23"/>
                  </a:cubicBezTo>
                  <a:cubicBezTo>
                    <a:pt x="556" y="10"/>
                    <a:pt x="556" y="10"/>
                    <a:pt x="556" y="10"/>
                  </a:cubicBezTo>
                  <a:cubicBezTo>
                    <a:pt x="556" y="5"/>
                    <a:pt x="552" y="0"/>
                    <a:pt x="547" y="0"/>
                  </a:cubicBezTo>
                  <a:close/>
                  <a:moveTo>
                    <a:pt x="538" y="23"/>
                  </a:moveTo>
                  <a:cubicBezTo>
                    <a:pt x="538" y="29"/>
                    <a:pt x="527" y="40"/>
                    <a:pt x="521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29" y="40"/>
                    <a:pt x="19" y="31"/>
                    <a:pt x="19" y="25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538" y="19"/>
                    <a:pt x="538" y="19"/>
                    <a:pt x="538" y="19"/>
                  </a:cubicBezTo>
                  <a:lnTo>
                    <a:pt x="538" y="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Shape 19">
            <a:extLst>
              <a:ext uri="{FF2B5EF4-FFF2-40B4-BE49-F238E27FC236}">
                <a16:creationId xmlns:a16="http://schemas.microsoft.com/office/drawing/2014/main" id="{132AC051-8F7B-CDF9-0121-13B38AFA0E36}"/>
              </a:ext>
            </a:extLst>
          </p:cNvPr>
          <p:cNvGrpSpPr/>
          <p:nvPr/>
        </p:nvGrpSpPr>
        <p:grpSpPr>
          <a:xfrm>
            <a:off x="2980452" y="1657378"/>
            <a:ext cx="685800" cy="563035"/>
            <a:chOff x="2268539" y="1004888"/>
            <a:chExt cx="514350" cy="422276"/>
          </a:xfrm>
          <a:solidFill>
            <a:schemeClr val="tx2"/>
          </a:solidFill>
        </p:grpSpPr>
        <p:sp>
          <p:nvSpPr>
            <p:cNvPr id="9" name="Shape 20">
              <a:extLst>
                <a:ext uri="{FF2B5EF4-FFF2-40B4-BE49-F238E27FC236}">
                  <a16:creationId xmlns:a16="http://schemas.microsoft.com/office/drawing/2014/main" id="{10A18572-845D-A853-6DA4-4EA49557120F}"/>
                </a:ext>
              </a:extLst>
            </p:cNvPr>
            <p:cNvSpPr/>
            <p:nvPr/>
          </p:nvSpPr>
          <p:spPr>
            <a:xfrm>
              <a:off x="2268539" y="1004888"/>
              <a:ext cx="514350" cy="357188"/>
            </a:xfrm>
            <a:custGeom>
              <a:avLst/>
              <a:gdLst/>
              <a:ahLst/>
              <a:cxnLst/>
              <a:rect l="0" t="0" r="0" b="0"/>
              <a:pathLst>
                <a:path w="517" h="359" extrusionOk="0">
                  <a:moveTo>
                    <a:pt x="49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0" y="323"/>
                    <a:pt x="10" y="333"/>
                    <a:pt x="22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49" y="355"/>
                    <a:pt x="253" y="359"/>
                    <a:pt x="258" y="359"/>
                  </a:cubicBezTo>
                  <a:cubicBezTo>
                    <a:pt x="264" y="359"/>
                    <a:pt x="268" y="355"/>
                    <a:pt x="268" y="350"/>
                  </a:cubicBezTo>
                  <a:cubicBezTo>
                    <a:pt x="268" y="333"/>
                    <a:pt x="268" y="333"/>
                    <a:pt x="268" y="333"/>
                  </a:cubicBezTo>
                  <a:cubicBezTo>
                    <a:pt x="494" y="333"/>
                    <a:pt x="494" y="333"/>
                    <a:pt x="494" y="333"/>
                  </a:cubicBezTo>
                  <a:cubicBezTo>
                    <a:pt x="507" y="333"/>
                    <a:pt x="517" y="323"/>
                    <a:pt x="517" y="310"/>
                  </a:cubicBezTo>
                  <a:cubicBezTo>
                    <a:pt x="517" y="22"/>
                    <a:pt x="517" y="22"/>
                    <a:pt x="517" y="22"/>
                  </a:cubicBezTo>
                  <a:cubicBezTo>
                    <a:pt x="517" y="10"/>
                    <a:pt x="507" y="0"/>
                    <a:pt x="494" y="0"/>
                  </a:cubicBezTo>
                  <a:close/>
                  <a:moveTo>
                    <a:pt x="498" y="310"/>
                  </a:moveTo>
                  <a:cubicBezTo>
                    <a:pt x="498" y="312"/>
                    <a:pt x="496" y="314"/>
                    <a:pt x="494" y="314"/>
                  </a:cubicBezTo>
                  <a:cubicBezTo>
                    <a:pt x="22" y="314"/>
                    <a:pt x="22" y="314"/>
                    <a:pt x="22" y="314"/>
                  </a:cubicBezTo>
                  <a:cubicBezTo>
                    <a:pt x="20" y="314"/>
                    <a:pt x="19" y="312"/>
                    <a:pt x="19" y="31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494" y="18"/>
                    <a:pt x="494" y="18"/>
                    <a:pt x="494" y="18"/>
                  </a:cubicBezTo>
                  <a:cubicBezTo>
                    <a:pt x="496" y="18"/>
                    <a:pt x="498" y="20"/>
                    <a:pt x="498" y="22"/>
                  </a:cubicBezTo>
                  <a:lnTo>
                    <a:pt x="498" y="3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Shape 21">
              <a:extLst>
                <a:ext uri="{FF2B5EF4-FFF2-40B4-BE49-F238E27FC236}">
                  <a16:creationId xmlns:a16="http://schemas.microsoft.com/office/drawing/2014/main" id="{9C681F85-3264-1CCC-F616-19961C341CFE}"/>
                </a:ext>
              </a:extLst>
            </p:cNvPr>
            <p:cNvSpPr/>
            <p:nvPr/>
          </p:nvSpPr>
          <p:spPr>
            <a:xfrm>
              <a:off x="2306639" y="1042988"/>
              <a:ext cx="436563" cy="254000"/>
            </a:xfrm>
            <a:custGeom>
              <a:avLst/>
              <a:gdLst/>
              <a:ahLst/>
              <a:cxnLst/>
              <a:rect l="0" t="0" r="0" b="0"/>
              <a:pathLst>
                <a:path w="438" h="255" extrusionOk="0">
                  <a:moveTo>
                    <a:pt x="42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50"/>
                    <a:pt x="5" y="255"/>
                    <a:pt x="10" y="255"/>
                  </a:cubicBezTo>
                  <a:cubicBezTo>
                    <a:pt x="429" y="255"/>
                    <a:pt x="429" y="255"/>
                    <a:pt x="429" y="255"/>
                  </a:cubicBezTo>
                  <a:cubicBezTo>
                    <a:pt x="434" y="255"/>
                    <a:pt x="438" y="250"/>
                    <a:pt x="438" y="245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lose/>
                  <a:moveTo>
                    <a:pt x="420" y="236"/>
                  </a:moveTo>
                  <a:cubicBezTo>
                    <a:pt x="19" y="236"/>
                    <a:pt x="19" y="236"/>
                    <a:pt x="19" y="23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420" y="19"/>
                    <a:pt x="420" y="19"/>
                    <a:pt x="420" y="19"/>
                  </a:cubicBezTo>
                  <a:lnTo>
                    <a:pt x="420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Shape 22">
              <a:extLst>
                <a:ext uri="{FF2B5EF4-FFF2-40B4-BE49-F238E27FC236}">
                  <a16:creationId xmlns:a16="http://schemas.microsoft.com/office/drawing/2014/main" id="{61372370-7746-4434-BE05-E14FB37838A4}"/>
                </a:ext>
              </a:extLst>
            </p:cNvPr>
            <p:cNvSpPr/>
            <p:nvPr/>
          </p:nvSpPr>
          <p:spPr>
            <a:xfrm>
              <a:off x="2424114" y="1368426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9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9"/>
                    <a:pt x="10" y="59"/>
                  </a:cubicBezTo>
                  <a:cubicBezTo>
                    <a:pt x="193" y="59"/>
                    <a:pt x="193" y="59"/>
                    <a:pt x="193" y="59"/>
                  </a:cubicBezTo>
                  <a:cubicBezTo>
                    <a:pt x="198" y="59"/>
                    <a:pt x="202" y="54"/>
                    <a:pt x="202" y="49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1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Shape 24">
            <a:extLst>
              <a:ext uri="{FF2B5EF4-FFF2-40B4-BE49-F238E27FC236}">
                <a16:creationId xmlns:a16="http://schemas.microsoft.com/office/drawing/2014/main" id="{F35F0E16-1CB2-67F3-08C0-4BCA7BC60308}"/>
              </a:ext>
            </a:extLst>
          </p:cNvPr>
          <p:cNvGrpSpPr/>
          <p:nvPr/>
        </p:nvGrpSpPr>
        <p:grpSpPr>
          <a:xfrm>
            <a:off x="772769" y="1657379"/>
            <a:ext cx="563033" cy="563033"/>
            <a:chOff x="612776" y="1004888"/>
            <a:chExt cx="422275" cy="422275"/>
          </a:xfrm>
          <a:solidFill>
            <a:schemeClr val="tx2"/>
          </a:solidFill>
        </p:grpSpPr>
        <p:sp>
          <p:nvSpPr>
            <p:cNvPr id="13" name="Shape 25">
              <a:extLst>
                <a:ext uri="{FF2B5EF4-FFF2-40B4-BE49-F238E27FC236}">
                  <a16:creationId xmlns:a16="http://schemas.microsoft.com/office/drawing/2014/main" id="{1A7A3299-0121-3482-021A-4953D7044990}"/>
                </a:ext>
              </a:extLst>
            </p:cNvPr>
            <p:cNvSpPr/>
            <p:nvPr/>
          </p:nvSpPr>
          <p:spPr>
            <a:xfrm>
              <a:off x="612776" y="1004888"/>
              <a:ext cx="317500" cy="422275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206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3" y="18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300" y="18"/>
                    <a:pt x="301" y="20"/>
                    <a:pt x="301" y="22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93"/>
                    <a:pt x="306" y="97"/>
                    <a:pt x="311" y="97"/>
                  </a:cubicBezTo>
                  <a:cubicBezTo>
                    <a:pt x="316" y="97"/>
                    <a:pt x="320" y="93"/>
                    <a:pt x="320" y="88"/>
                  </a:cubicBezTo>
                  <a:cubicBezTo>
                    <a:pt x="320" y="22"/>
                    <a:pt x="320" y="22"/>
                    <a:pt x="320" y="22"/>
                  </a:cubicBezTo>
                  <a:cubicBezTo>
                    <a:pt x="320" y="10"/>
                    <a:pt x="310" y="0"/>
                    <a:pt x="29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06" y="425"/>
                    <a:pt x="206" y="425"/>
                    <a:pt x="206" y="425"/>
                  </a:cubicBezTo>
                  <a:cubicBezTo>
                    <a:pt x="211" y="425"/>
                    <a:pt x="215" y="420"/>
                    <a:pt x="215" y="415"/>
                  </a:cubicBezTo>
                  <a:cubicBezTo>
                    <a:pt x="215" y="410"/>
                    <a:pt x="211" y="406"/>
                    <a:pt x="206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Shape 26">
              <a:extLst>
                <a:ext uri="{FF2B5EF4-FFF2-40B4-BE49-F238E27FC236}">
                  <a16:creationId xmlns:a16="http://schemas.microsoft.com/office/drawing/2014/main" id="{61032E22-A484-E1AB-3AF9-519EE2535F1C}"/>
                </a:ext>
              </a:extLst>
            </p:cNvPr>
            <p:cNvSpPr/>
            <p:nvPr/>
          </p:nvSpPr>
          <p:spPr>
            <a:xfrm>
              <a:off x="847726" y="1122363"/>
              <a:ext cx="187325" cy="304800"/>
            </a:xfrm>
            <a:custGeom>
              <a:avLst/>
              <a:gdLst/>
              <a:ahLst/>
              <a:cxnLst/>
              <a:rect l="0" t="0" r="0" b="0"/>
              <a:pathLst>
                <a:path w="189" h="307" extrusionOk="0">
                  <a:moveTo>
                    <a:pt x="166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6"/>
                    <a:pt x="10" y="307"/>
                    <a:pt x="22" y="307"/>
                  </a:cubicBezTo>
                  <a:cubicBezTo>
                    <a:pt x="166" y="307"/>
                    <a:pt x="166" y="307"/>
                    <a:pt x="166" y="307"/>
                  </a:cubicBezTo>
                  <a:cubicBezTo>
                    <a:pt x="179" y="307"/>
                    <a:pt x="189" y="296"/>
                    <a:pt x="189" y="284"/>
                  </a:cubicBezTo>
                  <a:cubicBezTo>
                    <a:pt x="189" y="22"/>
                    <a:pt x="189" y="22"/>
                    <a:pt x="189" y="22"/>
                  </a:cubicBezTo>
                  <a:cubicBezTo>
                    <a:pt x="189" y="10"/>
                    <a:pt x="179" y="0"/>
                    <a:pt x="166" y="0"/>
                  </a:cubicBezTo>
                  <a:close/>
                  <a:moveTo>
                    <a:pt x="170" y="284"/>
                  </a:moveTo>
                  <a:cubicBezTo>
                    <a:pt x="170" y="286"/>
                    <a:pt x="169" y="288"/>
                    <a:pt x="166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0" y="288"/>
                    <a:pt x="19" y="286"/>
                    <a:pt x="19" y="28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9" y="18"/>
                    <a:pt x="170" y="20"/>
                    <a:pt x="170" y="22"/>
                  </a:cubicBezTo>
                  <a:lnTo>
                    <a:pt x="170" y="2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 27">
              <a:extLst>
                <a:ext uri="{FF2B5EF4-FFF2-40B4-BE49-F238E27FC236}">
                  <a16:creationId xmlns:a16="http://schemas.microsoft.com/office/drawing/2014/main" id="{E3BE9842-D719-A2D0-EBEC-54E641DF4099}"/>
                </a:ext>
              </a:extLst>
            </p:cNvPr>
            <p:cNvSpPr/>
            <p:nvPr/>
          </p:nvSpPr>
          <p:spPr>
            <a:xfrm>
              <a:off x="749301" y="13493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28">
              <a:extLst>
                <a:ext uri="{FF2B5EF4-FFF2-40B4-BE49-F238E27FC236}">
                  <a16:creationId xmlns:a16="http://schemas.microsoft.com/office/drawing/2014/main" id="{65A2868D-A783-B7D9-6B63-C631286CEF0A}"/>
                </a:ext>
              </a:extLst>
            </p:cNvPr>
            <p:cNvSpPr/>
            <p:nvPr/>
          </p:nvSpPr>
          <p:spPr>
            <a:xfrm>
              <a:off x="919164" y="13493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Shape 29">
            <a:extLst>
              <a:ext uri="{FF2B5EF4-FFF2-40B4-BE49-F238E27FC236}">
                <a16:creationId xmlns:a16="http://schemas.microsoft.com/office/drawing/2014/main" id="{19CB5BA3-EDD0-E96B-0376-04F19F6A7D70}"/>
              </a:ext>
            </a:extLst>
          </p:cNvPr>
          <p:cNvGrpSpPr/>
          <p:nvPr/>
        </p:nvGrpSpPr>
        <p:grpSpPr>
          <a:xfrm>
            <a:off x="4074768" y="1657379"/>
            <a:ext cx="444500" cy="563033"/>
            <a:chOff x="3089276" y="1004888"/>
            <a:chExt cx="333375" cy="422275"/>
          </a:xfrm>
          <a:solidFill>
            <a:schemeClr val="tx2"/>
          </a:solidFill>
        </p:grpSpPr>
        <p:sp>
          <p:nvSpPr>
            <p:cNvPr id="18" name="Shape 30">
              <a:extLst>
                <a:ext uri="{FF2B5EF4-FFF2-40B4-BE49-F238E27FC236}">
                  <a16:creationId xmlns:a16="http://schemas.microsoft.com/office/drawing/2014/main" id="{4B38E58D-72CE-A27A-EDEF-16F0BDDF22A5}"/>
                </a:ext>
              </a:extLst>
            </p:cNvPr>
            <p:cNvSpPr/>
            <p:nvPr/>
          </p:nvSpPr>
          <p:spPr>
            <a:xfrm>
              <a:off x="3089276" y="1004888"/>
              <a:ext cx="333375" cy="422275"/>
            </a:xfrm>
            <a:custGeom>
              <a:avLst/>
              <a:gdLst/>
              <a:ahLst/>
              <a:cxnLst/>
              <a:rect l="0" t="0" r="0" b="0"/>
              <a:pathLst>
                <a:path w="334" h="425" extrusionOk="0">
                  <a:moveTo>
                    <a:pt x="31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1" y="425"/>
                    <a:pt x="23" y="425"/>
                  </a:cubicBezTo>
                  <a:cubicBezTo>
                    <a:pt x="311" y="425"/>
                    <a:pt x="311" y="425"/>
                    <a:pt x="311" y="425"/>
                  </a:cubicBezTo>
                  <a:cubicBezTo>
                    <a:pt x="324" y="425"/>
                    <a:pt x="334" y="414"/>
                    <a:pt x="334" y="402"/>
                  </a:cubicBezTo>
                  <a:cubicBezTo>
                    <a:pt x="334" y="22"/>
                    <a:pt x="334" y="22"/>
                    <a:pt x="334" y="22"/>
                  </a:cubicBezTo>
                  <a:cubicBezTo>
                    <a:pt x="334" y="10"/>
                    <a:pt x="324" y="0"/>
                    <a:pt x="311" y="0"/>
                  </a:cubicBezTo>
                  <a:close/>
                  <a:moveTo>
                    <a:pt x="315" y="402"/>
                  </a:moveTo>
                  <a:cubicBezTo>
                    <a:pt x="315" y="404"/>
                    <a:pt x="313" y="406"/>
                    <a:pt x="311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311" y="18"/>
                    <a:pt x="311" y="18"/>
                    <a:pt x="311" y="18"/>
                  </a:cubicBezTo>
                  <a:cubicBezTo>
                    <a:pt x="313" y="18"/>
                    <a:pt x="315" y="20"/>
                    <a:pt x="315" y="22"/>
                  </a:cubicBezTo>
                  <a:lnTo>
                    <a:pt x="315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31">
              <a:extLst>
                <a:ext uri="{FF2B5EF4-FFF2-40B4-BE49-F238E27FC236}">
                  <a16:creationId xmlns:a16="http://schemas.microsoft.com/office/drawing/2014/main" id="{27EAB437-7DA5-0AF1-3A93-2E8487EC0666}"/>
                </a:ext>
              </a:extLst>
            </p:cNvPr>
            <p:cNvSpPr/>
            <p:nvPr/>
          </p:nvSpPr>
          <p:spPr>
            <a:xfrm>
              <a:off x="3128964" y="1042988"/>
              <a:ext cx="252413" cy="319088"/>
            </a:xfrm>
            <a:custGeom>
              <a:avLst/>
              <a:gdLst/>
              <a:ahLst/>
              <a:cxnLst/>
              <a:rect l="0" t="0" r="0" b="0"/>
              <a:pathLst>
                <a:path w="254" h="320" extrusionOk="0">
                  <a:moveTo>
                    <a:pt x="24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6"/>
                    <a:pt x="4" y="320"/>
                    <a:pt x="9" y="320"/>
                  </a:cubicBezTo>
                  <a:cubicBezTo>
                    <a:pt x="245" y="320"/>
                    <a:pt x="245" y="320"/>
                    <a:pt x="245" y="320"/>
                  </a:cubicBezTo>
                  <a:cubicBezTo>
                    <a:pt x="250" y="320"/>
                    <a:pt x="254" y="316"/>
                    <a:pt x="254" y="311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4"/>
                    <a:pt x="250" y="0"/>
                    <a:pt x="245" y="0"/>
                  </a:cubicBezTo>
                  <a:close/>
                  <a:moveTo>
                    <a:pt x="236" y="301"/>
                  </a:moveTo>
                  <a:cubicBezTo>
                    <a:pt x="19" y="301"/>
                    <a:pt x="19" y="301"/>
                    <a:pt x="19" y="301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36" y="19"/>
                    <a:pt x="236" y="19"/>
                    <a:pt x="236" y="19"/>
                  </a:cubicBezTo>
                  <a:lnTo>
                    <a:pt x="236" y="30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 32">
              <a:extLst>
                <a:ext uri="{FF2B5EF4-FFF2-40B4-BE49-F238E27FC236}">
                  <a16:creationId xmlns:a16="http://schemas.microsoft.com/office/drawing/2014/main" id="{63368088-8CD1-19CA-39BC-4FD21DC53C80}"/>
                </a:ext>
              </a:extLst>
            </p:cNvPr>
            <p:cNvSpPr/>
            <p:nvPr/>
          </p:nvSpPr>
          <p:spPr>
            <a:xfrm>
              <a:off x="3240089" y="13620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Shape 33">
            <a:extLst>
              <a:ext uri="{FF2B5EF4-FFF2-40B4-BE49-F238E27FC236}">
                <a16:creationId xmlns:a16="http://schemas.microsoft.com/office/drawing/2014/main" id="{78791E77-572C-0FEE-CCF2-F5847E72BF60}"/>
              </a:ext>
            </a:extLst>
          </p:cNvPr>
          <p:cNvGrpSpPr/>
          <p:nvPr/>
        </p:nvGrpSpPr>
        <p:grpSpPr>
          <a:xfrm>
            <a:off x="6231652" y="1657379"/>
            <a:ext cx="425451" cy="563033"/>
            <a:chOff x="4706939" y="1004888"/>
            <a:chExt cx="319088" cy="422275"/>
          </a:xfrm>
          <a:solidFill>
            <a:schemeClr val="tx2"/>
          </a:solidFill>
        </p:grpSpPr>
        <p:sp>
          <p:nvSpPr>
            <p:cNvPr id="22" name="Shape 34">
              <a:extLst>
                <a:ext uri="{FF2B5EF4-FFF2-40B4-BE49-F238E27FC236}">
                  <a16:creationId xmlns:a16="http://schemas.microsoft.com/office/drawing/2014/main" id="{613CF73E-C212-6A96-7688-FBAB196EFCCC}"/>
                </a:ext>
              </a:extLst>
            </p:cNvPr>
            <p:cNvSpPr/>
            <p:nvPr/>
          </p:nvSpPr>
          <p:spPr>
            <a:xfrm>
              <a:off x="4706939" y="1004888"/>
              <a:ext cx="319088" cy="422275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320" y="127"/>
                  </a:move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20" y="124"/>
                    <a:pt x="320" y="124"/>
                  </a:cubicBezTo>
                  <a:cubicBezTo>
                    <a:pt x="320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9" y="122"/>
                  </a:cubicBezTo>
                  <a:cubicBezTo>
                    <a:pt x="319" y="122"/>
                    <a:pt x="319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2"/>
                    <a:pt x="213" y="2"/>
                    <a:pt x="212" y="2"/>
                  </a:cubicBezTo>
                  <a:cubicBezTo>
                    <a:pt x="212" y="2"/>
                    <a:pt x="212" y="2"/>
                    <a:pt x="212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0" y="1"/>
                    <a:pt x="210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209" y="0"/>
                    <a:pt x="209" y="0"/>
                    <a:pt x="208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98" y="425"/>
                    <a:pt x="298" y="425"/>
                    <a:pt x="298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8" y="406"/>
                  </a:move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197" y="18"/>
                    <a:pt x="197" y="18"/>
                    <a:pt x="197" y="18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7" y="123"/>
                    <a:pt x="206" y="136"/>
                    <a:pt x="219" y="136"/>
                  </a:cubicBezTo>
                  <a:cubicBezTo>
                    <a:pt x="302" y="136"/>
                    <a:pt x="302" y="136"/>
                    <a:pt x="302" y="136"/>
                  </a:cubicBezTo>
                  <a:cubicBezTo>
                    <a:pt x="302" y="402"/>
                    <a:pt x="302" y="402"/>
                    <a:pt x="302" y="402"/>
                  </a:cubicBezTo>
                  <a:cubicBezTo>
                    <a:pt x="302" y="404"/>
                    <a:pt x="300" y="406"/>
                    <a:pt x="298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35">
              <a:extLst>
                <a:ext uri="{FF2B5EF4-FFF2-40B4-BE49-F238E27FC236}">
                  <a16:creationId xmlns:a16="http://schemas.microsoft.com/office/drawing/2014/main" id="{AEC0FF37-CBB9-253F-5C14-55C9C736F969}"/>
                </a:ext>
              </a:extLst>
            </p:cNvPr>
            <p:cNvSpPr/>
            <p:nvPr/>
          </p:nvSpPr>
          <p:spPr>
            <a:xfrm>
              <a:off x="4772026" y="1173163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 36">
              <a:extLst>
                <a:ext uri="{FF2B5EF4-FFF2-40B4-BE49-F238E27FC236}">
                  <a16:creationId xmlns:a16="http://schemas.microsoft.com/office/drawing/2014/main" id="{5BEDCC15-7974-E3DA-335B-2CF42738B81F}"/>
                </a:ext>
              </a:extLst>
            </p:cNvPr>
            <p:cNvSpPr/>
            <p:nvPr/>
          </p:nvSpPr>
          <p:spPr>
            <a:xfrm>
              <a:off x="4772026" y="1225551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5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 37">
              <a:extLst>
                <a:ext uri="{FF2B5EF4-FFF2-40B4-BE49-F238E27FC236}">
                  <a16:creationId xmlns:a16="http://schemas.microsoft.com/office/drawing/2014/main" id="{B63A8EA4-3A06-1147-ECA0-BBBA7C43442B}"/>
                </a:ext>
              </a:extLst>
            </p:cNvPr>
            <p:cNvSpPr/>
            <p:nvPr/>
          </p:nvSpPr>
          <p:spPr>
            <a:xfrm>
              <a:off x="4772026" y="1122363"/>
              <a:ext cx="96838" cy="17463"/>
            </a:xfrm>
            <a:custGeom>
              <a:avLst/>
              <a:gdLst/>
              <a:ahLst/>
              <a:cxnLst/>
              <a:rect l="0" t="0" r="0" b="0"/>
              <a:pathLst>
                <a:path w="97" h="18" extrusionOk="0">
                  <a:moveTo>
                    <a:pt x="9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7" y="14"/>
                    <a:pt x="97" y="9"/>
                  </a:cubicBezTo>
                  <a:cubicBezTo>
                    <a:pt x="97" y="4"/>
                    <a:pt x="93" y="0"/>
                    <a:pt x="8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 38">
              <a:extLst>
                <a:ext uri="{FF2B5EF4-FFF2-40B4-BE49-F238E27FC236}">
                  <a16:creationId xmlns:a16="http://schemas.microsoft.com/office/drawing/2014/main" id="{A326F9D4-3024-8D53-5756-3757DD0B3254}"/>
                </a:ext>
              </a:extLst>
            </p:cNvPr>
            <p:cNvSpPr/>
            <p:nvPr/>
          </p:nvSpPr>
          <p:spPr>
            <a:xfrm>
              <a:off x="4772026" y="1277938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4"/>
                    <a:pt x="189" y="9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 39">
              <a:extLst>
                <a:ext uri="{FF2B5EF4-FFF2-40B4-BE49-F238E27FC236}">
                  <a16:creationId xmlns:a16="http://schemas.microsoft.com/office/drawing/2014/main" id="{EE5C7CB0-748A-0EC9-6A6D-43609F040229}"/>
                </a:ext>
              </a:extLst>
            </p:cNvPr>
            <p:cNvSpPr/>
            <p:nvPr/>
          </p:nvSpPr>
          <p:spPr>
            <a:xfrm>
              <a:off x="4772026" y="1330326"/>
              <a:ext cx="188913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7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79" y="19"/>
                    <a:pt x="179" y="19"/>
                    <a:pt x="179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Shape 40">
            <a:extLst>
              <a:ext uri="{FF2B5EF4-FFF2-40B4-BE49-F238E27FC236}">
                <a16:creationId xmlns:a16="http://schemas.microsoft.com/office/drawing/2014/main" id="{7BB79FF6-741D-3E4C-5CAD-26D86DDBDC1D}"/>
              </a:ext>
            </a:extLst>
          </p:cNvPr>
          <p:cNvGrpSpPr/>
          <p:nvPr/>
        </p:nvGrpSpPr>
        <p:grpSpPr>
          <a:xfrm>
            <a:off x="7284982" y="1657379"/>
            <a:ext cx="599016" cy="563033"/>
            <a:chOff x="5580064" y="1004888"/>
            <a:chExt cx="449262" cy="422275"/>
          </a:xfrm>
          <a:solidFill>
            <a:schemeClr val="tx2"/>
          </a:solidFill>
        </p:grpSpPr>
        <p:sp>
          <p:nvSpPr>
            <p:cNvPr id="29" name="Shape 41">
              <a:extLst>
                <a:ext uri="{FF2B5EF4-FFF2-40B4-BE49-F238E27FC236}">
                  <a16:creationId xmlns:a16="http://schemas.microsoft.com/office/drawing/2014/main" id="{507D26C7-4486-69DA-A8CE-E3D4E0AECED3}"/>
                </a:ext>
              </a:extLst>
            </p:cNvPr>
            <p:cNvSpPr/>
            <p:nvPr/>
          </p:nvSpPr>
          <p:spPr>
            <a:xfrm>
              <a:off x="5580064" y="1004888"/>
              <a:ext cx="280988" cy="369888"/>
            </a:xfrm>
            <a:custGeom>
              <a:avLst/>
              <a:gdLst/>
              <a:ahLst/>
              <a:cxnLst/>
              <a:rect l="0" t="0" r="0" b="0"/>
              <a:pathLst>
                <a:path w="281" h="372" extrusionOk="0">
                  <a:moveTo>
                    <a:pt x="281" y="350"/>
                  </a:move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0"/>
                    <a:pt x="281" y="99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0" y="98"/>
                    <a:pt x="280" y="98"/>
                    <a:pt x="280" y="97"/>
                  </a:cubicBezTo>
                  <a:cubicBezTo>
                    <a:pt x="280" y="97"/>
                    <a:pt x="280" y="97"/>
                    <a:pt x="280" y="97"/>
                  </a:cubicBezTo>
                  <a:cubicBezTo>
                    <a:pt x="280" y="96"/>
                    <a:pt x="280" y="96"/>
                    <a:pt x="279" y="96"/>
                  </a:cubicBezTo>
                  <a:cubicBezTo>
                    <a:pt x="279" y="96"/>
                    <a:pt x="279" y="95"/>
                    <a:pt x="279" y="95"/>
                  </a:cubicBezTo>
                  <a:cubicBezTo>
                    <a:pt x="279" y="95"/>
                    <a:pt x="278" y="94"/>
                    <a:pt x="278" y="94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5" y="2"/>
                    <a:pt x="185" y="1"/>
                  </a:cubicBezTo>
                  <a:cubicBezTo>
                    <a:pt x="185" y="1"/>
                    <a:pt x="185" y="1"/>
                    <a:pt x="185" y="1"/>
                  </a:cubicBezTo>
                  <a:cubicBezTo>
                    <a:pt x="184" y="1"/>
                    <a:pt x="184" y="1"/>
                    <a:pt x="184" y="1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0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2"/>
                    <a:pt x="23" y="372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71" y="372"/>
                    <a:pt x="281" y="362"/>
                    <a:pt x="281" y="350"/>
                  </a:cubicBezTo>
                  <a:close/>
                  <a:moveTo>
                    <a:pt x="189" y="32"/>
                  </a:moveTo>
                  <a:cubicBezTo>
                    <a:pt x="249" y="91"/>
                    <a:pt x="249" y="91"/>
                    <a:pt x="249" y="91"/>
                  </a:cubicBezTo>
                  <a:cubicBezTo>
                    <a:pt x="193" y="91"/>
                    <a:pt x="193" y="91"/>
                    <a:pt x="193" y="91"/>
                  </a:cubicBezTo>
                  <a:cubicBezTo>
                    <a:pt x="191" y="91"/>
                    <a:pt x="189" y="90"/>
                    <a:pt x="189" y="88"/>
                  </a:cubicBezTo>
                  <a:lnTo>
                    <a:pt x="189" y="32"/>
                  </a:lnTo>
                  <a:close/>
                  <a:moveTo>
                    <a:pt x="19" y="350"/>
                  </a:move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3" y="18"/>
                  </a:cubicBezTo>
                  <a:cubicBezTo>
                    <a:pt x="170" y="18"/>
                    <a:pt x="170" y="18"/>
                    <a:pt x="170" y="1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100"/>
                    <a:pt x="180" y="110"/>
                    <a:pt x="193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2"/>
                    <a:pt x="260" y="353"/>
                    <a:pt x="258" y="353"/>
                  </a:cubicBezTo>
                  <a:cubicBezTo>
                    <a:pt x="23" y="353"/>
                    <a:pt x="23" y="353"/>
                    <a:pt x="23" y="353"/>
                  </a:cubicBezTo>
                  <a:cubicBezTo>
                    <a:pt x="20" y="353"/>
                    <a:pt x="19" y="352"/>
                    <a:pt x="19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 42">
              <a:extLst>
                <a:ext uri="{FF2B5EF4-FFF2-40B4-BE49-F238E27FC236}">
                  <a16:creationId xmlns:a16="http://schemas.microsoft.com/office/drawing/2014/main" id="{80F8B707-5255-8273-4ACF-4ECE550F11B5}"/>
                </a:ext>
              </a:extLst>
            </p:cNvPr>
            <p:cNvSpPr/>
            <p:nvPr/>
          </p:nvSpPr>
          <p:spPr>
            <a:xfrm>
              <a:off x="5632451" y="1147763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 43">
              <a:extLst>
                <a:ext uri="{FF2B5EF4-FFF2-40B4-BE49-F238E27FC236}">
                  <a16:creationId xmlns:a16="http://schemas.microsoft.com/office/drawing/2014/main" id="{451ACA60-A054-873F-18B0-E79E86F71074}"/>
                </a:ext>
              </a:extLst>
            </p:cNvPr>
            <p:cNvSpPr/>
            <p:nvPr/>
          </p:nvSpPr>
          <p:spPr>
            <a:xfrm>
              <a:off x="5632451" y="1200151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 44">
              <a:extLst>
                <a:ext uri="{FF2B5EF4-FFF2-40B4-BE49-F238E27FC236}">
                  <a16:creationId xmlns:a16="http://schemas.microsoft.com/office/drawing/2014/main" id="{81231157-DFBE-D08D-B3C5-B1986DDF6BAA}"/>
                </a:ext>
              </a:extLst>
            </p:cNvPr>
            <p:cNvSpPr/>
            <p:nvPr/>
          </p:nvSpPr>
          <p:spPr>
            <a:xfrm>
              <a:off x="5632451" y="1095376"/>
              <a:ext cx="84138" cy="19050"/>
            </a:xfrm>
            <a:custGeom>
              <a:avLst/>
              <a:gdLst/>
              <a:ahLst/>
              <a:cxnLst/>
              <a:rect l="0" t="0" r="0" b="0"/>
              <a:pathLst>
                <a:path w="85" h="19" extrusionOk="0">
                  <a:moveTo>
                    <a:pt x="10" y="19"/>
                  </a:moveTo>
                  <a:cubicBezTo>
                    <a:pt x="75" y="19"/>
                    <a:pt x="75" y="19"/>
                    <a:pt x="75" y="19"/>
                  </a:cubicBezTo>
                  <a:cubicBezTo>
                    <a:pt x="80" y="19"/>
                    <a:pt x="85" y="15"/>
                    <a:pt x="85" y="10"/>
                  </a:cubicBezTo>
                  <a:cubicBezTo>
                    <a:pt x="85" y="5"/>
                    <a:pt x="80" y="0"/>
                    <a:pt x="7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 45">
              <a:extLst>
                <a:ext uri="{FF2B5EF4-FFF2-40B4-BE49-F238E27FC236}">
                  <a16:creationId xmlns:a16="http://schemas.microsoft.com/office/drawing/2014/main" id="{F33CBF70-4598-9BDA-BD48-DE4F4C14636B}"/>
                </a:ext>
              </a:extLst>
            </p:cNvPr>
            <p:cNvSpPr/>
            <p:nvPr/>
          </p:nvSpPr>
          <p:spPr>
            <a:xfrm>
              <a:off x="5632451" y="1252538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67" y="18"/>
                    <a:pt x="167" y="18"/>
                    <a:pt x="167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 46">
              <a:extLst>
                <a:ext uri="{FF2B5EF4-FFF2-40B4-BE49-F238E27FC236}">
                  <a16:creationId xmlns:a16="http://schemas.microsoft.com/office/drawing/2014/main" id="{F101ECA1-AB56-93A2-619B-D90ECB6EFB27}"/>
                </a:ext>
              </a:extLst>
            </p:cNvPr>
            <p:cNvSpPr/>
            <p:nvPr/>
          </p:nvSpPr>
          <p:spPr>
            <a:xfrm>
              <a:off x="5632451" y="13033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7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72" y="19"/>
                    <a:pt x="176" y="15"/>
                    <a:pt x="176" y="9"/>
                  </a:cubicBezTo>
                  <a:cubicBezTo>
                    <a:pt x="176" y="4"/>
                    <a:pt x="17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 47">
              <a:extLst>
                <a:ext uri="{FF2B5EF4-FFF2-40B4-BE49-F238E27FC236}">
                  <a16:creationId xmlns:a16="http://schemas.microsoft.com/office/drawing/2014/main" id="{F4BE211E-67B4-9F2B-F4AD-6356C461EFB9}"/>
                </a:ext>
              </a:extLst>
            </p:cNvPr>
            <p:cNvSpPr/>
            <p:nvPr/>
          </p:nvSpPr>
          <p:spPr>
            <a:xfrm>
              <a:off x="5749926" y="1055688"/>
              <a:ext cx="279400" cy="371475"/>
            </a:xfrm>
            <a:custGeom>
              <a:avLst/>
              <a:gdLst/>
              <a:ahLst/>
              <a:cxnLst/>
              <a:rect l="0" t="0" r="0" b="0"/>
              <a:pathLst>
                <a:path w="281" h="373" extrusionOk="0">
                  <a:moveTo>
                    <a:pt x="281" y="101"/>
                  </a:moveTo>
                  <a:cubicBezTo>
                    <a:pt x="281" y="100"/>
                    <a:pt x="281" y="100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9"/>
                    <a:pt x="281" y="98"/>
                    <a:pt x="280" y="98"/>
                  </a:cubicBezTo>
                  <a:cubicBezTo>
                    <a:pt x="280" y="98"/>
                    <a:pt x="280" y="97"/>
                    <a:pt x="280" y="97"/>
                  </a:cubicBezTo>
                  <a:cubicBezTo>
                    <a:pt x="280" y="97"/>
                    <a:pt x="280" y="97"/>
                    <a:pt x="280" y="96"/>
                  </a:cubicBezTo>
                  <a:cubicBezTo>
                    <a:pt x="280" y="96"/>
                    <a:pt x="279" y="96"/>
                    <a:pt x="279" y="96"/>
                  </a:cubicBezTo>
                  <a:cubicBezTo>
                    <a:pt x="279" y="95"/>
                    <a:pt x="279" y="95"/>
                    <a:pt x="278" y="95"/>
                  </a:cubicBezTo>
                  <a:cubicBezTo>
                    <a:pt x="278" y="95"/>
                    <a:pt x="278" y="95"/>
                    <a:pt x="278" y="94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6" y="2"/>
                    <a:pt x="186" y="2"/>
                    <a:pt x="185" y="2"/>
                  </a:cubicBezTo>
                  <a:cubicBezTo>
                    <a:pt x="185" y="2"/>
                    <a:pt x="185" y="2"/>
                    <a:pt x="185" y="1"/>
                  </a:cubicBezTo>
                  <a:cubicBezTo>
                    <a:pt x="185" y="1"/>
                    <a:pt x="184" y="1"/>
                    <a:pt x="184" y="1"/>
                  </a:cubicBezTo>
                  <a:cubicBezTo>
                    <a:pt x="184" y="1"/>
                    <a:pt x="184" y="1"/>
                    <a:pt x="183" y="1"/>
                  </a:cubicBezTo>
                  <a:cubicBezTo>
                    <a:pt x="183" y="1"/>
                    <a:pt x="183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9" y="0"/>
                    <a:pt x="105" y="4"/>
                    <a:pt x="105" y="9"/>
                  </a:cubicBezTo>
                  <a:cubicBezTo>
                    <a:pt x="105" y="15"/>
                    <a:pt x="109" y="19"/>
                    <a:pt x="115" y="19"/>
                  </a:cubicBezTo>
                  <a:cubicBezTo>
                    <a:pt x="171" y="19"/>
                    <a:pt x="171" y="19"/>
                    <a:pt x="171" y="19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1" y="100"/>
                    <a:pt x="181" y="110"/>
                    <a:pt x="193" y="110"/>
                  </a:cubicBezTo>
                  <a:cubicBezTo>
                    <a:pt x="262" y="110"/>
                    <a:pt x="262" y="110"/>
                    <a:pt x="262" y="110"/>
                  </a:cubicBezTo>
                  <a:cubicBezTo>
                    <a:pt x="262" y="350"/>
                    <a:pt x="262" y="350"/>
                    <a:pt x="262" y="350"/>
                  </a:cubicBezTo>
                  <a:cubicBezTo>
                    <a:pt x="262" y="352"/>
                    <a:pt x="261" y="354"/>
                    <a:pt x="259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21" y="354"/>
                    <a:pt x="19" y="352"/>
                    <a:pt x="19" y="350"/>
                  </a:cubicBezTo>
                  <a:cubicBezTo>
                    <a:pt x="19" y="337"/>
                    <a:pt x="19" y="337"/>
                    <a:pt x="19" y="337"/>
                  </a:cubicBezTo>
                  <a:cubicBezTo>
                    <a:pt x="19" y="332"/>
                    <a:pt x="15" y="328"/>
                    <a:pt x="10" y="328"/>
                  </a:cubicBezTo>
                  <a:cubicBezTo>
                    <a:pt x="5" y="328"/>
                    <a:pt x="0" y="332"/>
                    <a:pt x="0" y="33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3"/>
                    <a:pt x="23" y="373"/>
                  </a:cubicBezTo>
                  <a:cubicBezTo>
                    <a:pt x="259" y="373"/>
                    <a:pt x="259" y="373"/>
                    <a:pt x="259" y="373"/>
                  </a:cubicBezTo>
                  <a:cubicBezTo>
                    <a:pt x="271" y="373"/>
                    <a:pt x="281" y="362"/>
                    <a:pt x="281" y="350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lose/>
                  <a:moveTo>
                    <a:pt x="193" y="92"/>
                  </a:moveTo>
                  <a:cubicBezTo>
                    <a:pt x="191" y="92"/>
                    <a:pt x="189" y="90"/>
                    <a:pt x="189" y="88"/>
                  </a:cubicBezTo>
                  <a:cubicBezTo>
                    <a:pt x="189" y="32"/>
                    <a:pt x="189" y="32"/>
                    <a:pt x="189" y="32"/>
                  </a:cubicBezTo>
                  <a:cubicBezTo>
                    <a:pt x="249" y="92"/>
                    <a:pt x="249" y="92"/>
                    <a:pt x="249" y="92"/>
                  </a:cubicBezTo>
                  <a:lnTo>
                    <a:pt x="193" y="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 48">
              <a:extLst>
                <a:ext uri="{FF2B5EF4-FFF2-40B4-BE49-F238E27FC236}">
                  <a16:creationId xmlns:a16="http://schemas.microsoft.com/office/drawing/2014/main" id="{BC1884D1-F7B7-B77A-0F92-53A4CB3F2CB2}"/>
                </a:ext>
              </a:extLst>
            </p:cNvPr>
            <p:cNvSpPr/>
            <p:nvPr/>
          </p:nvSpPr>
          <p:spPr>
            <a:xfrm>
              <a:off x="5880101" y="1200151"/>
              <a:ext cx="98425" cy="17463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10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 49">
              <a:extLst>
                <a:ext uri="{FF2B5EF4-FFF2-40B4-BE49-F238E27FC236}">
                  <a16:creationId xmlns:a16="http://schemas.microsoft.com/office/drawing/2014/main" id="{139A205D-6437-F67D-B33B-0EC0FC946007}"/>
                </a:ext>
              </a:extLst>
            </p:cNvPr>
            <p:cNvSpPr/>
            <p:nvPr/>
          </p:nvSpPr>
          <p:spPr>
            <a:xfrm>
              <a:off x="5880101" y="1252538"/>
              <a:ext cx="98425" cy="17463"/>
            </a:xfrm>
            <a:custGeom>
              <a:avLst/>
              <a:gdLst/>
              <a:ahLst/>
              <a:cxnLst/>
              <a:rect l="0" t="0" r="0" b="0"/>
              <a:pathLst>
                <a:path w="98" h="18" extrusionOk="0">
                  <a:moveTo>
                    <a:pt x="10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8" y="14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 50">
              <a:extLst>
                <a:ext uri="{FF2B5EF4-FFF2-40B4-BE49-F238E27FC236}">
                  <a16:creationId xmlns:a16="http://schemas.microsoft.com/office/drawing/2014/main" id="{444FE49C-9937-606F-9376-7F062CAE0502}"/>
                </a:ext>
              </a:extLst>
            </p:cNvPr>
            <p:cNvSpPr/>
            <p:nvPr/>
          </p:nvSpPr>
          <p:spPr>
            <a:xfrm>
              <a:off x="5880101" y="1303338"/>
              <a:ext cx="98425" cy="19050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 51">
              <a:extLst>
                <a:ext uri="{FF2B5EF4-FFF2-40B4-BE49-F238E27FC236}">
                  <a16:creationId xmlns:a16="http://schemas.microsoft.com/office/drawing/2014/main" id="{5B4043C3-018D-F90F-9E31-C86DD7D33E34}"/>
                </a:ext>
              </a:extLst>
            </p:cNvPr>
            <p:cNvSpPr/>
            <p:nvPr/>
          </p:nvSpPr>
          <p:spPr>
            <a:xfrm>
              <a:off x="5880101" y="1355726"/>
              <a:ext cx="98425" cy="19050"/>
            </a:xfrm>
            <a:custGeom>
              <a:avLst/>
              <a:gdLst/>
              <a:ahLst/>
              <a:cxnLst/>
              <a:rect l="0" t="0" r="0" b="0"/>
              <a:pathLst>
                <a:path w="98" h="19" extrusionOk="0">
                  <a:moveTo>
                    <a:pt x="10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93" y="19"/>
                    <a:pt x="98" y="15"/>
                    <a:pt x="98" y="10"/>
                  </a:cubicBezTo>
                  <a:cubicBezTo>
                    <a:pt x="98" y="5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Shape 52">
            <a:extLst>
              <a:ext uri="{FF2B5EF4-FFF2-40B4-BE49-F238E27FC236}">
                <a16:creationId xmlns:a16="http://schemas.microsoft.com/office/drawing/2014/main" id="{A37D8AA7-B4F7-B02A-62BD-2BD62B8C54AA}"/>
              </a:ext>
            </a:extLst>
          </p:cNvPr>
          <p:cNvGrpSpPr/>
          <p:nvPr/>
        </p:nvGrpSpPr>
        <p:grpSpPr>
          <a:xfrm>
            <a:off x="8388535" y="1657379"/>
            <a:ext cx="582084" cy="563033"/>
            <a:chOff x="6324601" y="1004888"/>
            <a:chExt cx="436563" cy="422275"/>
          </a:xfrm>
          <a:solidFill>
            <a:schemeClr val="tx2"/>
          </a:solidFill>
        </p:grpSpPr>
        <p:sp>
          <p:nvSpPr>
            <p:cNvPr id="41" name="Shape 53">
              <a:extLst>
                <a:ext uri="{FF2B5EF4-FFF2-40B4-BE49-F238E27FC236}">
                  <a16:creationId xmlns:a16="http://schemas.microsoft.com/office/drawing/2014/main" id="{2BF03714-D330-38A4-D28D-307854CA33F6}"/>
                </a:ext>
              </a:extLst>
            </p:cNvPr>
            <p:cNvSpPr/>
            <p:nvPr/>
          </p:nvSpPr>
          <p:spPr>
            <a:xfrm>
              <a:off x="6389689" y="1122363"/>
              <a:ext cx="96838" cy="17463"/>
            </a:xfrm>
            <a:custGeom>
              <a:avLst/>
              <a:gdLst/>
              <a:ahLst/>
              <a:cxnLst/>
              <a:rect l="0" t="0" r="0" b="0"/>
              <a:pathLst>
                <a:path w="98" h="18" extrusionOk="0">
                  <a:moveTo>
                    <a:pt x="10" y="18"/>
                  </a:moveTo>
                  <a:cubicBezTo>
                    <a:pt x="88" y="18"/>
                    <a:pt x="88" y="18"/>
                    <a:pt x="88" y="18"/>
                  </a:cubicBezTo>
                  <a:cubicBezTo>
                    <a:pt x="93" y="18"/>
                    <a:pt x="98" y="14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 54">
              <a:extLst>
                <a:ext uri="{FF2B5EF4-FFF2-40B4-BE49-F238E27FC236}">
                  <a16:creationId xmlns:a16="http://schemas.microsoft.com/office/drawing/2014/main" id="{57F9EC22-A126-ED0A-2B06-9A9F83918EE3}"/>
                </a:ext>
              </a:extLst>
            </p:cNvPr>
            <p:cNvSpPr/>
            <p:nvPr/>
          </p:nvSpPr>
          <p:spPr>
            <a:xfrm>
              <a:off x="6389689" y="1330326"/>
              <a:ext cx="187325" cy="19050"/>
            </a:xfrm>
            <a:custGeom>
              <a:avLst/>
              <a:gdLst/>
              <a:ahLst/>
              <a:cxnLst/>
              <a:rect l="0" t="0" r="0" b="0"/>
              <a:pathLst>
                <a:path w="189" h="19" extrusionOk="0">
                  <a:moveTo>
                    <a:pt x="18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80" y="19"/>
                    <a:pt x="180" y="19"/>
                    <a:pt x="180" y="19"/>
                  </a:cubicBezTo>
                  <a:cubicBezTo>
                    <a:pt x="185" y="19"/>
                    <a:pt x="189" y="15"/>
                    <a:pt x="189" y="10"/>
                  </a:cubicBezTo>
                  <a:cubicBezTo>
                    <a:pt x="189" y="4"/>
                    <a:pt x="185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 55">
              <a:extLst>
                <a:ext uri="{FF2B5EF4-FFF2-40B4-BE49-F238E27FC236}">
                  <a16:creationId xmlns:a16="http://schemas.microsoft.com/office/drawing/2014/main" id="{0FDD8CF9-1FE0-2115-E030-BBDE6FAAA26B}"/>
                </a:ext>
              </a:extLst>
            </p:cNvPr>
            <p:cNvSpPr/>
            <p:nvPr/>
          </p:nvSpPr>
          <p:spPr>
            <a:xfrm>
              <a:off x="6324601" y="1004888"/>
              <a:ext cx="436563" cy="422275"/>
            </a:xfrm>
            <a:custGeom>
              <a:avLst/>
              <a:gdLst/>
              <a:ahLst/>
              <a:cxnLst/>
              <a:rect l="0" t="0" r="0" b="0"/>
              <a:pathLst>
                <a:path w="439" h="425" extrusionOk="0">
                  <a:moveTo>
                    <a:pt x="435" y="395"/>
                  </a:moveTo>
                  <a:cubicBezTo>
                    <a:pt x="333" y="294"/>
                    <a:pt x="333" y="294"/>
                    <a:pt x="333" y="294"/>
                  </a:cubicBezTo>
                  <a:cubicBezTo>
                    <a:pt x="349" y="278"/>
                    <a:pt x="359" y="256"/>
                    <a:pt x="359" y="232"/>
                  </a:cubicBezTo>
                  <a:cubicBezTo>
                    <a:pt x="359" y="201"/>
                    <a:pt x="344" y="174"/>
                    <a:pt x="320" y="158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7"/>
                    <a:pt x="320" y="127"/>
                    <a:pt x="320" y="127"/>
                  </a:cubicBezTo>
                  <a:cubicBezTo>
                    <a:pt x="320" y="126"/>
                    <a:pt x="320" y="126"/>
                    <a:pt x="320" y="125"/>
                  </a:cubicBezTo>
                  <a:cubicBezTo>
                    <a:pt x="320" y="125"/>
                    <a:pt x="320" y="125"/>
                    <a:pt x="320" y="125"/>
                  </a:cubicBezTo>
                  <a:cubicBezTo>
                    <a:pt x="320" y="124"/>
                    <a:pt x="319" y="124"/>
                    <a:pt x="319" y="124"/>
                  </a:cubicBezTo>
                  <a:cubicBezTo>
                    <a:pt x="319" y="123"/>
                    <a:pt x="319" y="123"/>
                    <a:pt x="319" y="123"/>
                  </a:cubicBezTo>
                  <a:cubicBezTo>
                    <a:pt x="319" y="123"/>
                    <a:pt x="319" y="122"/>
                    <a:pt x="318" y="122"/>
                  </a:cubicBezTo>
                  <a:cubicBezTo>
                    <a:pt x="318" y="122"/>
                    <a:pt x="318" y="122"/>
                    <a:pt x="318" y="122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213" y="3"/>
                    <a:pt x="213" y="3"/>
                    <a:pt x="213" y="3"/>
                  </a:cubicBezTo>
                  <a:cubicBezTo>
                    <a:pt x="213" y="3"/>
                    <a:pt x="213" y="3"/>
                    <a:pt x="212" y="3"/>
                  </a:cubicBezTo>
                  <a:cubicBezTo>
                    <a:pt x="212" y="2"/>
                    <a:pt x="212" y="2"/>
                    <a:pt x="212" y="2"/>
                  </a:cubicBezTo>
                  <a:cubicBezTo>
                    <a:pt x="212" y="2"/>
                    <a:pt x="212" y="2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210" y="1"/>
                    <a:pt x="210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9" y="0"/>
                    <a:pt x="208" y="0"/>
                    <a:pt x="208" y="0"/>
                  </a:cubicBezTo>
                  <a:cubicBezTo>
                    <a:pt x="208" y="0"/>
                    <a:pt x="207" y="0"/>
                    <a:pt x="207" y="0"/>
                  </a:cubicBezTo>
                  <a:cubicBezTo>
                    <a:pt x="207" y="0"/>
                    <a:pt x="206" y="0"/>
                    <a:pt x="206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2" y="425"/>
                  </a:cubicBezTo>
                  <a:cubicBezTo>
                    <a:pt x="297" y="425"/>
                    <a:pt x="297" y="425"/>
                    <a:pt x="297" y="425"/>
                  </a:cubicBezTo>
                  <a:cubicBezTo>
                    <a:pt x="310" y="425"/>
                    <a:pt x="320" y="414"/>
                    <a:pt x="320" y="402"/>
                  </a:cubicBezTo>
                  <a:cubicBezTo>
                    <a:pt x="320" y="307"/>
                    <a:pt x="320" y="307"/>
                    <a:pt x="320" y="307"/>
                  </a:cubicBezTo>
                  <a:cubicBezTo>
                    <a:pt x="422" y="409"/>
                    <a:pt x="422" y="409"/>
                    <a:pt x="422" y="409"/>
                  </a:cubicBezTo>
                  <a:cubicBezTo>
                    <a:pt x="424" y="411"/>
                    <a:pt x="426" y="411"/>
                    <a:pt x="428" y="411"/>
                  </a:cubicBezTo>
                  <a:cubicBezTo>
                    <a:pt x="431" y="411"/>
                    <a:pt x="433" y="411"/>
                    <a:pt x="435" y="409"/>
                  </a:cubicBezTo>
                  <a:cubicBezTo>
                    <a:pt x="439" y="405"/>
                    <a:pt x="439" y="399"/>
                    <a:pt x="435" y="395"/>
                  </a:cubicBezTo>
                  <a:close/>
                  <a:moveTo>
                    <a:pt x="340" y="232"/>
                  </a:moveTo>
                  <a:cubicBezTo>
                    <a:pt x="340" y="270"/>
                    <a:pt x="309" y="301"/>
                    <a:pt x="271" y="301"/>
                  </a:cubicBezTo>
                  <a:cubicBezTo>
                    <a:pt x="233" y="301"/>
                    <a:pt x="202" y="270"/>
                    <a:pt x="202" y="232"/>
                  </a:cubicBezTo>
                  <a:cubicBezTo>
                    <a:pt x="202" y="194"/>
                    <a:pt x="233" y="162"/>
                    <a:pt x="271" y="162"/>
                  </a:cubicBezTo>
                  <a:cubicBezTo>
                    <a:pt x="309" y="162"/>
                    <a:pt x="340" y="194"/>
                    <a:pt x="340" y="232"/>
                  </a:cubicBezTo>
                  <a:close/>
                  <a:moveTo>
                    <a:pt x="215" y="34"/>
                  </a:moveTo>
                  <a:cubicBezTo>
                    <a:pt x="290" y="118"/>
                    <a:pt x="290" y="118"/>
                    <a:pt x="290" y="118"/>
                  </a:cubicBezTo>
                  <a:cubicBezTo>
                    <a:pt x="219" y="118"/>
                    <a:pt x="219" y="118"/>
                    <a:pt x="219" y="118"/>
                  </a:cubicBezTo>
                  <a:cubicBezTo>
                    <a:pt x="218" y="117"/>
                    <a:pt x="215" y="114"/>
                    <a:pt x="215" y="111"/>
                  </a:cubicBezTo>
                  <a:lnTo>
                    <a:pt x="215" y="34"/>
                  </a:lnTo>
                  <a:close/>
                  <a:moveTo>
                    <a:pt x="297" y="406"/>
                  </a:move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0" y="18"/>
                    <a:pt x="22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196" y="123"/>
                    <a:pt x="206" y="136"/>
                    <a:pt x="219" y="136"/>
                  </a:cubicBezTo>
                  <a:cubicBezTo>
                    <a:pt x="301" y="136"/>
                    <a:pt x="301" y="136"/>
                    <a:pt x="301" y="136"/>
                  </a:cubicBezTo>
                  <a:cubicBezTo>
                    <a:pt x="301" y="149"/>
                    <a:pt x="301" y="149"/>
                    <a:pt x="301" y="149"/>
                  </a:cubicBezTo>
                  <a:cubicBezTo>
                    <a:pt x="292" y="146"/>
                    <a:pt x="282" y="144"/>
                    <a:pt x="271" y="144"/>
                  </a:cubicBezTo>
                  <a:cubicBezTo>
                    <a:pt x="247" y="144"/>
                    <a:pt x="225" y="154"/>
                    <a:pt x="209" y="170"/>
                  </a:cubicBezTo>
                  <a:cubicBezTo>
                    <a:pt x="75" y="170"/>
                    <a:pt x="75" y="170"/>
                    <a:pt x="75" y="170"/>
                  </a:cubicBezTo>
                  <a:cubicBezTo>
                    <a:pt x="70" y="170"/>
                    <a:pt x="65" y="174"/>
                    <a:pt x="65" y="179"/>
                  </a:cubicBezTo>
                  <a:cubicBezTo>
                    <a:pt x="65" y="185"/>
                    <a:pt x="70" y="189"/>
                    <a:pt x="75" y="189"/>
                  </a:cubicBezTo>
                  <a:cubicBezTo>
                    <a:pt x="195" y="189"/>
                    <a:pt x="195" y="189"/>
                    <a:pt x="195" y="189"/>
                  </a:cubicBezTo>
                  <a:cubicBezTo>
                    <a:pt x="189" y="199"/>
                    <a:pt x="185" y="210"/>
                    <a:pt x="184" y="222"/>
                  </a:cubicBezTo>
                  <a:cubicBezTo>
                    <a:pt x="75" y="222"/>
                    <a:pt x="75" y="222"/>
                    <a:pt x="75" y="222"/>
                  </a:cubicBezTo>
                  <a:cubicBezTo>
                    <a:pt x="70" y="222"/>
                    <a:pt x="65" y="227"/>
                    <a:pt x="65" y="232"/>
                  </a:cubicBezTo>
                  <a:cubicBezTo>
                    <a:pt x="65" y="237"/>
                    <a:pt x="70" y="241"/>
                    <a:pt x="75" y="241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5" y="253"/>
                    <a:pt x="189" y="265"/>
                    <a:pt x="195" y="275"/>
                  </a:cubicBezTo>
                  <a:cubicBezTo>
                    <a:pt x="75" y="275"/>
                    <a:pt x="75" y="275"/>
                    <a:pt x="75" y="275"/>
                  </a:cubicBezTo>
                  <a:cubicBezTo>
                    <a:pt x="70" y="275"/>
                    <a:pt x="65" y="279"/>
                    <a:pt x="65" y="284"/>
                  </a:cubicBezTo>
                  <a:cubicBezTo>
                    <a:pt x="65" y="289"/>
                    <a:pt x="70" y="294"/>
                    <a:pt x="75" y="294"/>
                  </a:cubicBezTo>
                  <a:cubicBezTo>
                    <a:pt x="209" y="294"/>
                    <a:pt x="209" y="294"/>
                    <a:pt x="209" y="294"/>
                  </a:cubicBezTo>
                  <a:cubicBezTo>
                    <a:pt x="225" y="310"/>
                    <a:pt x="247" y="320"/>
                    <a:pt x="271" y="320"/>
                  </a:cubicBezTo>
                  <a:cubicBezTo>
                    <a:pt x="282" y="320"/>
                    <a:pt x="292" y="318"/>
                    <a:pt x="301" y="314"/>
                  </a:cubicBezTo>
                  <a:cubicBezTo>
                    <a:pt x="301" y="402"/>
                    <a:pt x="301" y="402"/>
                    <a:pt x="301" y="402"/>
                  </a:cubicBezTo>
                  <a:cubicBezTo>
                    <a:pt x="301" y="404"/>
                    <a:pt x="300" y="406"/>
                    <a:pt x="297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Shape 56">
            <a:extLst>
              <a:ext uri="{FF2B5EF4-FFF2-40B4-BE49-F238E27FC236}">
                <a16:creationId xmlns:a16="http://schemas.microsoft.com/office/drawing/2014/main" id="{EF8F0B88-6305-BA4D-F00F-6AF2F3D8DF6E}"/>
              </a:ext>
            </a:extLst>
          </p:cNvPr>
          <p:cNvGrpSpPr/>
          <p:nvPr/>
        </p:nvGrpSpPr>
        <p:grpSpPr>
          <a:xfrm>
            <a:off x="5241052" y="1657379"/>
            <a:ext cx="338667" cy="563033"/>
            <a:chOff x="3963989" y="1004888"/>
            <a:chExt cx="254000" cy="422275"/>
          </a:xfrm>
          <a:solidFill>
            <a:schemeClr val="tx2"/>
          </a:solidFill>
        </p:grpSpPr>
        <p:sp>
          <p:nvSpPr>
            <p:cNvPr id="45" name="Shape 57">
              <a:extLst>
                <a:ext uri="{FF2B5EF4-FFF2-40B4-BE49-F238E27FC236}">
                  <a16:creationId xmlns:a16="http://schemas.microsoft.com/office/drawing/2014/main" id="{3F301492-B621-CA76-3B1C-52F6F6B22C1D}"/>
                </a:ext>
              </a:extLst>
            </p:cNvPr>
            <p:cNvSpPr/>
            <p:nvPr/>
          </p:nvSpPr>
          <p:spPr>
            <a:xfrm>
              <a:off x="3963989" y="1004888"/>
              <a:ext cx="254000" cy="422275"/>
            </a:xfrm>
            <a:custGeom>
              <a:avLst/>
              <a:gdLst/>
              <a:ahLst/>
              <a:cxnLst/>
              <a:rect l="0" t="0" r="0" b="0"/>
              <a:pathLst>
                <a:path w="255" h="425" extrusionOk="0">
                  <a:moveTo>
                    <a:pt x="2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232" y="425"/>
                    <a:pt x="232" y="425"/>
                    <a:pt x="232" y="425"/>
                  </a:cubicBezTo>
                  <a:cubicBezTo>
                    <a:pt x="245" y="425"/>
                    <a:pt x="255" y="414"/>
                    <a:pt x="255" y="402"/>
                  </a:cubicBezTo>
                  <a:cubicBezTo>
                    <a:pt x="255" y="22"/>
                    <a:pt x="255" y="22"/>
                    <a:pt x="255" y="22"/>
                  </a:cubicBezTo>
                  <a:cubicBezTo>
                    <a:pt x="255" y="10"/>
                    <a:pt x="245" y="0"/>
                    <a:pt x="232" y="0"/>
                  </a:cubicBezTo>
                  <a:close/>
                  <a:moveTo>
                    <a:pt x="236" y="402"/>
                  </a:moveTo>
                  <a:cubicBezTo>
                    <a:pt x="236" y="404"/>
                    <a:pt x="234" y="406"/>
                    <a:pt x="232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4"/>
                    <a:pt x="19" y="40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8"/>
                    <a:pt x="23" y="18"/>
                  </a:cubicBezTo>
                  <a:cubicBezTo>
                    <a:pt x="232" y="18"/>
                    <a:pt x="232" y="18"/>
                    <a:pt x="232" y="18"/>
                  </a:cubicBezTo>
                  <a:cubicBezTo>
                    <a:pt x="234" y="18"/>
                    <a:pt x="236" y="20"/>
                    <a:pt x="236" y="22"/>
                  </a:cubicBezTo>
                  <a:lnTo>
                    <a:pt x="236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Shape 58">
              <a:extLst>
                <a:ext uri="{FF2B5EF4-FFF2-40B4-BE49-F238E27FC236}">
                  <a16:creationId xmlns:a16="http://schemas.microsoft.com/office/drawing/2014/main" id="{37DBF78A-AEB2-371F-EFE2-1FCBE68F78C7}"/>
                </a:ext>
              </a:extLst>
            </p:cNvPr>
            <p:cNvSpPr/>
            <p:nvPr/>
          </p:nvSpPr>
          <p:spPr>
            <a:xfrm>
              <a:off x="3990976" y="1068388"/>
              <a:ext cx="200025" cy="293688"/>
            </a:xfrm>
            <a:custGeom>
              <a:avLst/>
              <a:gdLst/>
              <a:ahLst/>
              <a:cxnLst/>
              <a:rect l="0" t="0" r="0" b="0"/>
              <a:pathLst>
                <a:path w="202" h="294" extrusionOk="0">
                  <a:moveTo>
                    <a:pt x="19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290"/>
                    <a:pt x="4" y="294"/>
                    <a:pt x="9" y="294"/>
                  </a:cubicBezTo>
                  <a:cubicBezTo>
                    <a:pt x="192" y="294"/>
                    <a:pt x="192" y="294"/>
                    <a:pt x="192" y="294"/>
                  </a:cubicBezTo>
                  <a:cubicBezTo>
                    <a:pt x="197" y="294"/>
                    <a:pt x="202" y="290"/>
                    <a:pt x="202" y="285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4"/>
                    <a:pt x="197" y="0"/>
                    <a:pt x="192" y="0"/>
                  </a:cubicBezTo>
                  <a:close/>
                  <a:moveTo>
                    <a:pt x="183" y="275"/>
                  </a:moveTo>
                  <a:cubicBezTo>
                    <a:pt x="18" y="275"/>
                    <a:pt x="18" y="275"/>
                    <a:pt x="18" y="275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3" y="19"/>
                    <a:pt x="183" y="19"/>
                    <a:pt x="183" y="19"/>
                  </a:cubicBezTo>
                  <a:lnTo>
                    <a:pt x="183" y="27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Shape 59">
              <a:extLst>
                <a:ext uri="{FF2B5EF4-FFF2-40B4-BE49-F238E27FC236}">
                  <a16:creationId xmlns:a16="http://schemas.microsoft.com/office/drawing/2014/main" id="{304F5762-A894-2126-4DF8-143EBB94A868}"/>
                </a:ext>
              </a:extLst>
            </p:cNvPr>
            <p:cNvSpPr/>
            <p:nvPr/>
          </p:nvSpPr>
          <p:spPr>
            <a:xfrm>
              <a:off x="4075114" y="1362076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Shape 60">
              <a:extLst>
                <a:ext uri="{FF2B5EF4-FFF2-40B4-BE49-F238E27FC236}">
                  <a16:creationId xmlns:a16="http://schemas.microsoft.com/office/drawing/2014/main" id="{CA09A177-3C1E-D30F-28A3-34F4C632E053}"/>
                </a:ext>
              </a:extLst>
            </p:cNvPr>
            <p:cNvSpPr/>
            <p:nvPr/>
          </p:nvSpPr>
          <p:spPr>
            <a:xfrm>
              <a:off x="4054476" y="1042988"/>
              <a:ext cx="71438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Shape 61">
            <a:extLst>
              <a:ext uri="{FF2B5EF4-FFF2-40B4-BE49-F238E27FC236}">
                <a16:creationId xmlns:a16="http://schemas.microsoft.com/office/drawing/2014/main" id="{FDA7585E-B248-0ADA-74B8-48F210F2B1CC}"/>
              </a:ext>
            </a:extLst>
          </p:cNvPr>
          <p:cNvGrpSpPr/>
          <p:nvPr/>
        </p:nvGrpSpPr>
        <p:grpSpPr>
          <a:xfrm>
            <a:off x="9396068" y="1657379"/>
            <a:ext cx="495300" cy="563033"/>
            <a:chOff x="7080251" y="1004888"/>
            <a:chExt cx="371475" cy="422275"/>
          </a:xfrm>
          <a:solidFill>
            <a:schemeClr val="tx2"/>
          </a:solidFill>
        </p:grpSpPr>
        <p:sp>
          <p:nvSpPr>
            <p:cNvPr id="50" name="Shape 62">
              <a:extLst>
                <a:ext uri="{FF2B5EF4-FFF2-40B4-BE49-F238E27FC236}">
                  <a16:creationId xmlns:a16="http://schemas.microsoft.com/office/drawing/2014/main" id="{A9D9C225-BE52-C4A7-C7C6-00A0957A0293}"/>
                </a:ext>
              </a:extLst>
            </p:cNvPr>
            <p:cNvSpPr/>
            <p:nvPr/>
          </p:nvSpPr>
          <p:spPr>
            <a:xfrm>
              <a:off x="7080251" y="1017588"/>
              <a:ext cx="371475" cy="409575"/>
            </a:xfrm>
            <a:custGeom>
              <a:avLst/>
              <a:gdLst/>
              <a:ahLst/>
              <a:cxnLst/>
              <a:rect l="0" t="0" r="0" b="0"/>
              <a:pathLst>
                <a:path w="372" h="412" extrusionOk="0">
                  <a:moveTo>
                    <a:pt x="350" y="0"/>
                  </a:moveTo>
                  <a:cubicBezTo>
                    <a:pt x="297" y="0"/>
                    <a:pt x="297" y="0"/>
                    <a:pt x="297" y="0"/>
                  </a:cubicBezTo>
                  <a:cubicBezTo>
                    <a:pt x="292" y="0"/>
                    <a:pt x="288" y="4"/>
                    <a:pt x="288" y="9"/>
                  </a:cubicBezTo>
                  <a:cubicBezTo>
                    <a:pt x="288" y="14"/>
                    <a:pt x="292" y="18"/>
                    <a:pt x="297" y="18"/>
                  </a:cubicBezTo>
                  <a:cubicBezTo>
                    <a:pt x="350" y="18"/>
                    <a:pt x="350" y="18"/>
                    <a:pt x="350" y="18"/>
                  </a:cubicBezTo>
                  <a:cubicBezTo>
                    <a:pt x="352" y="18"/>
                    <a:pt x="354" y="20"/>
                    <a:pt x="354" y="22"/>
                  </a:cubicBezTo>
                  <a:cubicBezTo>
                    <a:pt x="354" y="389"/>
                    <a:pt x="354" y="389"/>
                    <a:pt x="354" y="389"/>
                  </a:cubicBezTo>
                  <a:cubicBezTo>
                    <a:pt x="354" y="392"/>
                    <a:pt x="352" y="393"/>
                    <a:pt x="350" y="393"/>
                  </a:cubicBezTo>
                  <a:cubicBezTo>
                    <a:pt x="22" y="393"/>
                    <a:pt x="22" y="393"/>
                    <a:pt x="22" y="393"/>
                  </a:cubicBezTo>
                  <a:cubicBezTo>
                    <a:pt x="20" y="393"/>
                    <a:pt x="18" y="392"/>
                    <a:pt x="18" y="389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8"/>
                    <a:pt x="22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0" y="18"/>
                    <a:pt x="84" y="14"/>
                    <a:pt x="84" y="9"/>
                  </a:cubicBezTo>
                  <a:cubicBezTo>
                    <a:pt x="84" y="4"/>
                    <a:pt x="80" y="0"/>
                    <a:pt x="7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9"/>
                    <a:pt x="0" y="22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9" y="412"/>
                    <a:pt x="22" y="412"/>
                  </a:cubicBezTo>
                  <a:cubicBezTo>
                    <a:pt x="350" y="412"/>
                    <a:pt x="350" y="412"/>
                    <a:pt x="350" y="412"/>
                  </a:cubicBezTo>
                  <a:cubicBezTo>
                    <a:pt x="363" y="412"/>
                    <a:pt x="372" y="402"/>
                    <a:pt x="372" y="389"/>
                  </a:cubicBezTo>
                  <a:cubicBezTo>
                    <a:pt x="372" y="22"/>
                    <a:pt x="372" y="22"/>
                    <a:pt x="372" y="22"/>
                  </a:cubicBezTo>
                  <a:cubicBezTo>
                    <a:pt x="372" y="9"/>
                    <a:pt x="363" y="0"/>
                    <a:pt x="3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Shape 63">
              <a:extLst>
                <a:ext uri="{FF2B5EF4-FFF2-40B4-BE49-F238E27FC236}">
                  <a16:creationId xmlns:a16="http://schemas.microsoft.com/office/drawing/2014/main" id="{60CE8F39-20A9-AF0B-F5B8-65FA95B5BB35}"/>
                </a:ext>
              </a:extLst>
            </p:cNvPr>
            <p:cNvSpPr/>
            <p:nvPr/>
          </p:nvSpPr>
          <p:spPr>
            <a:xfrm>
              <a:off x="7119939" y="1055688"/>
              <a:ext cx="292100" cy="331788"/>
            </a:xfrm>
            <a:custGeom>
              <a:avLst/>
              <a:gdLst/>
              <a:ahLst/>
              <a:cxnLst/>
              <a:rect l="0" t="0" r="0" b="0"/>
              <a:pathLst>
                <a:path w="294" h="333" extrusionOk="0">
                  <a:moveTo>
                    <a:pt x="36" y="19"/>
                  </a:moveTo>
                  <a:cubicBezTo>
                    <a:pt x="41" y="19"/>
                    <a:pt x="45" y="15"/>
                    <a:pt x="45" y="9"/>
                  </a:cubicBezTo>
                  <a:cubicBezTo>
                    <a:pt x="45" y="4"/>
                    <a:pt x="41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29"/>
                    <a:pt x="4" y="333"/>
                    <a:pt x="9" y="333"/>
                  </a:cubicBezTo>
                  <a:cubicBezTo>
                    <a:pt x="285" y="333"/>
                    <a:pt x="285" y="333"/>
                    <a:pt x="285" y="333"/>
                  </a:cubicBezTo>
                  <a:cubicBezTo>
                    <a:pt x="290" y="333"/>
                    <a:pt x="294" y="329"/>
                    <a:pt x="294" y="324"/>
                  </a:cubicBezTo>
                  <a:cubicBezTo>
                    <a:pt x="294" y="9"/>
                    <a:pt x="294" y="9"/>
                    <a:pt x="294" y="9"/>
                  </a:cubicBezTo>
                  <a:cubicBezTo>
                    <a:pt x="294" y="4"/>
                    <a:pt x="290" y="0"/>
                    <a:pt x="285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53" y="0"/>
                    <a:pt x="249" y="4"/>
                    <a:pt x="249" y="9"/>
                  </a:cubicBezTo>
                  <a:cubicBezTo>
                    <a:pt x="249" y="15"/>
                    <a:pt x="253" y="19"/>
                    <a:pt x="258" y="19"/>
                  </a:cubicBezTo>
                  <a:cubicBezTo>
                    <a:pt x="275" y="19"/>
                    <a:pt x="275" y="19"/>
                    <a:pt x="275" y="19"/>
                  </a:cubicBezTo>
                  <a:cubicBezTo>
                    <a:pt x="275" y="314"/>
                    <a:pt x="275" y="314"/>
                    <a:pt x="275" y="314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3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Shape 64">
              <a:extLst>
                <a:ext uri="{FF2B5EF4-FFF2-40B4-BE49-F238E27FC236}">
                  <a16:creationId xmlns:a16="http://schemas.microsoft.com/office/drawing/2014/main" id="{103DF8EE-1A20-5437-67D8-772CFC29B4C3}"/>
                </a:ext>
              </a:extLst>
            </p:cNvPr>
            <p:cNvSpPr/>
            <p:nvPr/>
          </p:nvSpPr>
          <p:spPr>
            <a:xfrm>
              <a:off x="7170739" y="1004888"/>
              <a:ext cx="188913" cy="95250"/>
            </a:xfrm>
            <a:custGeom>
              <a:avLst/>
              <a:gdLst/>
              <a:ahLst/>
              <a:cxnLst/>
              <a:rect l="0" t="0" r="0" b="0"/>
              <a:pathLst>
                <a:path w="190" h="97" extrusionOk="0">
                  <a:moveTo>
                    <a:pt x="29" y="97"/>
                  </a:moveTo>
                  <a:cubicBezTo>
                    <a:pt x="161" y="97"/>
                    <a:pt x="161" y="97"/>
                    <a:pt x="161" y="97"/>
                  </a:cubicBezTo>
                  <a:cubicBezTo>
                    <a:pt x="178" y="97"/>
                    <a:pt x="190" y="85"/>
                    <a:pt x="190" y="68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90" y="4"/>
                    <a:pt x="185" y="0"/>
                    <a:pt x="18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85"/>
                    <a:pt x="12" y="97"/>
                    <a:pt x="29" y="97"/>
                  </a:cubicBezTo>
                  <a:close/>
                  <a:moveTo>
                    <a:pt x="19" y="18"/>
                  </a:moveTo>
                  <a:cubicBezTo>
                    <a:pt x="171" y="18"/>
                    <a:pt x="171" y="18"/>
                    <a:pt x="171" y="18"/>
                  </a:cubicBezTo>
                  <a:cubicBezTo>
                    <a:pt x="171" y="68"/>
                    <a:pt x="171" y="68"/>
                    <a:pt x="171" y="68"/>
                  </a:cubicBezTo>
                  <a:cubicBezTo>
                    <a:pt x="171" y="75"/>
                    <a:pt x="168" y="78"/>
                    <a:pt x="161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2" y="78"/>
                    <a:pt x="19" y="75"/>
                    <a:pt x="19" y="68"/>
                  </a:cubicBez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Shape 65">
              <a:extLst>
                <a:ext uri="{FF2B5EF4-FFF2-40B4-BE49-F238E27FC236}">
                  <a16:creationId xmlns:a16="http://schemas.microsoft.com/office/drawing/2014/main" id="{7A5B123F-C123-C2A4-E180-2317418D2B1F}"/>
                </a:ext>
              </a:extLst>
            </p:cNvPr>
            <p:cNvSpPr/>
            <p:nvPr/>
          </p:nvSpPr>
          <p:spPr>
            <a:xfrm>
              <a:off x="7185026" y="1200151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9" extrusionOk="0">
                  <a:moveTo>
                    <a:pt x="9" y="19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2" y="15"/>
                    <a:pt x="162" y="10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Shape 66">
              <a:extLst>
                <a:ext uri="{FF2B5EF4-FFF2-40B4-BE49-F238E27FC236}">
                  <a16:creationId xmlns:a16="http://schemas.microsoft.com/office/drawing/2014/main" id="{E8F42817-EA4C-96E1-E627-B1B3D41C089F}"/>
                </a:ext>
              </a:extLst>
            </p:cNvPr>
            <p:cNvSpPr/>
            <p:nvPr/>
          </p:nvSpPr>
          <p:spPr>
            <a:xfrm>
              <a:off x="7185026" y="1147763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8" extrusionOk="0">
                  <a:moveTo>
                    <a:pt x="9" y="18"/>
                  </a:moveTo>
                  <a:cubicBezTo>
                    <a:pt x="153" y="18"/>
                    <a:pt x="153" y="18"/>
                    <a:pt x="153" y="18"/>
                  </a:cubicBezTo>
                  <a:cubicBezTo>
                    <a:pt x="158" y="18"/>
                    <a:pt x="162" y="14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Shape 67">
              <a:extLst>
                <a:ext uri="{FF2B5EF4-FFF2-40B4-BE49-F238E27FC236}">
                  <a16:creationId xmlns:a16="http://schemas.microsoft.com/office/drawing/2014/main" id="{B73F213A-D3C6-BE55-971A-07EF87810C8E}"/>
                </a:ext>
              </a:extLst>
            </p:cNvPr>
            <p:cNvSpPr/>
            <p:nvPr/>
          </p:nvSpPr>
          <p:spPr>
            <a:xfrm>
              <a:off x="7185026" y="1252538"/>
              <a:ext cx="161925" cy="17463"/>
            </a:xfrm>
            <a:custGeom>
              <a:avLst/>
              <a:gdLst/>
              <a:ahLst/>
              <a:cxnLst/>
              <a:rect l="0" t="0" r="0" b="0"/>
              <a:pathLst>
                <a:path w="162" h="18" extrusionOk="0">
                  <a:moveTo>
                    <a:pt x="9" y="18"/>
                  </a:moveTo>
                  <a:cubicBezTo>
                    <a:pt x="153" y="18"/>
                    <a:pt x="153" y="18"/>
                    <a:pt x="153" y="18"/>
                  </a:cubicBezTo>
                  <a:cubicBezTo>
                    <a:pt x="158" y="18"/>
                    <a:pt x="162" y="14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Shape 68">
              <a:extLst>
                <a:ext uri="{FF2B5EF4-FFF2-40B4-BE49-F238E27FC236}">
                  <a16:creationId xmlns:a16="http://schemas.microsoft.com/office/drawing/2014/main" id="{87A7CA7B-C56E-0EBE-1883-CF1621CD85B2}"/>
                </a:ext>
              </a:extLst>
            </p:cNvPr>
            <p:cNvSpPr/>
            <p:nvPr/>
          </p:nvSpPr>
          <p:spPr>
            <a:xfrm>
              <a:off x="7185026" y="1303338"/>
              <a:ext cx="161925" cy="19050"/>
            </a:xfrm>
            <a:custGeom>
              <a:avLst/>
              <a:gdLst/>
              <a:ahLst/>
              <a:cxnLst/>
              <a:rect l="0" t="0" r="0" b="0"/>
              <a:pathLst>
                <a:path w="162" h="19" extrusionOk="0">
                  <a:moveTo>
                    <a:pt x="9" y="19"/>
                  </a:move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2" y="15"/>
                    <a:pt x="162" y="9"/>
                  </a:cubicBezTo>
                  <a:cubicBezTo>
                    <a:pt x="162" y="4"/>
                    <a:pt x="158" y="0"/>
                    <a:pt x="15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Shape 69">
            <a:extLst>
              <a:ext uri="{FF2B5EF4-FFF2-40B4-BE49-F238E27FC236}">
                <a16:creationId xmlns:a16="http://schemas.microsoft.com/office/drawing/2014/main" id="{096736C0-FC3D-4AFD-C9B9-A412FBBC941E}"/>
              </a:ext>
            </a:extLst>
          </p:cNvPr>
          <p:cNvGrpSpPr/>
          <p:nvPr/>
        </p:nvGrpSpPr>
        <p:grpSpPr>
          <a:xfrm>
            <a:off x="10473452" y="1657379"/>
            <a:ext cx="738717" cy="563033"/>
            <a:chOff x="7888289" y="1004888"/>
            <a:chExt cx="554038" cy="422275"/>
          </a:xfrm>
          <a:solidFill>
            <a:schemeClr val="tx2"/>
          </a:solidFill>
        </p:grpSpPr>
        <p:sp>
          <p:nvSpPr>
            <p:cNvPr id="58" name="Shape 70">
              <a:extLst>
                <a:ext uri="{FF2B5EF4-FFF2-40B4-BE49-F238E27FC236}">
                  <a16:creationId xmlns:a16="http://schemas.microsoft.com/office/drawing/2014/main" id="{CF290F0A-338B-4A23-73C4-9912C7E0CC2A}"/>
                </a:ext>
              </a:extLst>
            </p:cNvPr>
            <p:cNvSpPr/>
            <p:nvPr/>
          </p:nvSpPr>
          <p:spPr>
            <a:xfrm>
              <a:off x="8345489" y="1004888"/>
              <a:ext cx="58738" cy="382588"/>
            </a:xfrm>
            <a:custGeom>
              <a:avLst/>
              <a:gdLst/>
              <a:ahLst/>
              <a:cxnLst/>
              <a:rect l="0" t="0" r="0" b="0"/>
              <a:pathLst>
                <a:path w="58" h="385" extrusionOk="0">
                  <a:moveTo>
                    <a:pt x="29" y="385"/>
                  </a:moveTo>
                  <a:cubicBezTo>
                    <a:pt x="46" y="385"/>
                    <a:pt x="58" y="374"/>
                    <a:pt x="58" y="356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4"/>
                    <a:pt x="54" y="0"/>
                    <a:pt x="48" y="0"/>
                  </a:cubicBezTo>
                  <a:cubicBezTo>
                    <a:pt x="43" y="0"/>
                    <a:pt x="39" y="4"/>
                    <a:pt x="39" y="9"/>
                  </a:cubicBezTo>
                  <a:cubicBezTo>
                    <a:pt x="39" y="356"/>
                    <a:pt x="39" y="356"/>
                    <a:pt x="39" y="356"/>
                  </a:cubicBezTo>
                  <a:cubicBezTo>
                    <a:pt x="39" y="359"/>
                    <a:pt x="39" y="366"/>
                    <a:pt x="29" y="366"/>
                  </a:cubicBezTo>
                  <a:cubicBezTo>
                    <a:pt x="26" y="366"/>
                    <a:pt x="18" y="366"/>
                    <a:pt x="18" y="35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75"/>
                    <a:pt x="14" y="385"/>
                    <a:pt x="29" y="3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Shape 71">
              <a:extLst>
                <a:ext uri="{FF2B5EF4-FFF2-40B4-BE49-F238E27FC236}">
                  <a16:creationId xmlns:a16="http://schemas.microsoft.com/office/drawing/2014/main" id="{03D9A439-1765-AC40-9B45-F30F35A534A5}"/>
                </a:ext>
              </a:extLst>
            </p:cNvPr>
            <p:cNvSpPr/>
            <p:nvPr/>
          </p:nvSpPr>
          <p:spPr>
            <a:xfrm>
              <a:off x="7942264" y="1147763"/>
              <a:ext cx="147638" cy="134938"/>
            </a:xfrm>
            <a:custGeom>
              <a:avLst/>
              <a:gdLst/>
              <a:ahLst/>
              <a:cxnLst/>
              <a:rect l="0" t="0" r="0" b="0"/>
              <a:pathLst>
                <a:path w="149" h="136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ubicBezTo>
                    <a:pt x="140" y="136"/>
                    <a:pt x="140" y="136"/>
                    <a:pt x="140" y="136"/>
                  </a:cubicBezTo>
                  <a:cubicBezTo>
                    <a:pt x="145" y="136"/>
                    <a:pt x="149" y="132"/>
                    <a:pt x="149" y="127"/>
                  </a:cubicBezTo>
                  <a:cubicBezTo>
                    <a:pt x="149" y="9"/>
                    <a:pt x="149" y="9"/>
                    <a:pt x="149" y="9"/>
                  </a:cubicBezTo>
                  <a:cubicBezTo>
                    <a:pt x="149" y="4"/>
                    <a:pt x="145" y="0"/>
                    <a:pt x="140" y="0"/>
                  </a:cubicBezTo>
                  <a:close/>
                  <a:moveTo>
                    <a:pt x="131" y="118"/>
                  </a:moveTo>
                  <a:cubicBezTo>
                    <a:pt x="18" y="118"/>
                    <a:pt x="18" y="118"/>
                    <a:pt x="18" y="1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1" y="18"/>
                    <a:pt x="131" y="18"/>
                    <a:pt x="131" y="18"/>
                  </a:cubicBezTo>
                  <a:lnTo>
                    <a:pt x="131" y="1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Shape 72">
              <a:extLst>
                <a:ext uri="{FF2B5EF4-FFF2-40B4-BE49-F238E27FC236}">
                  <a16:creationId xmlns:a16="http://schemas.microsoft.com/office/drawing/2014/main" id="{42192C65-2857-57EF-FCBA-663C2E363E93}"/>
                </a:ext>
              </a:extLst>
            </p:cNvPr>
            <p:cNvSpPr/>
            <p:nvPr/>
          </p:nvSpPr>
          <p:spPr>
            <a:xfrm>
              <a:off x="7942264" y="1042988"/>
              <a:ext cx="330200" cy="71438"/>
            </a:xfrm>
            <a:custGeom>
              <a:avLst/>
              <a:gdLst/>
              <a:ahLst/>
              <a:cxnLst/>
              <a:rect l="0" t="0" r="0" b="0"/>
              <a:pathLst>
                <a:path w="333" h="71" extrusionOk="0">
                  <a:moveTo>
                    <a:pt x="323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4" y="71"/>
                    <a:pt x="9" y="71"/>
                  </a:cubicBezTo>
                  <a:cubicBezTo>
                    <a:pt x="323" y="71"/>
                    <a:pt x="323" y="71"/>
                    <a:pt x="323" y="71"/>
                  </a:cubicBezTo>
                  <a:cubicBezTo>
                    <a:pt x="328" y="71"/>
                    <a:pt x="333" y="67"/>
                    <a:pt x="333" y="62"/>
                  </a:cubicBezTo>
                  <a:cubicBezTo>
                    <a:pt x="333" y="9"/>
                    <a:pt x="333" y="9"/>
                    <a:pt x="333" y="9"/>
                  </a:cubicBezTo>
                  <a:cubicBezTo>
                    <a:pt x="333" y="4"/>
                    <a:pt x="328" y="0"/>
                    <a:pt x="323" y="0"/>
                  </a:cubicBezTo>
                  <a:close/>
                  <a:moveTo>
                    <a:pt x="314" y="52"/>
                  </a:moveTo>
                  <a:cubicBezTo>
                    <a:pt x="18" y="52"/>
                    <a:pt x="18" y="52"/>
                    <a:pt x="18" y="52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14" y="19"/>
                    <a:pt x="314" y="19"/>
                    <a:pt x="314" y="19"/>
                  </a:cubicBezTo>
                  <a:lnTo>
                    <a:pt x="314" y="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73">
              <a:extLst>
                <a:ext uri="{FF2B5EF4-FFF2-40B4-BE49-F238E27FC236}">
                  <a16:creationId xmlns:a16="http://schemas.microsoft.com/office/drawing/2014/main" id="{215D8186-BD1F-7A54-BA3E-567EF0ABE2A1}"/>
                </a:ext>
              </a:extLst>
            </p:cNvPr>
            <p:cNvSpPr/>
            <p:nvPr/>
          </p:nvSpPr>
          <p:spPr>
            <a:xfrm>
              <a:off x="8123239" y="1147763"/>
              <a:ext cx="149225" cy="17463"/>
            </a:xfrm>
            <a:custGeom>
              <a:avLst/>
              <a:gdLst/>
              <a:ahLst/>
              <a:cxnLst/>
              <a:rect l="0" t="0" r="0" b="0"/>
              <a:pathLst>
                <a:path w="150" h="18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50" y="14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Shape 74">
              <a:extLst>
                <a:ext uri="{FF2B5EF4-FFF2-40B4-BE49-F238E27FC236}">
                  <a16:creationId xmlns:a16="http://schemas.microsoft.com/office/drawing/2014/main" id="{996D0DBD-38EA-D1F3-EA71-A6A1727CAE35}"/>
                </a:ext>
              </a:extLst>
            </p:cNvPr>
            <p:cNvSpPr/>
            <p:nvPr/>
          </p:nvSpPr>
          <p:spPr>
            <a:xfrm>
              <a:off x="8123239" y="1185863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Shape 75">
              <a:extLst>
                <a:ext uri="{FF2B5EF4-FFF2-40B4-BE49-F238E27FC236}">
                  <a16:creationId xmlns:a16="http://schemas.microsoft.com/office/drawing/2014/main" id="{A3947009-F13B-C0AF-E5B1-88AC7C624FEF}"/>
                </a:ext>
              </a:extLst>
            </p:cNvPr>
            <p:cNvSpPr/>
            <p:nvPr/>
          </p:nvSpPr>
          <p:spPr>
            <a:xfrm>
              <a:off x="8123239" y="1225551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10"/>
                  </a:cubicBezTo>
                  <a:cubicBezTo>
                    <a:pt x="150" y="5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Shape 76">
              <a:extLst>
                <a:ext uri="{FF2B5EF4-FFF2-40B4-BE49-F238E27FC236}">
                  <a16:creationId xmlns:a16="http://schemas.microsoft.com/office/drawing/2014/main" id="{B1BE9679-D902-99D7-1699-AAEF80B515F5}"/>
                </a:ext>
              </a:extLst>
            </p:cNvPr>
            <p:cNvSpPr/>
            <p:nvPr/>
          </p:nvSpPr>
          <p:spPr>
            <a:xfrm>
              <a:off x="8123239" y="1265238"/>
              <a:ext cx="149225" cy="17463"/>
            </a:xfrm>
            <a:custGeom>
              <a:avLst/>
              <a:gdLst/>
              <a:ahLst/>
              <a:cxnLst/>
              <a:rect l="0" t="0" r="0" b="0"/>
              <a:pathLst>
                <a:path w="150" h="18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5" y="18"/>
                    <a:pt x="150" y="14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77">
              <a:extLst>
                <a:ext uri="{FF2B5EF4-FFF2-40B4-BE49-F238E27FC236}">
                  <a16:creationId xmlns:a16="http://schemas.microsoft.com/office/drawing/2014/main" id="{DAB7C0E3-EB43-ED5A-CE2A-B7EB8D2E31A6}"/>
                </a:ext>
              </a:extLst>
            </p:cNvPr>
            <p:cNvSpPr/>
            <p:nvPr/>
          </p:nvSpPr>
          <p:spPr>
            <a:xfrm>
              <a:off x="8123239" y="1303338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9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78">
              <a:extLst>
                <a:ext uri="{FF2B5EF4-FFF2-40B4-BE49-F238E27FC236}">
                  <a16:creationId xmlns:a16="http://schemas.microsoft.com/office/drawing/2014/main" id="{C57A044E-F9A5-B2C9-53DF-42920DD38995}"/>
                </a:ext>
              </a:extLst>
            </p:cNvPr>
            <p:cNvSpPr/>
            <p:nvPr/>
          </p:nvSpPr>
          <p:spPr>
            <a:xfrm>
              <a:off x="7942264" y="1303338"/>
              <a:ext cx="147638" cy="19050"/>
            </a:xfrm>
            <a:custGeom>
              <a:avLst/>
              <a:gdLst/>
              <a:ahLst/>
              <a:cxnLst/>
              <a:rect l="0" t="0" r="0" b="0"/>
              <a:pathLst>
                <a:path w="149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49" y="15"/>
                    <a:pt x="149" y="9"/>
                  </a:cubicBezTo>
                  <a:cubicBezTo>
                    <a:pt x="149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79">
              <a:extLst>
                <a:ext uri="{FF2B5EF4-FFF2-40B4-BE49-F238E27FC236}">
                  <a16:creationId xmlns:a16="http://schemas.microsoft.com/office/drawing/2014/main" id="{C8AAF36D-100A-5D9F-1E90-048307C5B452}"/>
                </a:ext>
              </a:extLst>
            </p:cNvPr>
            <p:cNvSpPr/>
            <p:nvPr/>
          </p:nvSpPr>
          <p:spPr>
            <a:xfrm>
              <a:off x="8123239" y="1343026"/>
              <a:ext cx="149225" cy="19050"/>
            </a:xfrm>
            <a:custGeom>
              <a:avLst/>
              <a:gdLst/>
              <a:ahLst/>
              <a:cxnLst/>
              <a:rect l="0" t="0" r="0" b="0"/>
              <a:pathLst>
                <a:path w="150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50" y="15"/>
                    <a:pt x="150" y="10"/>
                  </a:cubicBezTo>
                  <a:cubicBezTo>
                    <a:pt x="150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Shape 80">
              <a:extLst>
                <a:ext uri="{FF2B5EF4-FFF2-40B4-BE49-F238E27FC236}">
                  <a16:creationId xmlns:a16="http://schemas.microsoft.com/office/drawing/2014/main" id="{5CDB6B4C-3D30-9252-C831-60247256CB82}"/>
                </a:ext>
              </a:extLst>
            </p:cNvPr>
            <p:cNvSpPr/>
            <p:nvPr/>
          </p:nvSpPr>
          <p:spPr>
            <a:xfrm>
              <a:off x="7942264" y="1343026"/>
              <a:ext cx="147638" cy="19050"/>
            </a:xfrm>
            <a:custGeom>
              <a:avLst/>
              <a:gdLst/>
              <a:ahLst/>
              <a:cxnLst/>
              <a:rect l="0" t="0" r="0" b="0"/>
              <a:pathLst>
                <a:path w="149" h="19" extrusionOk="0">
                  <a:moveTo>
                    <a:pt x="14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5" y="19"/>
                    <a:pt x="149" y="15"/>
                    <a:pt x="149" y="10"/>
                  </a:cubicBezTo>
                  <a:cubicBezTo>
                    <a:pt x="149" y="4"/>
                    <a:pt x="145" y="0"/>
                    <a:pt x="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5AE4B4D7-6DF7-D4AF-7155-921AEBDE8469}"/>
                </a:ext>
              </a:extLst>
            </p:cNvPr>
            <p:cNvSpPr/>
            <p:nvPr/>
          </p:nvSpPr>
          <p:spPr>
            <a:xfrm>
              <a:off x="7888289" y="1004888"/>
              <a:ext cx="554038" cy="422275"/>
            </a:xfrm>
            <a:custGeom>
              <a:avLst/>
              <a:gdLst/>
              <a:ahLst/>
              <a:cxnLst/>
              <a:rect l="0" t="0" r="0" b="0"/>
              <a:pathLst>
                <a:path w="556" h="425" extrusionOk="0">
                  <a:moveTo>
                    <a:pt x="547" y="0"/>
                  </a:moveTo>
                  <a:cubicBezTo>
                    <a:pt x="541" y="0"/>
                    <a:pt x="537" y="4"/>
                    <a:pt x="537" y="9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37" y="384"/>
                    <a:pt x="515" y="406"/>
                    <a:pt x="488" y="406"/>
                  </a:cubicBezTo>
                  <a:cubicBezTo>
                    <a:pt x="460" y="406"/>
                    <a:pt x="438" y="384"/>
                    <a:pt x="438" y="356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94"/>
                    <a:pt x="31" y="425"/>
                    <a:pt x="6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488" y="425"/>
                    <a:pt x="488" y="425"/>
                    <a:pt x="488" y="425"/>
                  </a:cubicBezTo>
                  <a:cubicBezTo>
                    <a:pt x="525" y="424"/>
                    <a:pt x="556" y="394"/>
                    <a:pt x="556" y="356"/>
                  </a:cubicBezTo>
                  <a:cubicBezTo>
                    <a:pt x="556" y="9"/>
                    <a:pt x="556" y="9"/>
                    <a:pt x="556" y="9"/>
                  </a:cubicBezTo>
                  <a:cubicBezTo>
                    <a:pt x="556" y="4"/>
                    <a:pt x="552" y="0"/>
                    <a:pt x="547" y="0"/>
                  </a:cubicBezTo>
                  <a:close/>
                  <a:moveTo>
                    <a:pt x="441" y="406"/>
                  </a:moveTo>
                  <a:cubicBezTo>
                    <a:pt x="68" y="406"/>
                    <a:pt x="68" y="406"/>
                    <a:pt x="68" y="406"/>
                  </a:cubicBezTo>
                  <a:cubicBezTo>
                    <a:pt x="41" y="406"/>
                    <a:pt x="19" y="384"/>
                    <a:pt x="19" y="35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9" y="356"/>
                    <a:pt x="419" y="356"/>
                    <a:pt x="419" y="356"/>
                  </a:cubicBezTo>
                  <a:cubicBezTo>
                    <a:pt x="419" y="357"/>
                    <a:pt x="419" y="359"/>
                    <a:pt x="419" y="360"/>
                  </a:cubicBezTo>
                  <a:cubicBezTo>
                    <a:pt x="419" y="360"/>
                    <a:pt x="420" y="361"/>
                    <a:pt x="420" y="361"/>
                  </a:cubicBezTo>
                  <a:cubicBezTo>
                    <a:pt x="420" y="362"/>
                    <a:pt x="420" y="363"/>
                    <a:pt x="420" y="363"/>
                  </a:cubicBezTo>
                  <a:cubicBezTo>
                    <a:pt x="420" y="364"/>
                    <a:pt x="420" y="364"/>
                    <a:pt x="420" y="365"/>
                  </a:cubicBezTo>
                  <a:cubicBezTo>
                    <a:pt x="420" y="365"/>
                    <a:pt x="420" y="366"/>
                    <a:pt x="420" y="367"/>
                  </a:cubicBezTo>
                  <a:cubicBezTo>
                    <a:pt x="420" y="367"/>
                    <a:pt x="420" y="368"/>
                    <a:pt x="420" y="368"/>
                  </a:cubicBezTo>
                  <a:cubicBezTo>
                    <a:pt x="421" y="369"/>
                    <a:pt x="421" y="370"/>
                    <a:pt x="421" y="370"/>
                  </a:cubicBezTo>
                  <a:cubicBezTo>
                    <a:pt x="421" y="371"/>
                    <a:pt x="421" y="371"/>
                    <a:pt x="421" y="372"/>
                  </a:cubicBezTo>
                  <a:cubicBezTo>
                    <a:pt x="421" y="372"/>
                    <a:pt x="421" y="373"/>
                    <a:pt x="422" y="374"/>
                  </a:cubicBezTo>
                  <a:cubicBezTo>
                    <a:pt x="422" y="374"/>
                    <a:pt x="422" y="375"/>
                    <a:pt x="422" y="375"/>
                  </a:cubicBezTo>
                  <a:cubicBezTo>
                    <a:pt x="422" y="376"/>
                    <a:pt x="422" y="376"/>
                    <a:pt x="423" y="377"/>
                  </a:cubicBezTo>
                  <a:cubicBezTo>
                    <a:pt x="423" y="377"/>
                    <a:pt x="423" y="378"/>
                    <a:pt x="423" y="378"/>
                  </a:cubicBezTo>
                  <a:cubicBezTo>
                    <a:pt x="423" y="379"/>
                    <a:pt x="423" y="380"/>
                    <a:pt x="424" y="380"/>
                  </a:cubicBezTo>
                  <a:cubicBezTo>
                    <a:pt x="424" y="381"/>
                    <a:pt x="424" y="381"/>
                    <a:pt x="424" y="382"/>
                  </a:cubicBezTo>
                  <a:cubicBezTo>
                    <a:pt x="424" y="382"/>
                    <a:pt x="425" y="383"/>
                    <a:pt x="425" y="383"/>
                  </a:cubicBezTo>
                  <a:cubicBezTo>
                    <a:pt x="425" y="384"/>
                    <a:pt x="425" y="384"/>
                    <a:pt x="426" y="385"/>
                  </a:cubicBezTo>
                  <a:cubicBezTo>
                    <a:pt x="426" y="385"/>
                    <a:pt x="426" y="386"/>
                    <a:pt x="426" y="386"/>
                  </a:cubicBezTo>
                  <a:cubicBezTo>
                    <a:pt x="427" y="387"/>
                    <a:pt x="427" y="387"/>
                    <a:pt x="427" y="388"/>
                  </a:cubicBezTo>
                  <a:cubicBezTo>
                    <a:pt x="427" y="388"/>
                    <a:pt x="428" y="389"/>
                    <a:pt x="428" y="389"/>
                  </a:cubicBezTo>
                  <a:cubicBezTo>
                    <a:pt x="428" y="390"/>
                    <a:pt x="428" y="390"/>
                    <a:pt x="429" y="391"/>
                  </a:cubicBezTo>
                  <a:cubicBezTo>
                    <a:pt x="429" y="391"/>
                    <a:pt x="429" y="392"/>
                    <a:pt x="430" y="392"/>
                  </a:cubicBezTo>
                  <a:cubicBezTo>
                    <a:pt x="430" y="393"/>
                    <a:pt x="430" y="393"/>
                    <a:pt x="431" y="394"/>
                  </a:cubicBezTo>
                  <a:cubicBezTo>
                    <a:pt x="431" y="394"/>
                    <a:pt x="431" y="394"/>
                    <a:pt x="431" y="395"/>
                  </a:cubicBezTo>
                  <a:cubicBezTo>
                    <a:pt x="432" y="395"/>
                    <a:pt x="432" y="396"/>
                    <a:pt x="432" y="396"/>
                  </a:cubicBezTo>
                  <a:cubicBezTo>
                    <a:pt x="433" y="397"/>
                    <a:pt x="433" y="397"/>
                    <a:pt x="433" y="398"/>
                  </a:cubicBezTo>
                  <a:cubicBezTo>
                    <a:pt x="434" y="398"/>
                    <a:pt x="434" y="399"/>
                    <a:pt x="434" y="399"/>
                  </a:cubicBezTo>
                  <a:cubicBezTo>
                    <a:pt x="435" y="399"/>
                    <a:pt x="435" y="400"/>
                    <a:pt x="436" y="400"/>
                  </a:cubicBezTo>
                  <a:cubicBezTo>
                    <a:pt x="436" y="401"/>
                    <a:pt x="436" y="401"/>
                    <a:pt x="437" y="402"/>
                  </a:cubicBezTo>
                  <a:cubicBezTo>
                    <a:pt x="437" y="402"/>
                    <a:pt x="437" y="402"/>
                    <a:pt x="438" y="403"/>
                  </a:cubicBezTo>
                  <a:cubicBezTo>
                    <a:pt x="438" y="403"/>
                    <a:pt x="438" y="404"/>
                    <a:pt x="439" y="404"/>
                  </a:cubicBezTo>
                  <a:cubicBezTo>
                    <a:pt x="439" y="404"/>
                    <a:pt x="440" y="405"/>
                    <a:pt x="440" y="405"/>
                  </a:cubicBezTo>
                  <a:cubicBezTo>
                    <a:pt x="440" y="405"/>
                    <a:pt x="441" y="406"/>
                    <a:pt x="441" y="4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Shape 82">
            <a:extLst>
              <a:ext uri="{FF2B5EF4-FFF2-40B4-BE49-F238E27FC236}">
                <a16:creationId xmlns:a16="http://schemas.microsoft.com/office/drawing/2014/main" id="{250082B8-F15A-BF48-FEB6-642FA52EC188}"/>
              </a:ext>
            </a:extLst>
          </p:cNvPr>
          <p:cNvGrpSpPr/>
          <p:nvPr/>
        </p:nvGrpSpPr>
        <p:grpSpPr>
          <a:xfrm>
            <a:off x="772768" y="2494999"/>
            <a:ext cx="476251" cy="546100"/>
            <a:chOff x="612776" y="1695451"/>
            <a:chExt cx="357188" cy="409575"/>
          </a:xfrm>
          <a:solidFill>
            <a:schemeClr val="tx2"/>
          </a:solidFill>
        </p:grpSpPr>
        <p:sp>
          <p:nvSpPr>
            <p:cNvPr id="71" name="Shape 83">
              <a:extLst>
                <a:ext uri="{FF2B5EF4-FFF2-40B4-BE49-F238E27FC236}">
                  <a16:creationId xmlns:a16="http://schemas.microsoft.com/office/drawing/2014/main" id="{26796971-C8A5-CF89-3BE4-B4C54650E3EB}"/>
                </a:ext>
              </a:extLst>
            </p:cNvPr>
            <p:cNvSpPr/>
            <p:nvPr/>
          </p:nvSpPr>
          <p:spPr>
            <a:xfrm>
              <a:off x="638176" y="1695451"/>
              <a:ext cx="304800" cy="409575"/>
            </a:xfrm>
            <a:custGeom>
              <a:avLst/>
              <a:gdLst/>
              <a:ahLst/>
              <a:cxnLst/>
              <a:rect l="0" t="0" r="0" b="0"/>
              <a:pathLst>
                <a:path w="307" h="412" extrusionOk="0">
                  <a:moveTo>
                    <a:pt x="285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3"/>
                    <a:pt x="4" y="47"/>
                    <a:pt x="10" y="47"/>
                  </a:cubicBezTo>
                  <a:cubicBezTo>
                    <a:pt x="15" y="47"/>
                    <a:pt x="19" y="43"/>
                    <a:pt x="19" y="38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0"/>
                    <a:pt x="20" y="19"/>
                    <a:pt x="23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393"/>
                    <a:pt x="80" y="393"/>
                    <a:pt x="80" y="393"/>
                  </a:cubicBezTo>
                  <a:cubicBezTo>
                    <a:pt x="23" y="393"/>
                    <a:pt x="23" y="393"/>
                    <a:pt x="23" y="393"/>
                  </a:cubicBezTo>
                  <a:cubicBezTo>
                    <a:pt x="20" y="393"/>
                    <a:pt x="19" y="392"/>
                    <a:pt x="19" y="389"/>
                  </a:cubicBezTo>
                  <a:cubicBezTo>
                    <a:pt x="19" y="377"/>
                    <a:pt x="19" y="377"/>
                    <a:pt x="19" y="377"/>
                  </a:cubicBezTo>
                  <a:cubicBezTo>
                    <a:pt x="19" y="372"/>
                    <a:pt x="15" y="368"/>
                    <a:pt x="10" y="368"/>
                  </a:cubicBezTo>
                  <a:cubicBezTo>
                    <a:pt x="4" y="368"/>
                    <a:pt x="0" y="372"/>
                    <a:pt x="0" y="377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10" y="412"/>
                    <a:pt x="23" y="412"/>
                  </a:cubicBezTo>
                  <a:cubicBezTo>
                    <a:pt x="285" y="412"/>
                    <a:pt x="285" y="412"/>
                    <a:pt x="285" y="412"/>
                  </a:cubicBezTo>
                  <a:cubicBezTo>
                    <a:pt x="298" y="412"/>
                    <a:pt x="307" y="402"/>
                    <a:pt x="307" y="389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8" y="0"/>
                    <a:pt x="285" y="0"/>
                  </a:cubicBezTo>
                  <a:close/>
                  <a:moveTo>
                    <a:pt x="289" y="389"/>
                  </a:moveTo>
                  <a:cubicBezTo>
                    <a:pt x="289" y="392"/>
                    <a:pt x="287" y="393"/>
                    <a:pt x="285" y="393"/>
                  </a:cubicBezTo>
                  <a:cubicBezTo>
                    <a:pt x="98" y="393"/>
                    <a:pt x="98" y="393"/>
                    <a:pt x="98" y="393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285" y="19"/>
                    <a:pt x="285" y="19"/>
                    <a:pt x="285" y="19"/>
                  </a:cubicBezTo>
                  <a:cubicBezTo>
                    <a:pt x="287" y="19"/>
                    <a:pt x="289" y="20"/>
                    <a:pt x="289" y="23"/>
                  </a:cubicBezTo>
                  <a:lnTo>
                    <a:pt x="289" y="3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Shape 84">
              <a:extLst>
                <a:ext uri="{FF2B5EF4-FFF2-40B4-BE49-F238E27FC236}">
                  <a16:creationId xmlns:a16="http://schemas.microsoft.com/office/drawing/2014/main" id="{E7047BC4-FEEC-1875-D576-6DC4110EC447}"/>
                </a:ext>
              </a:extLst>
            </p:cNvPr>
            <p:cNvSpPr/>
            <p:nvPr/>
          </p:nvSpPr>
          <p:spPr>
            <a:xfrm>
              <a:off x="9509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8" h="360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4" y="360"/>
                    <a:pt x="9" y="360"/>
                  </a:cubicBezTo>
                  <a:cubicBezTo>
                    <a:pt x="14" y="360"/>
                    <a:pt x="18" y="355"/>
                    <a:pt x="18" y="35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85">
              <a:extLst>
                <a:ext uri="{FF2B5EF4-FFF2-40B4-BE49-F238E27FC236}">
                  <a16:creationId xmlns:a16="http://schemas.microsoft.com/office/drawing/2014/main" id="{2238117E-E766-44CD-1D5E-3659021BCD4D}"/>
                </a:ext>
              </a:extLst>
            </p:cNvPr>
            <p:cNvSpPr/>
            <p:nvPr/>
          </p:nvSpPr>
          <p:spPr>
            <a:xfrm>
              <a:off x="612776" y="1812926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Shape 86">
              <a:extLst>
                <a:ext uri="{FF2B5EF4-FFF2-40B4-BE49-F238E27FC236}">
                  <a16:creationId xmlns:a16="http://schemas.microsoft.com/office/drawing/2014/main" id="{45287955-92C6-6B56-ECAB-6B48720D48B5}"/>
                </a:ext>
              </a:extLst>
            </p:cNvPr>
            <p:cNvSpPr/>
            <p:nvPr/>
          </p:nvSpPr>
          <p:spPr>
            <a:xfrm>
              <a:off x="612776" y="1760538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8" extrusionOk="0">
                  <a:moveTo>
                    <a:pt x="9" y="18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Shape 87">
              <a:extLst>
                <a:ext uri="{FF2B5EF4-FFF2-40B4-BE49-F238E27FC236}">
                  <a16:creationId xmlns:a16="http://schemas.microsoft.com/office/drawing/2014/main" id="{2B9DA30F-C50D-1620-21F1-FC0481F51CEE}"/>
                </a:ext>
              </a:extLst>
            </p:cNvPr>
            <p:cNvSpPr/>
            <p:nvPr/>
          </p:nvSpPr>
          <p:spPr>
            <a:xfrm>
              <a:off x="612776" y="1865313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10"/>
                  </a:cubicBezTo>
                  <a:cubicBezTo>
                    <a:pt x="71" y="5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Shape 88">
              <a:extLst>
                <a:ext uri="{FF2B5EF4-FFF2-40B4-BE49-F238E27FC236}">
                  <a16:creationId xmlns:a16="http://schemas.microsoft.com/office/drawing/2014/main" id="{4AAAE33B-F859-BAF1-BA37-62C03ACEC0F6}"/>
                </a:ext>
              </a:extLst>
            </p:cNvPr>
            <p:cNvSpPr/>
            <p:nvPr/>
          </p:nvSpPr>
          <p:spPr>
            <a:xfrm>
              <a:off x="612776" y="1968501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5"/>
                    <a:pt x="71" y="10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89">
              <a:extLst>
                <a:ext uri="{FF2B5EF4-FFF2-40B4-BE49-F238E27FC236}">
                  <a16:creationId xmlns:a16="http://schemas.microsoft.com/office/drawing/2014/main" id="{E06F4531-8A75-EA57-6757-BFB4ABA81659}"/>
                </a:ext>
              </a:extLst>
            </p:cNvPr>
            <p:cNvSpPr/>
            <p:nvPr/>
          </p:nvSpPr>
          <p:spPr>
            <a:xfrm>
              <a:off x="612776" y="1917701"/>
              <a:ext cx="69850" cy="19050"/>
            </a:xfrm>
            <a:custGeom>
              <a:avLst/>
              <a:gdLst/>
              <a:ahLst/>
              <a:cxnLst/>
              <a:rect l="0" t="0" r="0" b="0"/>
              <a:pathLst>
                <a:path w="71" h="19" extrusionOk="0">
                  <a:moveTo>
                    <a:pt x="9" y="19"/>
                  </a:moveTo>
                  <a:cubicBezTo>
                    <a:pt x="62" y="19"/>
                    <a:pt x="62" y="19"/>
                    <a:pt x="62" y="19"/>
                  </a:cubicBezTo>
                  <a:cubicBezTo>
                    <a:pt x="67" y="19"/>
                    <a:pt x="71" y="14"/>
                    <a:pt x="71" y="9"/>
                  </a:cubicBez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Shape 90">
              <a:extLst>
                <a:ext uri="{FF2B5EF4-FFF2-40B4-BE49-F238E27FC236}">
                  <a16:creationId xmlns:a16="http://schemas.microsoft.com/office/drawing/2014/main" id="{C6A3EF77-1739-0624-0491-64B1469E69AD}"/>
                </a:ext>
              </a:extLst>
            </p:cNvPr>
            <p:cNvSpPr/>
            <p:nvPr/>
          </p:nvSpPr>
          <p:spPr>
            <a:xfrm>
              <a:off x="612776" y="2022476"/>
              <a:ext cx="69850" cy="17463"/>
            </a:xfrm>
            <a:custGeom>
              <a:avLst/>
              <a:gdLst/>
              <a:ahLst/>
              <a:cxnLst/>
              <a:rect l="0" t="0" r="0" b="0"/>
              <a:pathLst>
                <a:path w="71" h="18" extrusionOk="0">
                  <a:moveTo>
                    <a:pt x="71" y="9"/>
                  </a:moveTo>
                  <a:cubicBezTo>
                    <a:pt x="71" y="4"/>
                    <a:pt x="67" y="0"/>
                    <a:pt x="6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7" y="18"/>
                    <a:pt x="71" y="14"/>
                    <a:pt x="7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Shape 91">
            <a:extLst>
              <a:ext uri="{FF2B5EF4-FFF2-40B4-BE49-F238E27FC236}">
                <a16:creationId xmlns:a16="http://schemas.microsoft.com/office/drawing/2014/main" id="{0753E946-11C7-E9CA-2271-43F8E7415ABA}"/>
              </a:ext>
            </a:extLst>
          </p:cNvPr>
          <p:cNvGrpSpPr/>
          <p:nvPr/>
        </p:nvGrpSpPr>
        <p:grpSpPr>
          <a:xfrm>
            <a:off x="1850152" y="2494999"/>
            <a:ext cx="719667" cy="546100"/>
            <a:chOff x="1420814" y="1695451"/>
            <a:chExt cx="539750" cy="409575"/>
          </a:xfrm>
          <a:solidFill>
            <a:schemeClr val="tx2"/>
          </a:solidFill>
        </p:grpSpPr>
        <p:sp>
          <p:nvSpPr>
            <p:cNvPr id="80" name="Shape 92">
              <a:extLst>
                <a:ext uri="{FF2B5EF4-FFF2-40B4-BE49-F238E27FC236}">
                  <a16:creationId xmlns:a16="http://schemas.microsoft.com/office/drawing/2014/main" id="{AD84FD84-8283-1E78-B37B-2FA33BF88556}"/>
                </a:ext>
              </a:extLst>
            </p:cNvPr>
            <p:cNvSpPr/>
            <p:nvPr/>
          </p:nvSpPr>
          <p:spPr>
            <a:xfrm>
              <a:off x="1447801" y="1695451"/>
              <a:ext cx="487363" cy="409575"/>
            </a:xfrm>
            <a:custGeom>
              <a:avLst/>
              <a:gdLst/>
              <a:ahLst/>
              <a:cxnLst/>
              <a:rect l="0" t="0" r="0" b="0"/>
              <a:pathLst>
                <a:path w="490" h="412" extrusionOk="0">
                  <a:moveTo>
                    <a:pt x="468" y="0"/>
                  </a:moveTo>
                  <a:cubicBezTo>
                    <a:pt x="258" y="0"/>
                    <a:pt x="258" y="0"/>
                    <a:pt x="258" y="0"/>
                  </a:cubicBezTo>
                  <a:cubicBezTo>
                    <a:pt x="253" y="0"/>
                    <a:pt x="248" y="2"/>
                    <a:pt x="245" y="4"/>
                  </a:cubicBezTo>
                  <a:cubicBezTo>
                    <a:pt x="241" y="2"/>
                    <a:pt x="237" y="0"/>
                    <a:pt x="23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10"/>
                    <a:pt x="0" y="23"/>
                  </a:cubicBezTo>
                  <a:cubicBezTo>
                    <a:pt x="0" y="389"/>
                    <a:pt x="0" y="389"/>
                    <a:pt x="0" y="389"/>
                  </a:cubicBezTo>
                  <a:cubicBezTo>
                    <a:pt x="0" y="402"/>
                    <a:pt x="9" y="412"/>
                    <a:pt x="22" y="412"/>
                  </a:cubicBezTo>
                  <a:cubicBezTo>
                    <a:pt x="232" y="412"/>
                    <a:pt x="232" y="412"/>
                    <a:pt x="232" y="412"/>
                  </a:cubicBezTo>
                  <a:cubicBezTo>
                    <a:pt x="237" y="412"/>
                    <a:pt x="241" y="410"/>
                    <a:pt x="245" y="408"/>
                  </a:cubicBezTo>
                  <a:cubicBezTo>
                    <a:pt x="248" y="410"/>
                    <a:pt x="253" y="412"/>
                    <a:pt x="258" y="412"/>
                  </a:cubicBezTo>
                  <a:cubicBezTo>
                    <a:pt x="468" y="412"/>
                    <a:pt x="468" y="412"/>
                    <a:pt x="468" y="412"/>
                  </a:cubicBezTo>
                  <a:cubicBezTo>
                    <a:pt x="480" y="412"/>
                    <a:pt x="490" y="402"/>
                    <a:pt x="490" y="389"/>
                  </a:cubicBezTo>
                  <a:cubicBezTo>
                    <a:pt x="490" y="23"/>
                    <a:pt x="490" y="23"/>
                    <a:pt x="490" y="23"/>
                  </a:cubicBezTo>
                  <a:cubicBezTo>
                    <a:pt x="490" y="10"/>
                    <a:pt x="480" y="0"/>
                    <a:pt x="468" y="0"/>
                  </a:cubicBezTo>
                  <a:close/>
                  <a:moveTo>
                    <a:pt x="232" y="393"/>
                  </a:moveTo>
                  <a:cubicBezTo>
                    <a:pt x="22" y="393"/>
                    <a:pt x="22" y="393"/>
                    <a:pt x="22" y="393"/>
                  </a:cubicBezTo>
                  <a:cubicBezTo>
                    <a:pt x="20" y="393"/>
                    <a:pt x="18" y="392"/>
                    <a:pt x="18" y="389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34" y="19"/>
                    <a:pt x="235" y="20"/>
                    <a:pt x="235" y="23"/>
                  </a:cubicBezTo>
                  <a:cubicBezTo>
                    <a:pt x="235" y="38"/>
                    <a:pt x="235" y="38"/>
                    <a:pt x="235" y="38"/>
                  </a:cubicBezTo>
                  <a:cubicBezTo>
                    <a:pt x="235" y="377"/>
                    <a:pt x="235" y="377"/>
                    <a:pt x="235" y="377"/>
                  </a:cubicBezTo>
                  <a:cubicBezTo>
                    <a:pt x="235" y="388"/>
                    <a:pt x="235" y="388"/>
                    <a:pt x="235" y="388"/>
                  </a:cubicBezTo>
                  <a:cubicBezTo>
                    <a:pt x="235" y="389"/>
                    <a:pt x="235" y="389"/>
                    <a:pt x="235" y="389"/>
                  </a:cubicBezTo>
                  <a:cubicBezTo>
                    <a:pt x="235" y="392"/>
                    <a:pt x="234" y="393"/>
                    <a:pt x="232" y="393"/>
                  </a:cubicBezTo>
                  <a:close/>
                  <a:moveTo>
                    <a:pt x="471" y="389"/>
                  </a:moveTo>
                  <a:cubicBezTo>
                    <a:pt x="471" y="392"/>
                    <a:pt x="470" y="393"/>
                    <a:pt x="468" y="393"/>
                  </a:cubicBezTo>
                  <a:cubicBezTo>
                    <a:pt x="258" y="393"/>
                    <a:pt x="258" y="393"/>
                    <a:pt x="258" y="393"/>
                  </a:cubicBezTo>
                  <a:cubicBezTo>
                    <a:pt x="255" y="393"/>
                    <a:pt x="254" y="392"/>
                    <a:pt x="254" y="389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4" y="377"/>
                    <a:pt x="254" y="377"/>
                    <a:pt x="254" y="377"/>
                  </a:cubicBezTo>
                  <a:cubicBezTo>
                    <a:pt x="254" y="38"/>
                    <a:pt x="254" y="38"/>
                    <a:pt x="254" y="38"/>
                  </a:cubicBezTo>
                  <a:cubicBezTo>
                    <a:pt x="254" y="23"/>
                    <a:pt x="254" y="23"/>
                    <a:pt x="254" y="23"/>
                  </a:cubicBezTo>
                  <a:cubicBezTo>
                    <a:pt x="254" y="20"/>
                    <a:pt x="255" y="19"/>
                    <a:pt x="258" y="19"/>
                  </a:cubicBezTo>
                  <a:cubicBezTo>
                    <a:pt x="468" y="19"/>
                    <a:pt x="468" y="19"/>
                    <a:pt x="468" y="19"/>
                  </a:cubicBezTo>
                  <a:cubicBezTo>
                    <a:pt x="470" y="19"/>
                    <a:pt x="471" y="20"/>
                    <a:pt x="471" y="23"/>
                  </a:cubicBezTo>
                  <a:lnTo>
                    <a:pt x="471" y="3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93">
              <a:extLst>
                <a:ext uri="{FF2B5EF4-FFF2-40B4-BE49-F238E27FC236}">
                  <a16:creationId xmlns:a16="http://schemas.microsoft.com/office/drawing/2014/main" id="{6DED80ED-8B00-763A-DE1C-3780DA53C923}"/>
                </a:ext>
              </a:extLst>
            </p:cNvPr>
            <p:cNvSpPr/>
            <p:nvPr/>
          </p:nvSpPr>
          <p:spPr>
            <a:xfrm>
              <a:off x="19415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9" h="360" extrusionOk="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5" y="360"/>
                    <a:pt x="10" y="360"/>
                  </a:cubicBezTo>
                  <a:cubicBezTo>
                    <a:pt x="15" y="360"/>
                    <a:pt x="19" y="355"/>
                    <a:pt x="19" y="35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Shape 94">
              <a:extLst>
                <a:ext uri="{FF2B5EF4-FFF2-40B4-BE49-F238E27FC236}">
                  <a16:creationId xmlns:a16="http://schemas.microsoft.com/office/drawing/2014/main" id="{19740224-95DC-EA95-5A9A-5BB453CA4076}"/>
                </a:ext>
              </a:extLst>
            </p:cNvPr>
            <p:cNvSpPr/>
            <p:nvPr/>
          </p:nvSpPr>
          <p:spPr>
            <a:xfrm>
              <a:off x="1420814" y="1720851"/>
              <a:ext cx="19050" cy="358775"/>
            </a:xfrm>
            <a:custGeom>
              <a:avLst/>
              <a:gdLst/>
              <a:ahLst/>
              <a:cxnLst/>
              <a:rect l="0" t="0" r="0" b="0"/>
              <a:pathLst>
                <a:path w="19" h="360" extrusionOk="0">
                  <a:moveTo>
                    <a:pt x="10" y="0"/>
                  </a:moveTo>
                  <a:cubicBezTo>
                    <a:pt x="5" y="0"/>
                    <a:pt x="0" y="4"/>
                    <a:pt x="0" y="10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55"/>
                    <a:pt x="5" y="360"/>
                    <a:pt x="10" y="360"/>
                  </a:cubicBezTo>
                  <a:cubicBezTo>
                    <a:pt x="15" y="360"/>
                    <a:pt x="19" y="355"/>
                    <a:pt x="19" y="35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Shape 95">
              <a:extLst>
                <a:ext uri="{FF2B5EF4-FFF2-40B4-BE49-F238E27FC236}">
                  <a16:creationId xmlns:a16="http://schemas.microsoft.com/office/drawing/2014/main" id="{125E9E4B-E180-BEC6-3F50-D50139642A6E}"/>
                </a:ext>
              </a:extLst>
            </p:cNvPr>
            <p:cNvSpPr/>
            <p:nvPr/>
          </p:nvSpPr>
          <p:spPr>
            <a:xfrm>
              <a:off x="1485901" y="1812926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Shape 96">
              <a:extLst>
                <a:ext uri="{FF2B5EF4-FFF2-40B4-BE49-F238E27FC236}">
                  <a16:creationId xmlns:a16="http://schemas.microsoft.com/office/drawing/2014/main" id="{E3058DC1-51FE-0071-2C91-64C772FD9781}"/>
                </a:ext>
              </a:extLst>
            </p:cNvPr>
            <p:cNvSpPr/>
            <p:nvPr/>
          </p:nvSpPr>
          <p:spPr>
            <a:xfrm>
              <a:off x="1485901" y="1865313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5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Shape 97">
              <a:extLst>
                <a:ext uri="{FF2B5EF4-FFF2-40B4-BE49-F238E27FC236}">
                  <a16:creationId xmlns:a16="http://schemas.microsoft.com/office/drawing/2014/main" id="{C136C1A9-FA52-20C5-AD2B-6D8CBF9CA2B2}"/>
                </a:ext>
              </a:extLst>
            </p:cNvPr>
            <p:cNvSpPr/>
            <p:nvPr/>
          </p:nvSpPr>
          <p:spPr>
            <a:xfrm>
              <a:off x="1485901" y="17605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Shape 98">
              <a:extLst>
                <a:ext uri="{FF2B5EF4-FFF2-40B4-BE49-F238E27FC236}">
                  <a16:creationId xmlns:a16="http://schemas.microsoft.com/office/drawing/2014/main" id="{1A1F5EF1-1B36-21F8-2902-46D903BA605B}"/>
                </a:ext>
              </a:extLst>
            </p:cNvPr>
            <p:cNvSpPr/>
            <p:nvPr/>
          </p:nvSpPr>
          <p:spPr>
            <a:xfrm>
              <a:off x="1485901" y="19177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Shape 99">
              <a:extLst>
                <a:ext uri="{FF2B5EF4-FFF2-40B4-BE49-F238E27FC236}">
                  <a16:creationId xmlns:a16="http://schemas.microsoft.com/office/drawing/2014/main" id="{E663EBE0-ACC5-0F5B-6B58-7EBB16AFCF3A}"/>
                </a:ext>
              </a:extLst>
            </p:cNvPr>
            <p:cNvSpPr/>
            <p:nvPr/>
          </p:nvSpPr>
          <p:spPr>
            <a:xfrm>
              <a:off x="1485901" y="19685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2" y="19"/>
                    <a:pt x="176" y="15"/>
                    <a:pt x="176" y="10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Shape 100">
              <a:extLst>
                <a:ext uri="{FF2B5EF4-FFF2-40B4-BE49-F238E27FC236}">
                  <a16:creationId xmlns:a16="http://schemas.microsoft.com/office/drawing/2014/main" id="{40D354F3-2E92-F287-62AE-E1C1DA25AAC4}"/>
                </a:ext>
              </a:extLst>
            </p:cNvPr>
            <p:cNvSpPr/>
            <p:nvPr/>
          </p:nvSpPr>
          <p:spPr>
            <a:xfrm>
              <a:off x="1485901" y="2022476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2" y="18"/>
                    <a:pt x="176" y="14"/>
                    <a:pt x="176" y="9"/>
                  </a:cubicBezTo>
                  <a:cubicBezTo>
                    <a:pt x="176" y="4"/>
                    <a:pt x="172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Shape 101">
              <a:extLst>
                <a:ext uri="{FF2B5EF4-FFF2-40B4-BE49-F238E27FC236}">
                  <a16:creationId xmlns:a16="http://schemas.microsoft.com/office/drawing/2014/main" id="{A784751E-3D3E-4941-E07A-52F8C7F0350E}"/>
                </a:ext>
              </a:extLst>
            </p:cNvPr>
            <p:cNvSpPr/>
            <p:nvPr/>
          </p:nvSpPr>
          <p:spPr>
            <a:xfrm>
              <a:off x="1720851" y="1812926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Shape 102">
              <a:extLst>
                <a:ext uri="{FF2B5EF4-FFF2-40B4-BE49-F238E27FC236}">
                  <a16:creationId xmlns:a16="http://schemas.microsoft.com/office/drawing/2014/main" id="{B897DCFD-6BA5-9FA8-6CDA-28FF63E155AE}"/>
                </a:ext>
              </a:extLst>
            </p:cNvPr>
            <p:cNvSpPr/>
            <p:nvPr/>
          </p:nvSpPr>
          <p:spPr>
            <a:xfrm>
              <a:off x="1720851" y="1865313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10"/>
                  </a:cubicBezTo>
                  <a:cubicBezTo>
                    <a:pt x="176" y="5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103">
              <a:extLst>
                <a:ext uri="{FF2B5EF4-FFF2-40B4-BE49-F238E27FC236}">
                  <a16:creationId xmlns:a16="http://schemas.microsoft.com/office/drawing/2014/main" id="{474E2362-31A2-ED87-71A3-9A86B516F143}"/>
                </a:ext>
              </a:extLst>
            </p:cNvPr>
            <p:cNvSpPr/>
            <p:nvPr/>
          </p:nvSpPr>
          <p:spPr>
            <a:xfrm>
              <a:off x="1720851" y="1760538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1" y="18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104">
              <a:extLst>
                <a:ext uri="{FF2B5EF4-FFF2-40B4-BE49-F238E27FC236}">
                  <a16:creationId xmlns:a16="http://schemas.microsoft.com/office/drawing/2014/main" id="{1E011518-7649-E721-7482-D8B8EBCA5F64}"/>
                </a:ext>
              </a:extLst>
            </p:cNvPr>
            <p:cNvSpPr/>
            <p:nvPr/>
          </p:nvSpPr>
          <p:spPr>
            <a:xfrm>
              <a:off x="1720851" y="19177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105">
              <a:extLst>
                <a:ext uri="{FF2B5EF4-FFF2-40B4-BE49-F238E27FC236}">
                  <a16:creationId xmlns:a16="http://schemas.microsoft.com/office/drawing/2014/main" id="{F59871EB-AAFA-0F2D-62BA-092751EA6BF5}"/>
                </a:ext>
              </a:extLst>
            </p:cNvPr>
            <p:cNvSpPr/>
            <p:nvPr/>
          </p:nvSpPr>
          <p:spPr>
            <a:xfrm>
              <a:off x="1720851" y="1968501"/>
              <a:ext cx="174625" cy="19050"/>
            </a:xfrm>
            <a:custGeom>
              <a:avLst/>
              <a:gdLst/>
              <a:ahLst/>
              <a:cxnLst/>
              <a:rect l="0" t="0" r="0" b="0"/>
              <a:pathLst>
                <a:path w="176" h="19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71" y="19"/>
                    <a:pt x="176" y="15"/>
                    <a:pt x="176" y="10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106">
              <a:extLst>
                <a:ext uri="{FF2B5EF4-FFF2-40B4-BE49-F238E27FC236}">
                  <a16:creationId xmlns:a16="http://schemas.microsoft.com/office/drawing/2014/main" id="{E90E20EA-E719-AA92-2EFA-FB1924415A0C}"/>
                </a:ext>
              </a:extLst>
            </p:cNvPr>
            <p:cNvSpPr/>
            <p:nvPr/>
          </p:nvSpPr>
          <p:spPr>
            <a:xfrm>
              <a:off x="1720851" y="2022476"/>
              <a:ext cx="174625" cy="17463"/>
            </a:xfrm>
            <a:custGeom>
              <a:avLst/>
              <a:gdLst/>
              <a:ahLst/>
              <a:cxnLst/>
              <a:rect l="0" t="0" r="0" b="0"/>
              <a:pathLst>
                <a:path w="176" h="18" extrusionOk="0">
                  <a:moveTo>
                    <a:pt x="16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71" y="18"/>
                    <a:pt x="176" y="14"/>
                    <a:pt x="176" y="9"/>
                  </a:cubicBezTo>
                  <a:cubicBezTo>
                    <a:pt x="176" y="4"/>
                    <a:pt x="171" y="0"/>
                    <a:pt x="1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Shape 124">
            <a:extLst>
              <a:ext uri="{FF2B5EF4-FFF2-40B4-BE49-F238E27FC236}">
                <a16:creationId xmlns:a16="http://schemas.microsoft.com/office/drawing/2014/main" id="{218EF56C-ED32-B9FC-2282-44C8B60992BF}"/>
              </a:ext>
            </a:extLst>
          </p:cNvPr>
          <p:cNvGrpSpPr/>
          <p:nvPr/>
        </p:nvGrpSpPr>
        <p:grpSpPr>
          <a:xfrm>
            <a:off x="5154268" y="2478065"/>
            <a:ext cx="615951" cy="565149"/>
            <a:chOff x="3898901" y="1682751"/>
            <a:chExt cx="461963" cy="423862"/>
          </a:xfrm>
          <a:solidFill>
            <a:schemeClr val="tx2"/>
          </a:solidFill>
        </p:grpSpPr>
        <p:sp>
          <p:nvSpPr>
            <p:cNvPr id="96" name="Shape 125">
              <a:extLst>
                <a:ext uri="{FF2B5EF4-FFF2-40B4-BE49-F238E27FC236}">
                  <a16:creationId xmlns:a16="http://schemas.microsoft.com/office/drawing/2014/main" id="{0D2B11A9-E736-68DC-0A1D-1BE8A0B083BA}"/>
                </a:ext>
              </a:extLst>
            </p:cNvPr>
            <p:cNvSpPr/>
            <p:nvPr/>
          </p:nvSpPr>
          <p:spPr>
            <a:xfrm>
              <a:off x="3924301" y="1720851"/>
              <a:ext cx="409575" cy="254000"/>
            </a:xfrm>
            <a:custGeom>
              <a:avLst/>
              <a:gdLst/>
              <a:ahLst/>
              <a:cxnLst/>
              <a:rect l="0" t="0" r="0" b="0"/>
              <a:pathLst>
                <a:path w="412" h="255" extrusionOk="0">
                  <a:moveTo>
                    <a:pt x="402" y="0"/>
                  </a:moveTo>
                  <a:cubicBezTo>
                    <a:pt x="397" y="0"/>
                    <a:pt x="393" y="4"/>
                    <a:pt x="393" y="10"/>
                  </a:cubicBezTo>
                  <a:cubicBezTo>
                    <a:pt x="393" y="232"/>
                    <a:pt x="393" y="232"/>
                    <a:pt x="393" y="232"/>
                  </a:cubicBezTo>
                  <a:cubicBezTo>
                    <a:pt x="393" y="234"/>
                    <a:pt x="391" y="236"/>
                    <a:pt x="389" y="236"/>
                  </a:cubicBezTo>
                  <a:cubicBezTo>
                    <a:pt x="22" y="236"/>
                    <a:pt x="22" y="236"/>
                    <a:pt x="22" y="236"/>
                  </a:cubicBezTo>
                  <a:cubicBezTo>
                    <a:pt x="20" y="236"/>
                    <a:pt x="19" y="234"/>
                    <a:pt x="19" y="23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45"/>
                    <a:pt x="10" y="255"/>
                    <a:pt x="22" y="255"/>
                  </a:cubicBezTo>
                  <a:cubicBezTo>
                    <a:pt x="389" y="255"/>
                    <a:pt x="389" y="255"/>
                    <a:pt x="389" y="255"/>
                  </a:cubicBezTo>
                  <a:cubicBezTo>
                    <a:pt x="402" y="255"/>
                    <a:pt x="412" y="245"/>
                    <a:pt x="412" y="232"/>
                  </a:cubicBezTo>
                  <a:cubicBezTo>
                    <a:pt x="412" y="10"/>
                    <a:pt x="412" y="10"/>
                    <a:pt x="412" y="10"/>
                  </a:cubicBezTo>
                  <a:cubicBezTo>
                    <a:pt x="412" y="4"/>
                    <a:pt x="408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Shape 126">
              <a:extLst>
                <a:ext uri="{FF2B5EF4-FFF2-40B4-BE49-F238E27FC236}">
                  <a16:creationId xmlns:a16="http://schemas.microsoft.com/office/drawing/2014/main" id="{DB641842-EFDB-9EB0-9826-F23F01136B01}"/>
                </a:ext>
              </a:extLst>
            </p:cNvPr>
            <p:cNvSpPr/>
            <p:nvPr/>
          </p:nvSpPr>
          <p:spPr>
            <a:xfrm>
              <a:off x="3898901" y="1682751"/>
              <a:ext cx="461963" cy="19050"/>
            </a:xfrm>
            <a:custGeom>
              <a:avLst/>
              <a:gdLst/>
              <a:ahLst/>
              <a:cxnLst/>
              <a:rect l="0" t="0" r="0" b="0"/>
              <a:pathLst>
                <a:path w="464" h="19" extrusionOk="0">
                  <a:moveTo>
                    <a:pt x="4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455" y="19"/>
                    <a:pt x="455" y="19"/>
                    <a:pt x="455" y="19"/>
                  </a:cubicBezTo>
                  <a:cubicBezTo>
                    <a:pt x="460" y="19"/>
                    <a:pt x="464" y="14"/>
                    <a:pt x="464" y="9"/>
                  </a:cubicBezTo>
                  <a:cubicBezTo>
                    <a:pt x="464" y="4"/>
                    <a:pt x="460" y="0"/>
                    <a:pt x="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Shape 127">
              <a:extLst>
                <a:ext uri="{FF2B5EF4-FFF2-40B4-BE49-F238E27FC236}">
                  <a16:creationId xmlns:a16="http://schemas.microsoft.com/office/drawing/2014/main" id="{4C7370EC-2AE2-F050-5291-3DBCB3DFF55F}"/>
                </a:ext>
              </a:extLst>
            </p:cNvPr>
            <p:cNvSpPr/>
            <p:nvPr/>
          </p:nvSpPr>
          <p:spPr>
            <a:xfrm>
              <a:off x="3987801" y="1760538"/>
              <a:ext cx="280988" cy="123825"/>
            </a:xfrm>
            <a:custGeom>
              <a:avLst/>
              <a:gdLst/>
              <a:ahLst/>
              <a:cxnLst/>
              <a:rect l="0" t="0" r="0" b="0"/>
              <a:pathLst>
                <a:path w="282" h="123" extrusionOk="0">
                  <a:moveTo>
                    <a:pt x="96" y="29"/>
                  </a:moveTo>
                  <a:cubicBezTo>
                    <a:pt x="93" y="25"/>
                    <a:pt x="87" y="25"/>
                    <a:pt x="84" y="28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1" y="97"/>
                    <a:pt x="0" y="103"/>
                    <a:pt x="4" y="107"/>
                  </a:cubicBezTo>
                  <a:cubicBezTo>
                    <a:pt x="7" y="111"/>
                    <a:pt x="13" y="111"/>
                    <a:pt x="17" y="108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63" y="122"/>
                    <a:pt x="166" y="123"/>
                    <a:pt x="168" y="123"/>
                  </a:cubicBezTo>
                  <a:cubicBezTo>
                    <a:pt x="171" y="123"/>
                    <a:pt x="173" y="122"/>
                    <a:pt x="175" y="120"/>
                  </a:cubicBezTo>
                  <a:cubicBezTo>
                    <a:pt x="264" y="32"/>
                    <a:pt x="264" y="32"/>
                    <a:pt x="264" y="32"/>
                  </a:cubicBezTo>
                  <a:cubicBezTo>
                    <a:pt x="264" y="74"/>
                    <a:pt x="264" y="74"/>
                    <a:pt x="264" y="74"/>
                  </a:cubicBezTo>
                  <a:cubicBezTo>
                    <a:pt x="264" y="80"/>
                    <a:pt x="268" y="84"/>
                    <a:pt x="273" y="84"/>
                  </a:cubicBezTo>
                  <a:cubicBezTo>
                    <a:pt x="278" y="84"/>
                    <a:pt x="282" y="80"/>
                    <a:pt x="282" y="74"/>
                  </a:cubicBezTo>
                  <a:cubicBezTo>
                    <a:pt x="282" y="9"/>
                    <a:pt x="282" y="9"/>
                    <a:pt x="282" y="9"/>
                  </a:cubicBezTo>
                  <a:cubicBezTo>
                    <a:pt x="282" y="8"/>
                    <a:pt x="282" y="8"/>
                    <a:pt x="282" y="7"/>
                  </a:cubicBezTo>
                  <a:cubicBezTo>
                    <a:pt x="282" y="7"/>
                    <a:pt x="282" y="7"/>
                    <a:pt x="282" y="6"/>
                  </a:cubicBezTo>
                  <a:cubicBezTo>
                    <a:pt x="282" y="6"/>
                    <a:pt x="282" y="6"/>
                    <a:pt x="282" y="5"/>
                  </a:cubicBezTo>
                  <a:cubicBezTo>
                    <a:pt x="281" y="5"/>
                    <a:pt x="281" y="5"/>
                    <a:pt x="281" y="4"/>
                  </a:cubicBezTo>
                  <a:cubicBezTo>
                    <a:pt x="281" y="4"/>
                    <a:pt x="281" y="4"/>
                    <a:pt x="281" y="4"/>
                  </a:cubicBezTo>
                  <a:cubicBezTo>
                    <a:pt x="280" y="3"/>
                    <a:pt x="280" y="3"/>
                    <a:pt x="280" y="2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0" y="2"/>
                    <a:pt x="279" y="2"/>
                    <a:pt x="279" y="2"/>
                  </a:cubicBezTo>
                  <a:cubicBezTo>
                    <a:pt x="279" y="2"/>
                    <a:pt x="279" y="1"/>
                    <a:pt x="278" y="1"/>
                  </a:cubicBezTo>
                  <a:cubicBezTo>
                    <a:pt x="278" y="1"/>
                    <a:pt x="278" y="1"/>
                    <a:pt x="277" y="1"/>
                  </a:cubicBezTo>
                  <a:cubicBezTo>
                    <a:pt x="277" y="1"/>
                    <a:pt x="277" y="0"/>
                    <a:pt x="277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4" y="0"/>
                    <a:pt x="274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2" y="0"/>
                    <a:pt x="198" y="4"/>
                    <a:pt x="198" y="9"/>
                  </a:cubicBezTo>
                  <a:cubicBezTo>
                    <a:pt x="198" y="14"/>
                    <a:pt x="202" y="18"/>
                    <a:pt x="207" y="18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168" y="101"/>
                    <a:pt x="168" y="101"/>
                    <a:pt x="168" y="101"/>
                  </a:cubicBezTo>
                  <a:lnTo>
                    <a:pt x="96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Shape 128">
              <a:extLst>
                <a:ext uri="{FF2B5EF4-FFF2-40B4-BE49-F238E27FC236}">
                  <a16:creationId xmlns:a16="http://schemas.microsoft.com/office/drawing/2014/main" id="{ED6B6619-3CBE-5C55-5498-96FE7C022BEF}"/>
                </a:ext>
              </a:extLst>
            </p:cNvPr>
            <p:cNvSpPr/>
            <p:nvPr/>
          </p:nvSpPr>
          <p:spPr>
            <a:xfrm>
              <a:off x="4027489" y="1995488"/>
              <a:ext cx="203200" cy="111125"/>
            </a:xfrm>
            <a:custGeom>
              <a:avLst/>
              <a:gdLst/>
              <a:ahLst/>
              <a:cxnLst/>
              <a:rect l="0" t="0" r="0" b="0"/>
              <a:pathLst>
                <a:path w="204" h="112" extrusionOk="0">
                  <a:moveTo>
                    <a:pt x="198" y="93"/>
                  </a:moveTo>
                  <a:cubicBezTo>
                    <a:pt x="110" y="47"/>
                    <a:pt x="110" y="47"/>
                    <a:pt x="110" y="47"/>
                  </a:cubicBezTo>
                  <a:cubicBezTo>
                    <a:pt x="111" y="46"/>
                    <a:pt x="111" y="45"/>
                    <a:pt x="111" y="44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5"/>
                    <a:pt x="107" y="0"/>
                    <a:pt x="102" y="0"/>
                  </a:cubicBezTo>
                  <a:cubicBezTo>
                    <a:pt x="97" y="0"/>
                    <a:pt x="93" y="5"/>
                    <a:pt x="93" y="1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3" y="45"/>
                    <a:pt x="93" y="46"/>
                    <a:pt x="93" y="47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" y="96"/>
                    <a:pt x="0" y="101"/>
                    <a:pt x="2" y="106"/>
                  </a:cubicBezTo>
                  <a:cubicBezTo>
                    <a:pt x="4" y="110"/>
                    <a:pt x="10" y="112"/>
                    <a:pt x="15" y="110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189" y="110"/>
                    <a:pt x="189" y="110"/>
                    <a:pt x="189" y="110"/>
                  </a:cubicBezTo>
                  <a:cubicBezTo>
                    <a:pt x="191" y="111"/>
                    <a:pt x="192" y="111"/>
                    <a:pt x="194" y="111"/>
                  </a:cubicBezTo>
                  <a:cubicBezTo>
                    <a:pt x="197" y="111"/>
                    <a:pt x="200" y="109"/>
                    <a:pt x="202" y="106"/>
                  </a:cubicBezTo>
                  <a:cubicBezTo>
                    <a:pt x="204" y="101"/>
                    <a:pt x="203" y="96"/>
                    <a:pt x="198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Shape 129">
            <a:extLst>
              <a:ext uri="{FF2B5EF4-FFF2-40B4-BE49-F238E27FC236}">
                <a16:creationId xmlns:a16="http://schemas.microsoft.com/office/drawing/2014/main" id="{4AA134DF-13ED-34E7-FAF3-310EE00A3F14}"/>
              </a:ext>
            </a:extLst>
          </p:cNvPr>
          <p:cNvGrpSpPr/>
          <p:nvPr/>
        </p:nvGrpSpPr>
        <p:grpSpPr>
          <a:xfrm>
            <a:off x="6161802" y="2478066"/>
            <a:ext cx="565151" cy="563033"/>
            <a:chOff x="4654551" y="1682751"/>
            <a:chExt cx="423863" cy="422275"/>
          </a:xfrm>
          <a:solidFill>
            <a:schemeClr val="tx2"/>
          </a:solidFill>
        </p:grpSpPr>
        <p:sp>
          <p:nvSpPr>
            <p:cNvPr id="101" name="Shape 130">
              <a:extLst>
                <a:ext uri="{FF2B5EF4-FFF2-40B4-BE49-F238E27FC236}">
                  <a16:creationId xmlns:a16="http://schemas.microsoft.com/office/drawing/2014/main" id="{64332F95-DAC7-58A0-9B4D-FCECEB69044B}"/>
                </a:ext>
              </a:extLst>
            </p:cNvPr>
            <p:cNvSpPr/>
            <p:nvPr/>
          </p:nvSpPr>
          <p:spPr>
            <a:xfrm>
              <a:off x="4654551" y="1682751"/>
              <a:ext cx="423863" cy="422275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15"/>
                    <a:pt x="10" y="425"/>
                    <a:pt x="22" y="425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15" y="425"/>
                    <a:pt x="425" y="415"/>
                    <a:pt x="425" y="40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5" y="10"/>
                    <a:pt x="415" y="0"/>
                    <a:pt x="402" y="0"/>
                  </a:cubicBezTo>
                  <a:close/>
                  <a:moveTo>
                    <a:pt x="406" y="402"/>
                  </a:moveTo>
                  <a:cubicBezTo>
                    <a:pt x="406" y="404"/>
                    <a:pt x="404" y="406"/>
                    <a:pt x="402" y="406"/>
                  </a:cubicBezTo>
                  <a:cubicBezTo>
                    <a:pt x="22" y="406"/>
                    <a:pt x="22" y="406"/>
                    <a:pt x="22" y="406"/>
                  </a:cubicBezTo>
                  <a:cubicBezTo>
                    <a:pt x="20" y="406"/>
                    <a:pt x="18" y="404"/>
                    <a:pt x="18" y="40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0"/>
                    <a:pt x="406" y="22"/>
                  </a:cubicBezTo>
                  <a:lnTo>
                    <a:pt x="406" y="4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Shape 131">
              <a:extLst>
                <a:ext uri="{FF2B5EF4-FFF2-40B4-BE49-F238E27FC236}">
                  <a16:creationId xmlns:a16="http://schemas.microsoft.com/office/drawing/2014/main" id="{892B8CCE-6F10-5CDC-56E9-2928F1E21384}"/>
                </a:ext>
              </a:extLst>
            </p:cNvPr>
            <p:cNvSpPr/>
            <p:nvPr/>
          </p:nvSpPr>
          <p:spPr>
            <a:xfrm>
              <a:off x="4895851" y="1792288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Shape 132">
              <a:extLst>
                <a:ext uri="{FF2B5EF4-FFF2-40B4-BE49-F238E27FC236}">
                  <a16:creationId xmlns:a16="http://schemas.microsoft.com/office/drawing/2014/main" id="{A3F75893-92B9-29E4-7AB6-AEA152BB0C6C}"/>
                </a:ext>
              </a:extLst>
            </p:cNvPr>
            <p:cNvSpPr/>
            <p:nvPr/>
          </p:nvSpPr>
          <p:spPr>
            <a:xfrm>
              <a:off x="4706939" y="1733551"/>
              <a:ext cx="319088" cy="280988"/>
            </a:xfrm>
            <a:custGeom>
              <a:avLst/>
              <a:gdLst/>
              <a:ahLst/>
              <a:cxnLst/>
              <a:rect l="0" t="0" r="0" b="0"/>
              <a:pathLst>
                <a:path w="320" h="281" extrusionOk="0">
                  <a:moveTo>
                    <a:pt x="311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277"/>
                    <a:pt x="4" y="281"/>
                    <a:pt x="10" y="281"/>
                  </a:cubicBezTo>
                  <a:cubicBezTo>
                    <a:pt x="311" y="281"/>
                    <a:pt x="311" y="281"/>
                    <a:pt x="311" y="281"/>
                  </a:cubicBezTo>
                  <a:cubicBezTo>
                    <a:pt x="316" y="281"/>
                    <a:pt x="320" y="277"/>
                    <a:pt x="320" y="272"/>
                  </a:cubicBezTo>
                  <a:cubicBezTo>
                    <a:pt x="320" y="10"/>
                    <a:pt x="320" y="10"/>
                    <a:pt x="320" y="10"/>
                  </a:cubicBezTo>
                  <a:cubicBezTo>
                    <a:pt x="320" y="5"/>
                    <a:pt x="316" y="0"/>
                    <a:pt x="311" y="0"/>
                  </a:cubicBezTo>
                  <a:close/>
                  <a:moveTo>
                    <a:pt x="302" y="19"/>
                  </a:moveTo>
                  <a:cubicBezTo>
                    <a:pt x="302" y="187"/>
                    <a:pt x="302" y="187"/>
                    <a:pt x="302" y="187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4" y="158"/>
                    <a:pt x="268" y="156"/>
                    <a:pt x="261" y="156"/>
                  </a:cubicBezTo>
                  <a:cubicBezTo>
                    <a:pt x="261" y="156"/>
                    <a:pt x="261" y="156"/>
                    <a:pt x="261" y="156"/>
                  </a:cubicBezTo>
                  <a:cubicBezTo>
                    <a:pt x="255" y="156"/>
                    <a:pt x="249" y="158"/>
                    <a:pt x="244" y="163"/>
                  </a:cubicBezTo>
                  <a:cubicBezTo>
                    <a:pt x="200" y="205"/>
                    <a:pt x="200" y="205"/>
                    <a:pt x="200" y="205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3" y="108"/>
                    <a:pt x="97" y="105"/>
                    <a:pt x="90" y="105"/>
                  </a:cubicBezTo>
                  <a:cubicBezTo>
                    <a:pt x="84" y="105"/>
                    <a:pt x="77" y="108"/>
                    <a:pt x="73" y="112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302" y="19"/>
                  </a:lnTo>
                  <a:close/>
                  <a:moveTo>
                    <a:pt x="19" y="262"/>
                  </a:moveTo>
                  <a:cubicBezTo>
                    <a:pt x="19" y="193"/>
                    <a:pt x="19" y="193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3"/>
                    <a:pt x="92" y="123"/>
                    <a:pt x="95" y="126"/>
                  </a:cubicBezTo>
                  <a:cubicBezTo>
                    <a:pt x="193" y="224"/>
                    <a:pt x="193" y="224"/>
                    <a:pt x="193" y="224"/>
                  </a:cubicBezTo>
                  <a:cubicBezTo>
                    <a:pt x="195" y="226"/>
                    <a:pt x="197" y="227"/>
                    <a:pt x="200" y="227"/>
                  </a:cubicBezTo>
                  <a:cubicBezTo>
                    <a:pt x="202" y="227"/>
                    <a:pt x="205" y="226"/>
                    <a:pt x="206" y="224"/>
                  </a:cubicBezTo>
                  <a:cubicBezTo>
                    <a:pt x="257" y="176"/>
                    <a:pt x="257" y="176"/>
                    <a:pt x="257" y="176"/>
                  </a:cubicBezTo>
                  <a:cubicBezTo>
                    <a:pt x="258" y="175"/>
                    <a:pt x="260" y="174"/>
                    <a:pt x="261" y="174"/>
                  </a:cubicBezTo>
                  <a:cubicBezTo>
                    <a:pt x="261" y="174"/>
                    <a:pt x="261" y="174"/>
                    <a:pt x="261" y="174"/>
                  </a:cubicBezTo>
                  <a:cubicBezTo>
                    <a:pt x="263" y="174"/>
                    <a:pt x="265" y="175"/>
                    <a:pt x="266" y="176"/>
                  </a:cubicBezTo>
                  <a:cubicBezTo>
                    <a:pt x="302" y="215"/>
                    <a:pt x="302" y="215"/>
                    <a:pt x="302" y="215"/>
                  </a:cubicBezTo>
                  <a:cubicBezTo>
                    <a:pt x="302" y="262"/>
                    <a:pt x="302" y="262"/>
                    <a:pt x="302" y="262"/>
                  </a:cubicBezTo>
                  <a:lnTo>
                    <a:pt x="19" y="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Shape 133">
            <a:extLst>
              <a:ext uri="{FF2B5EF4-FFF2-40B4-BE49-F238E27FC236}">
                <a16:creationId xmlns:a16="http://schemas.microsoft.com/office/drawing/2014/main" id="{EDDA9983-7EE7-DBFB-BE4C-4013C382EDC6}"/>
              </a:ext>
            </a:extLst>
          </p:cNvPr>
          <p:cNvGrpSpPr/>
          <p:nvPr/>
        </p:nvGrpSpPr>
        <p:grpSpPr>
          <a:xfrm>
            <a:off x="7328086" y="2478066"/>
            <a:ext cx="579967" cy="563033"/>
            <a:chOff x="5529264" y="1682751"/>
            <a:chExt cx="434975" cy="422275"/>
          </a:xfrm>
          <a:solidFill>
            <a:schemeClr val="tx2"/>
          </a:solidFill>
        </p:grpSpPr>
        <p:sp>
          <p:nvSpPr>
            <p:cNvPr id="105" name="Shape 134">
              <a:extLst>
                <a:ext uri="{FF2B5EF4-FFF2-40B4-BE49-F238E27FC236}">
                  <a16:creationId xmlns:a16="http://schemas.microsoft.com/office/drawing/2014/main" id="{1C9FBCB3-FB66-FEE8-21F4-296575B1577A}"/>
                </a:ext>
              </a:extLst>
            </p:cNvPr>
            <p:cNvSpPr/>
            <p:nvPr/>
          </p:nvSpPr>
          <p:spPr>
            <a:xfrm>
              <a:off x="5529264" y="1682751"/>
              <a:ext cx="382588" cy="369888"/>
            </a:xfrm>
            <a:custGeom>
              <a:avLst/>
              <a:gdLst/>
              <a:ahLst/>
              <a:cxnLst/>
              <a:rect l="0" t="0" r="0" b="0"/>
              <a:pathLst>
                <a:path w="385" h="372" extrusionOk="0">
                  <a:moveTo>
                    <a:pt x="385" y="350"/>
                  </a:moveTo>
                  <a:cubicBezTo>
                    <a:pt x="385" y="22"/>
                    <a:pt x="385" y="22"/>
                    <a:pt x="385" y="22"/>
                  </a:cubicBezTo>
                  <a:cubicBezTo>
                    <a:pt x="385" y="10"/>
                    <a:pt x="375" y="0"/>
                    <a:pt x="36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62"/>
                    <a:pt x="10" y="372"/>
                    <a:pt x="22" y="372"/>
                  </a:cubicBezTo>
                  <a:cubicBezTo>
                    <a:pt x="363" y="372"/>
                    <a:pt x="363" y="372"/>
                    <a:pt x="363" y="372"/>
                  </a:cubicBezTo>
                  <a:cubicBezTo>
                    <a:pt x="375" y="372"/>
                    <a:pt x="385" y="362"/>
                    <a:pt x="385" y="350"/>
                  </a:cubicBezTo>
                  <a:close/>
                  <a:moveTo>
                    <a:pt x="18" y="35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0"/>
                    <a:pt x="20" y="19"/>
                    <a:pt x="22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65" y="19"/>
                    <a:pt x="366" y="20"/>
                    <a:pt x="366" y="22"/>
                  </a:cubicBezTo>
                  <a:cubicBezTo>
                    <a:pt x="366" y="350"/>
                    <a:pt x="366" y="350"/>
                    <a:pt x="366" y="350"/>
                  </a:cubicBezTo>
                  <a:cubicBezTo>
                    <a:pt x="366" y="352"/>
                    <a:pt x="365" y="354"/>
                    <a:pt x="363" y="354"/>
                  </a:cubicBezTo>
                  <a:cubicBezTo>
                    <a:pt x="22" y="354"/>
                    <a:pt x="22" y="354"/>
                    <a:pt x="22" y="354"/>
                  </a:cubicBezTo>
                  <a:cubicBezTo>
                    <a:pt x="20" y="354"/>
                    <a:pt x="18" y="352"/>
                    <a:pt x="18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35">
              <a:extLst>
                <a:ext uri="{FF2B5EF4-FFF2-40B4-BE49-F238E27FC236}">
                  <a16:creationId xmlns:a16="http://schemas.microsoft.com/office/drawing/2014/main" id="{12E86535-0D55-08D9-BA78-870188A6028E}"/>
                </a:ext>
              </a:extLst>
            </p:cNvPr>
            <p:cNvSpPr/>
            <p:nvPr/>
          </p:nvSpPr>
          <p:spPr>
            <a:xfrm>
              <a:off x="5737226" y="1774826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8"/>
                  </a:moveTo>
                  <a:cubicBezTo>
                    <a:pt x="35" y="18"/>
                    <a:pt x="40" y="23"/>
                    <a:pt x="40" y="29"/>
                  </a:cubicBezTo>
                  <a:cubicBezTo>
                    <a:pt x="40" y="34"/>
                    <a:pt x="35" y="39"/>
                    <a:pt x="29" y="39"/>
                  </a:cubicBezTo>
                  <a:cubicBezTo>
                    <a:pt x="24" y="39"/>
                    <a:pt x="19" y="34"/>
                    <a:pt x="19" y="29"/>
                  </a:cubicBezTo>
                  <a:cubicBezTo>
                    <a:pt x="19" y="23"/>
                    <a:pt x="24" y="18"/>
                    <a:pt x="2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Shape 136">
              <a:extLst>
                <a:ext uri="{FF2B5EF4-FFF2-40B4-BE49-F238E27FC236}">
                  <a16:creationId xmlns:a16="http://schemas.microsoft.com/office/drawing/2014/main" id="{4FBDCB41-B177-EFBC-86EC-3F12B33B2482}"/>
                </a:ext>
              </a:extLst>
            </p:cNvPr>
            <p:cNvSpPr/>
            <p:nvPr/>
          </p:nvSpPr>
          <p:spPr>
            <a:xfrm>
              <a:off x="5567364" y="1720851"/>
              <a:ext cx="306388" cy="266700"/>
            </a:xfrm>
            <a:custGeom>
              <a:avLst/>
              <a:gdLst/>
              <a:ahLst/>
              <a:cxnLst/>
              <a:rect l="0" t="0" r="0" b="0"/>
              <a:pathLst>
                <a:path w="307" h="268" extrusionOk="0">
                  <a:moveTo>
                    <a:pt x="29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4"/>
                    <a:pt x="4" y="268"/>
                    <a:pt x="9" y="268"/>
                  </a:cubicBezTo>
                  <a:cubicBezTo>
                    <a:pt x="298" y="268"/>
                    <a:pt x="298" y="268"/>
                    <a:pt x="298" y="268"/>
                  </a:cubicBezTo>
                  <a:cubicBezTo>
                    <a:pt x="303" y="268"/>
                    <a:pt x="307" y="264"/>
                    <a:pt x="307" y="259"/>
                  </a:cubicBezTo>
                  <a:cubicBezTo>
                    <a:pt x="307" y="10"/>
                    <a:pt x="307" y="10"/>
                    <a:pt x="307" y="10"/>
                  </a:cubicBezTo>
                  <a:cubicBezTo>
                    <a:pt x="307" y="4"/>
                    <a:pt x="303" y="0"/>
                    <a:pt x="298" y="0"/>
                  </a:cubicBezTo>
                  <a:close/>
                  <a:moveTo>
                    <a:pt x="288" y="19"/>
                  </a:moveTo>
                  <a:cubicBezTo>
                    <a:pt x="288" y="174"/>
                    <a:pt x="288" y="174"/>
                    <a:pt x="288" y="174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9" y="163"/>
                    <a:pt x="279" y="163"/>
                    <a:pt x="279" y="163"/>
                  </a:cubicBezTo>
                  <a:cubicBezTo>
                    <a:pt x="274" y="158"/>
                    <a:pt x="268" y="156"/>
                    <a:pt x="261" y="156"/>
                  </a:cubicBezTo>
                  <a:cubicBezTo>
                    <a:pt x="261" y="156"/>
                    <a:pt x="261" y="156"/>
                    <a:pt x="261" y="156"/>
                  </a:cubicBezTo>
                  <a:cubicBezTo>
                    <a:pt x="255" y="156"/>
                    <a:pt x="248" y="158"/>
                    <a:pt x="244" y="163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08" y="112"/>
                    <a:pt x="108" y="112"/>
                    <a:pt x="108" y="112"/>
                  </a:cubicBezTo>
                  <a:cubicBezTo>
                    <a:pt x="103" y="108"/>
                    <a:pt x="97" y="105"/>
                    <a:pt x="90" y="105"/>
                  </a:cubicBezTo>
                  <a:cubicBezTo>
                    <a:pt x="83" y="105"/>
                    <a:pt x="77" y="108"/>
                    <a:pt x="72" y="112"/>
                  </a:cubicBezTo>
                  <a:cubicBezTo>
                    <a:pt x="19" y="166"/>
                    <a:pt x="19" y="166"/>
                    <a:pt x="19" y="166"/>
                  </a:cubicBezTo>
                  <a:cubicBezTo>
                    <a:pt x="19" y="19"/>
                    <a:pt x="19" y="19"/>
                    <a:pt x="19" y="19"/>
                  </a:cubicBezTo>
                  <a:lnTo>
                    <a:pt x="288" y="19"/>
                  </a:lnTo>
                  <a:close/>
                  <a:moveTo>
                    <a:pt x="19" y="249"/>
                  </a:moveTo>
                  <a:cubicBezTo>
                    <a:pt x="19" y="193"/>
                    <a:pt x="19" y="193"/>
                    <a:pt x="19" y="193"/>
                  </a:cubicBezTo>
                  <a:cubicBezTo>
                    <a:pt x="19" y="193"/>
                    <a:pt x="19" y="193"/>
                    <a:pt x="19" y="193"/>
                  </a:cubicBezTo>
                  <a:cubicBezTo>
                    <a:pt x="86" y="126"/>
                    <a:pt x="86" y="126"/>
                    <a:pt x="86" y="126"/>
                  </a:cubicBezTo>
                  <a:cubicBezTo>
                    <a:pt x="88" y="123"/>
                    <a:pt x="92" y="123"/>
                    <a:pt x="94" y="126"/>
                  </a:cubicBezTo>
                  <a:cubicBezTo>
                    <a:pt x="193" y="224"/>
                    <a:pt x="193" y="224"/>
                    <a:pt x="193" y="224"/>
                  </a:cubicBezTo>
                  <a:cubicBezTo>
                    <a:pt x="195" y="226"/>
                    <a:pt x="197" y="227"/>
                    <a:pt x="200" y="227"/>
                  </a:cubicBezTo>
                  <a:cubicBezTo>
                    <a:pt x="202" y="227"/>
                    <a:pt x="204" y="226"/>
                    <a:pt x="206" y="224"/>
                  </a:cubicBezTo>
                  <a:cubicBezTo>
                    <a:pt x="257" y="176"/>
                    <a:pt x="257" y="176"/>
                    <a:pt x="257" y="176"/>
                  </a:cubicBezTo>
                  <a:cubicBezTo>
                    <a:pt x="258" y="175"/>
                    <a:pt x="260" y="174"/>
                    <a:pt x="261" y="174"/>
                  </a:cubicBezTo>
                  <a:cubicBezTo>
                    <a:pt x="261" y="174"/>
                    <a:pt x="261" y="174"/>
                    <a:pt x="261" y="174"/>
                  </a:cubicBezTo>
                  <a:cubicBezTo>
                    <a:pt x="263" y="174"/>
                    <a:pt x="264" y="175"/>
                    <a:pt x="265" y="176"/>
                  </a:cubicBezTo>
                  <a:cubicBezTo>
                    <a:pt x="288" y="202"/>
                    <a:pt x="288" y="202"/>
                    <a:pt x="288" y="202"/>
                  </a:cubicBezTo>
                  <a:cubicBezTo>
                    <a:pt x="288" y="249"/>
                    <a:pt x="288" y="249"/>
                    <a:pt x="288" y="249"/>
                  </a:cubicBezTo>
                  <a:lnTo>
                    <a:pt x="19" y="2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Shape 137">
              <a:extLst>
                <a:ext uri="{FF2B5EF4-FFF2-40B4-BE49-F238E27FC236}">
                  <a16:creationId xmlns:a16="http://schemas.microsoft.com/office/drawing/2014/main" id="{EC154A00-E8DB-8A1C-B9DF-D01937FDD68F}"/>
                </a:ext>
              </a:extLst>
            </p:cNvPr>
            <p:cNvSpPr/>
            <p:nvPr/>
          </p:nvSpPr>
          <p:spPr>
            <a:xfrm>
              <a:off x="5580064" y="1720851"/>
              <a:ext cx="384175" cy="384175"/>
            </a:xfrm>
            <a:custGeom>
              <a:avLst/>
              <a:gdLst/>
              <a:ahLst/>
              <a:cxnLst/>
              <a:rect l="0" t="0" r="0" b="0"/>
              <a:pathLst>
                <a:path w="386" h="386" extrusionOk="0">
                  <a:moveTo>
                    <a:pt x="363" y="0"/>
                  </a:moveTo>
                  <a:cubicBezTo>
                    <a:pt x="351" y="0"/>
                    <a:pt x="351" y="0"/>
                    <a:pt x="351" y="0"/>
                  </a:cubicBezTo>
                  <a:cubicBezTo>
                    <a:pt x="346" y="0"/>
                    <a:pt x="342" y="4"/>
                    <a:pt x="342" y="10"/>
                  </a:cubicBezTo>
                  <a:cubicBezTo>
                    <a:pt x="342" y="15"/>
                    <a:pt x="346" y="19"/>
                    <a:pt x="351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65" y="19"/>
                    <a:pt x="367" y="21"/>
                    <a:pt x="367" y="23"/>
                  </a:cubicBezTo>
                  <a:cubicBezTo>
                    <a:pt x="367" y="363"/>
                    <a:pt x="367" y="363"/>
                    <a:pt x="367" y="363"/>
                  </a:cubicBezTo>
                  <a:cubicBezTo>
                    <a:pt x="367" y="365"/>
                    <a:pt x="365" y="367"/>
                    <a:pt x="363" y="367"/>
                  </a:cubicBezTo>
                  <a:cubicBezTo>
                    <a:pt x="22" y="367"/>
                    <a:pt x="22" y="367"/>
                    <a:pt x="22" y="367"/>
                  </a:cubicBezTo>
                  <a:cubicBezTo>
                    <a:pt x="20" y="367"/>
                    <a:pt x="19" y="365"/>
                    <a:pt x="19" y="363"/>
                  </a:cubicBezTo>
                  <a:cubicBezTo>
                    <a:pt x="19" y="351"/>
                    <a:pt x="19" y="351"/>
                    <a:pt x="19" y="351"/>
                  </a:cubicBezTo>
                  <a:cubicBezTo>
                    <a:pt x="19" y="346"/>
                    <a:pt x="15" y="342"/>
                    <a:pt x="9" y="342"/>
                  </a:cubicBezTo>
                  <a:cubicBezTo>
                    <a:pt x="4" y="342"/>
                    <a:pt x="0" y="346"/>
                    <a:pt x="0" y="351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76"/>
                    <a:pt x="10" y="386"/>
                    <a:pt x="22" y="386"/>
                  </a:cubicBezTo>
                  <a:cubicBezTo>
                    <a:pt x="363" y="386"/>
                    <a:pt x="363" y="386"/>
                    <a:pt x="363" y="386"/>
                  </a:cubicBezTo>
                  <a:cubicBezTo>
                    <a:pt x="376" y="386"/>
                    <a:pt x="386" y="376"/>
                    <a:pt x="386" y="363"/>
                  </a:cubicBezTo>
                  <a:cubicBezTo>
                    <a:pt x="386" y="23"/>
                    <a:pt x="386" y="23"/>
                    <a:pt x="386" y="23"/>
                  </a:cubicBezTo>
                  <a:cubicBezTo>
                    <a:pt x="386" y="10"/>
                    <a:pt x="376" y="0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Shape 155">
            <a:extLst>
              <a:ext uri="{FF2B5EF4-FFF2-40B4-BE49-F238E27FC236}">
                <a16:creationId xmlns:a16="http://schemas.microsoft.com/office/drawing/2014/main" id="{218F7994-CE9D-2E17-A73C-458E61AEB36C}"/>
              </a:ext>
            </a:extLst>
          </p:cNvPr>
          <p:cNvGrpSpPr/>
          <p:nvPr/>
        </p:nvGrpSpPr>
        <p:grpSpPr>
          <a:xfrm>
            <a:off x="9219326" y="2478066"/>
            <a:ext cx="738717" cy="563033"/>
            <a:chOff x="7145339" y="1682751"/>
            <a:chExt cx="554038" cy="422275"/>
          </a:xfrm>
          <a:solidFill>
            <a:schemeClr val="tx2"/>
          </a:solidFill>
        </p:grpSpPr>
        <p:sp>
          <p:nvSpPr>
            <p:cNvPr id="110" name="Shape 156">
              <a:extLst>
                <a:ext uri="{FF2B5EF4-FFF2-40B4-BE49-F238E27FC236}">
                  <a16:creationId xmlns:a16="http://schemas.microsoft.com/office/drawing/2014/main" id="{0E6AC0A9-3546-A015-F3BE-2C02CDA91108}"/>
                </a:ext>
              </a:extLst>
            </p:cNvPr>
            <p:cNvSpPr/>
            <p:nvPr/>
          </p:nvSpPr>
          <p:spPr>
            <a:xfrm>
              <a:off x="7145339" y="1682751"/>
              <a:ext cx="554038" cy="422275"/>
            </a:xfrm>
            <a:custGeom>
              <a:avLst/>
              <a:gdLst/>
              <a:ahLst/>
              <a:cxnLst/>
              <a:rect l="0" t="0" r="0" b="0"/>
              <a:pathLst>
                <a:path w="556" h="425" extrusionOk="0">
                  <a:moveTo>
                    <a:pt x="521" y="79"/>
                  </a:moveTo>
                  <a:cubicBezTo>
                    <a:pt x="422" y="79"/>
                    <a:pt x="422" y="79"/>
                    <a:pt x="422" y="79"/>
                  </a:cubicBezTo>
                  <a:cubicBezTo>
                    <a:pt x="400" y="79"/>
                    <a:pt x="399" y="59"/>
                    <a:pt x="399" y="55"/>
                  </a:cubicBezTo>
                  <a:cubicBezTo>
                    <a:pt x="399" y="42"/>
                    <a:pt x="399" y="42"/>
                    <a:pt x="399" y="42"/>
                  </a:cubicBezTo>
                  <a:cubicBezTo>
                    <a:pt x="399" y="25"/>
                    <a:pt x="381" y="0"/>
                    <a:pt x="344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173" y="0"/>
                    <a:pt x="158" y="25"/>
                    <a:pt x="158" y="42"/>
                  </a:cubicBezTo>
                  <a:cubicBezTo>
                    <a:pt x="158" y="55"/>
                    <a:pt x="158" y="55"/>
                    <a:pt x="158" y="55"/>
                  </a:cubicBezTo>
                  <a:cubicBezTo>
                    <a:pt x="158" y="59"/>
                    <a:pt x="156" y="79"/>
                    <a:pt x="134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16" y="79"/>
                    <a:pt x="0" y="95"/>
                    <a:pt x="0" y="114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0" y="370"/>
                    <a:pt x="16" y="386"/>
                    <a:pt x="36" y="386"/>
                  </a:cubicBezTo>
                  <a:cubicBezTo>
                    <a:pt x="114" y="386"/>
                    <a:pt x="114" y="386"/>
                    <a:pt x="114" y="386"/>
                  </a:cubicBezTo>
                  <a:cubicBezTo>
                    <a:pt x="120" y="386"/>
                    <a:pt x="124" y="381"/>
                    <a:pt x="124" y="376"/>
                  </a:cubicBezTo>
                  <a:cubicBezTo>
                    <a:pt x="124" y="371"/>
                    <a:pt x="120" y="367"/>
                    <a:pt x="114" y="367"/>
                  </a:cubicBezTo>
                  <a:cubicBezTo>
                    <a:pt x="36" y="367"/>
                    <a:pt x="36" y="367"/>
                    <a:pt x="36" y="367"/>
                  </a:cubicBezTo>
                  <a:cubicBezTo>
                    <a:pt x="27" y="367"/>
                    <a:pt x="19" y="359"/>
                    <a:pt x="19" y="350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117" y="189"/>
                    <a:pt x="117" y="189"/>
                    <a:pt x="117" y="189"/>
                  </a:cubicBezTo>
                  <a:cubicBezTo>
                    <a:pt x="109" y="208"/>
                    <a:pt x="105" y="230"/>
                    <a:pt x="105" y="252"/>
                  </a:cubicBezTo>
                  <a:cubicBezTo>
                    <a:pt x="105" y="347"/>
                    <a:pt x="183" y="425"/>
                    <a:pt x="278" y="425"/>
                  </a:cubicBezTo>
                  <a:cubicBezTo>
                    <a:pt x="374" y="425"/>
                    <a:pt x="451" y="347"/>
                    <a:pt x="451" y="252"/>
                  </a:cubicBezTo>
                  <a:cubicBezTo>
                    <a:pt x="451" y="230"/>
                    <a:pt x="447" y="208"/>
                    <a:pt x="440" y="189"/>
                  </a:cubicBezTo>
                  <a:cubicBezTo>
                    <a:pt x="537" y="189"/>
                    <a:pt x="537" y="189"/>
                    <a:pt x="537" y="189"/>
                  </a:cubicBezTo>
                  <a:cubicBezTo>
                    <a:pt x="537" y="350"/>
                    <a:pt x="537" y="350"/>
                    <a:pt x="537" y="350"/>
                  </a:cubicBezTo>
                  <a:cubicBezTo>
                    <a:pt x="537" y="359"/>
                    <a:pt x="530" y="367"/>
                    <a:pt x="521" y="367"/>
                  </a:cubicBezTo>
                  <a:cubicBezTo>
                    <a:pt x="429" y="367"/>
                    <a:pt x="429" y="367"/>
                    <a:pt x="429" y="367"/>
                  </a:cubicBezTo>
                  <a:cubicBezTo>
                    <a:pt x="424" y="367"/>
                    <a:pt x="420" y="371"/>
                    <a:pt x="420" y="376"/>
                  </a:cubicBezTo>
                  <a:cubicBezTo>
                    <a:pt x="420" y="381"/>
                    <a:pt x="424" y="386"/>
                    <a:pt x="429" y="386"/>
                  </a:cubicBezTo>
                  <a:cubicBezTo>
                    <a:pt x="521" y="386"/>
                    <a:pt x="521" y="386"/>
                    <a:pt x="521" y="386"/>
                  </a:cubicBezTo>
                  <a:cubicBezTo>
                    <a:pt x="540" y="386"/>
                    <a:pt x="556" y="370"/>
                    <a:pt x="556" y="350"/>
                  </a:cubicBezTo>
                  <a:cubicBezTo>
                    <a:pt x="556" y="114"/>
                    <a:pt x="556" y="114"/>
                    <a:pt x="556" y="114"/>
                  </a:cubicBezTo>
                  <a:cubicBezTo>
                    <a:pt x="556" y="95"/>
                    <a:pt x="540" y="79"/>
                    <a:pt x="521" y="79"/>
                  </a:cubicBezTo>
                  <a:close/>
                  <a:moveTo>
                    <a:pt x="278" y="406"/>
                  </a:moveTo>
                  <a:cubicBezTo>
                    <a:pt x="193" y="406"/>
                    <a:pt x="124" y="337"/>
                    <a:pt x="124" y="252"/>
                  </a:cubicBezTo>
                  <a:cubicBezTo>
                    <a:pt x="124" y="167"/>
                    <a:pt x="193" y="97"/>
                    <a:pt x="278" y="97"/>
                  </a:cubicBezTo>
                  <a:cubicBezTo>
                    <a:pt x="363" y="97"/>
                    <a:pt x="433" y="167"/>
                    <a:pt x="433" y="252"/>
                  </a:cubicBezTo>
                  <a:cubicBezTo>
                    <a:pt x="433" y="337"/>
                    <a:pt x="363" y="406"/>
                    <a:pt x="278" y="406"/>
                  </a:cubicBezTo>
                  <a:close/>
                  <a:moveTo>
                    <a:pt x="432" y="170"/>
                  </a:moveTo>
                  <a:cubicBezTo>
                    <a:pt x="432" y="170"/>
                    <a:pt x="431" y="170"/>
                    <a:pt x="431" y="170"/>
                  </a:cubicBezTo>
                  <a:cubicBezTo>
                    <a:pt x="402" y="116"/>
                    <a:pt x="344" y="79"/>
                    <a:pt x="278" y="79"/>
                  </a:cubicBezTo>
                  <a:cubicBezTo>
                    <a:pt x="212" y="79"/>
                    <a:pt x="155" y="116"/>
                    <a:pt x="125" y="170"/>
                  </a:cubicBezTo>
                  <a:cubicBezTo>
                    <a:pt x="125" y="170"/>
                    <a:pt x="125" y="170"/>
                    <a:pt x="124" y="170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05"/>
                    <a:pt x="27" y="97"/>
                    <a:pt x="36" y="97"/>
                  </a:cubicBezTo>
                  <a:cubicBezTo>
                    <a:pt x="134" y="97"/>
                    <a:pt x="134" y="97"/>
                    <a:pt x="134" y="97"/>
                  </a:cubicBezTo>
                  <a:cubicBezTo>
                    <a:pt x="167" y="97"/>
                    <a:pt x="176" y="70"/>
                    <a:pt x="177" y="55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77" y="33"/>
                    <a:pt x="186" y="19"/>
                    <a:pt x="213" y="19"/>
                  </a:cubicBezTo>
                  <a:cubicBezTo>
                    <a:pt x="344" y="19"/>
                    <a:pt x="344" y="19"/>
                    <a:pt x="344" y="19"/>
                  </a:cubicBezTo>
                  <a:cubicBezTo>
                    <a:pt x="369" y="19"/>
                    <a:pt x="380" y="34"/>
                    <a:pt x="380" y="42"/>
                  </a:cubicBezTo>
                  <a:cubicBezTo>
                    <a:pt x="380" y="55"/>
                    <a:pt x="380" y="55"/>
                    <a:pt x="380" y="55"/>
                  </a:cubicBezTo>
                  <a:cubicBezTo>
                    <a:pt x="380" y="72"/>
                    <a:pt x="391" y="97"/>
                    <a:pt x="422" y="97"/>
                  </a:cubicBezTo>
                  <a:cubicBezTo>
                    <a:pt x="521" y="97"/>
                    <a:pt x="521" y="97"/>
                    <a:pt x="521" y="97"/>
                  </a:cubicBezTo>
                  <a:cubicBezTo>
                    <a:pt x="530" y="97"/>
                    <a:pt x="537" y="105"/>
                    <a:pt x="537" y="114"/>
                  </a:cubicBezTo>
                  <a:cubicBezTo>
                    <a:pt x="537" y="170"/>
                    <a:pt x="537" y="170"/>
                    <a:pt x="537" y="170"/>
                  </a:cubicBezTo>
                  <a:lnTo>
                    <a:pt x="432" y="1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Shape 157">
              <a:extLst>
                <a:ext uri="{FF2B5EF4-FFF2-40B4-BE49-F238E27FC236}">
                  <a16:creationId xmlns:a16="http://schemas.microsoft.com/office/drawing/2014/main" id="{27F01F86-7187-4B30-09D0-FABB67759DAE}"/>
                </a:ext>
              </a:extLst>
            </p:cNvPr>
            <p:cNvSpPr/>
            <p:nvPr/>
          </p:nvSpPr>
          <p:spPr>
            <a:xfrm>
              <a:off x="7185026" y="1708151"/>
              <a:ext cx="96838" cy="44450"/>
            </a:xfrm>
            <a:custGeom>
              <a:avLst/>
              <a:gdLst/>
              <a:ahLst/>
              <a:cxnLst/>
              <a:rect l="0" t="0" r="0" b="0"/>
              <a:pathLst>
                <a:path w="97" h="45" extrusionOk="0">
                  <a:moveTo>
                    <a:pt x="9" y="45"/>
                  </a:moveTo>
                  <a:cubicBezTo>
                    <a:pt x="14" y="45"/>
                    <a:pt x="18" y="41"/>
                    <a:pt x="18" y="3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7" y="19"/>
                    <a:pt x="78" y="21"/>
                    <a:pt x="78" y="23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8" y="41"/>
                    <a:pt x="82" y="45"/>
                    <a:pt x="88" y="45"/>
                  </a:cubicBezTo>
                  <a:cubicBezTo>
                    <a:pt x="93" y="45"/>
                    <a:pt x="97" y="41"/>
                    <a:pt x="97" y="36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7" y="10"/>
                    <a:pt x="87" y="0"/>
                    <a:pt x="7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1"/>
                    <a:pt x="4" y="45"/>
                    <a:pt x="9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Shape 158">
              <a:extLst>
                <a:ext uri="{FF2B5EF4-FFF2-40B4-BE49-F238E27FC236}">
                  <a16:creationId xmlns:a16="http://schemas.microsoft.com/office/drawing/2014/main" id="{7EBBD0B3-A68B-35C6-4FEE-4A8A990051A9}"/>
                </a:ext>
              </a:extLst>
            </p:cNvPr>
            <p:cNvSpPr/>
            <p:nvPr/>
          </p:nvSpPr>
          <p:spPr>
            <a:xfrm>
              <a:off x="7300914" y="1812926"/>
              <a:ext cx="241300" cy="239713"/>
            </a:xfrm>
            <a:custGeom>
              <a:avLst/>
              <a:gdLst/>
              <a:ahLst/>
              <a:cxnLst/>
              <a:rect l="0" t="0" r="0" b="0"/>
              <a:pathLst>
                <a:path w="242" h="241" extrusionOk="0">
                  <a:moveTo>
                    <a:pt x="121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7"/>
                    <a:pt x="55" y="241"/>
                    <a:pt x="121" y="241"/>
                  </a:cubicBezTo>
                  <a:cubicBezTo>
                    <a:pt x="188" y="241"/>
                    <a:pt x="242" y="187"/>
                    <a:pt x="242" y="121"/>
                  </a:cubicBezTo>
                  <a:cubicBezTo>
                    <a:pt x="242" y="54"/>
                    <a:pt x="188" y="0"/>
                    <a:pt x="121" y="0"/>
                  </a:cubicBezTo>
                  <a:close/>
                  <a:moveTo>
                    <a:pt x="121" y="223"/>
                  </a:moveTo>
                  <a:cubicBezTo>
                    <a:pt x="65" y="223"/>
                    <a:pt x="19" y="177"/>
                    <a:pt x="19" y="121"/>
                  </a:cubicBezTo>
                  <a:cubicBezTo>
                    <a:pt x="19" y="64"/>
                    <a:pt x="65" y="19"/>
                    <a:pt x="121" y="19"/>
                  </a:cubicBezTo>
                  <a:cubicBezTo>
                    <a:pt x="177" y="19"/>
                    <a:pt x="223" y="64"/>
                    <a:pt x="223" y="121"/>
                  </a:cubicBezTo>
                  <a:cubicBezTo>
                    <a:pt x="223" y="177"/>
                    <a:pt x="177" y="223"/>
                    <a:pt x="121" y="2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Shape 168">
            <a:extLst>
              <a:ext uri="{FF2B5EF4-FFF2-40B4-BE49-F238E27FC236}">
                <a16:creationId xmlns:a16="http://schemas.microsoft.com/office/drawing/2014/main" id="{70C3D821-8877-50AB-DD13-A0160DEAF07F}"/>
              </a:ext>
            </a:extLst>
          </p:cNvPr>
          <p:cNvGrpSpPr/>
          <p:nvPr/>
        </p:nvGrpSpPr>
        <p:grpSpPr>
          <a:xfrm>
            <a:off x="1850152" y="3326465"/>
            <a:ext cx="668867" cy="565151"/>
            <a:chOff x="1420814" y="2360613"/>
            <a:chExt cx="501650" cy="423863"/>
          </a:xfrm>
          <a:solidFill>
            <a:schemeClr val="tx2"/>
          </a:solidFill>
        </p:grpSpPr>
        <p:sp>
          <p:nvSpPr>
            <p:cNvPr id="114" name="Shape 169">
              <a:extLst>
                <a:ext uri="{FF2B5EF4-FFF2-40B4-BE49-F238E27FC236}">
                  <a16:creationId xmlns:a16="http://schemas.microsoft.com/office/drawing/2014/main" id="{2C27CA2D-708C-A8BD-6228-A43D240D646E}"/>
                </a:ext>
              </a:extLst>
            </p:cNvPr>
            <p:cNvSpPr/>
            <p:nvPr/>
          </p:nvSpPr>
          <p:spPr>
            <a:xfrm>
              <a:off x="1420814" y="2595563"/>
              <a:ext cx="501650" cy="188913"/>
            </a:xfrm>
            <a:custGeom>
              <a:avLst/>
              <a:gdLst/>
              <a:ahLst/>
              <a:cxnLst/>
              <a:rect l="0" t="0" r="0" b="0"/>
              <a:pathLst>
                <a:path w="504" h="189" extrusionOk="0">
                  <a:moveTo>
                    <a:pt x="495" y="0"/>
                  </a:moveTo>
                  <a:cubicBezTo>
                    <a:pt x="489" y="0"/>
                    <a:pt x="485" y="4"/>
                    <a:pt x="485" y="9"/>
                  </a:cubicBezTo>
                  <a:cubicBezTo>
                    <a:pt x="485" y="167"/>
                    <a:pt x="485" y="167"/>
                    <a:pt x="485" y="167"/>
                  </a:cubicBezTo>
                  <a:cubicBezTo>
                    <a:pt x="485" y="169"/>
                    <a:pt x="483" y="170"/>
                    <a:pt x="481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1" y="170"/>
                    <a:pt x="19" y="169"/>
                    <a:pt x="19" y="16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9"/>
                    <a:pt x="10" y="189"/>
                    <a:pt x="23" y="189"/>
                  </a:cubicBezTo>
                  <a:cubicBezTo>
                    <a:pt x="481" y="189"/>
                    <a:pt x="481" y="189"/>
                    <a:pt x="481" y="189"/>
                  </a:cubicBezTo>
                  <a:cubicBezTo>
                    <a:pt x="494" y="189"/>
                    <a:pt x="504" y="179"/>
                    <a:pt x="504" y="167"/>
                  </a:cubicBezTo>
                  <a:cubicBezTo>
                    <a:pt x="504" y="9"/>
                    <a:pt x="504" y="9"/>
                    <a:pt x="504" y="9"/>
                  </a:cubicBezTo>
                  <a:cubicBezTo>
                    <a:pt x="504" y="4"/>
                    <a:pt x="500" y="0"/>
                    <a:pt x="4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Shape 170">
              <a:extLst>
                <a:ext uri="{FF2B5EF4-FFF2-40B4-BE49-F238E27FC236}">
                  <a16:creationId xmlns:a16="http://schemas.microsoft.com/office/drawing/2014/main" id="{7CC27340-79A4-18AE-8C49-E23436C76543}"/>
                </a:ext>
              </a:extLst>
            </p:cNvPr>
            <p:cNvSpPr/>
            <p:nvPr/>
          </p:nvSpPr>
          <p:spPr>
            <a:xfrm>
              <a:off x="1577976" y="2360613"/>
              <a:ext cx="187325" cy="71438"/>
            </a:xfrm>
            <a:custGeom>
              <a:avLst/>
              <a:gdLst/>
              <a:ahLst/>
              <a:cxnLst/>
              <a:rect l="0" t="0" r="0" b="0"/>
              <a:pathLst>
                <a:path w="189" h="71" extrusionOk="0">
                  <a:moveTo>
                    <a:pt x="9" y="71"/>
                  </a:moveTo>
                  <a:cubicBezTo>
                    <a:pt x="14" y="71"/>
                    <a:pt x="18" y="67"/>
                    <a:pt x="18" y="6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166" y="19"/>
                    <a:pt x="166" y="19"/>
                    <a:pt x="166" y="19"/>
                  </a:cubicBezTo>
                  <a:cubicBezTo>
                    <a:pt x="168" y="19"/>
                    <a:pt x="170" y="21"/>
                    <a:pt x="170" y="23"/>
                  </a:cubicBezTo>
                  <a:cubicBezTo>
                    <a:pt x="170" y="62"/>
                    <a:pt x="170" y="62"/>
                    <a:pt x="170" y="62"/>
                  </a:cubicBezTo>
                  <a:cubicBezTo>
                    <a:pt x="170" y="67"/>
                    <a:pt x="174" y="71"/>
                    <a:pt x="179" y="71"/>
                  </a:cubicBezTo>
                  <a:cubicBezTo>
                    <a:pt x="184" y="71"/>
                    <a:pt x="189" y="67"/>
                    <a:pt x="189" y="62"/>
                  </a:cubicBezTo>
                  <a:cubicBezTo>
                    <a:pt x="189" y="23"/>
                    <a:pt x="189" y="23"/>
                    <a:pt x="189" y="23"/>
                  </a:cubicBezTo>
                  <a:cubicBezTo>
                    <a:pt x="189" y="10"/>
                    <a:pt x="179" y="0"/>
                    <a:pt x="16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7"/>
                    <a:pt x="4" y="71"/>
                    <a:pt x="9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Shape 171">
              <a:extLst>
                <a:ext uri="{FF2B5EF4-FFF2-40B4-BE49-F238E27FC236}">
                  <a16:creationId xmlns:a16="http://schemas.microsoft.com/office/drawing/2014/main" id="{94FFF2D1-E475-F93C-43E2-3E6AE72CE977}"/>
                </a:ext>
              </a:extLst>
            </p:cNvPr>
            <p:cNvSpPr/>
            <p:nvPr/>
          </p:nvSpPr>
          <p:spPr>
            <a:xfrm>
              <a:off x="1420814" y="2452688"/>
              <a:ext cx="501650" cy="174625"/>
            </a:xfrm>
            <a:custGeom>
              <a:avLst/>
              <a:gdLst/>
              <a:ahLst/>
              <a:cxnLst/>
              <a:rect l="0" t="0" r="0" b="0"/>
              <a:pathLst>
                <a:path w="504" h="175" extrusionOk="0">
                  <a:moveTo>
                    <a:pt x="48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115"/>
                    <a:pt x="57" y="138"/>
                    <a:pt x="82" y="147"/>
                  </a:cubicBezTo>
                  <a:cubicBezTo>
                    <a:pt x="133" y="165"/>
                    <a:pt x="196" y="175"/>
                    <a:pt x="254" y="175"/>
                  </a:cubicBezTo>
                  <a:cubicBezTo>
                    <a:pt x="373" y="175"/>
                    <a:pt x="504" y="129"/>
                    <a:pt x="504" y="87"/>
                  </a:cubicBezTo>
                  <a:cubicBezTo>
                    <a:pt x="504" y="22"/>
                    <a:pt x="504" y="22"/>
                    <a:pt x="504" y="22"/>
                  </a:cubicBezTo>
                  <a:cubicBezTo>
                    <a:pt x="504" y="10"/>
                    <a:pt x="494" y="0"/>
                    <a:pt x="481" y="0"/>
                  </a:cubicBezTo>
                  <a:close/>
                  <a:moveTo>
                    <a:pt x="485" y="87"/>
                  </a:moveTo>
                  <a:cubicBezTo>
                    <a:pt x="485" y="93"/>
                    <a:pt x="469" y="111"/>
                    <a:pt x="418" y="129"/>
                  </a:cubicBezTo>
                  <a:cubicBezTo>
                    <a:pt x="369" y="147"/>
                    <a:pt x="309" y="157"/>
                    <a:pt x="254" y="157"/>
                  </a:cubicBezTo>
                  <a:cubicBezTo>
                    <a:pt x="198" y="157"/>
                    <a:pt x="138" y="147"/>
                    <a:pt x="88" y="129"/>
                  </a:cubicBezTo>
                  <a:cubicBezTo>
                    <a:pt x="36" y="111"/>
                    <a:pt x="19" y="93"/>
                    <a:pt x="19" y="8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0"/>
                    <a:pt x="21" y="19"/>
                    <a:pt x="23" y="19"/>
                  </a:cubicBezTo>
                  <a:cubicBezTo>
                    <a:pt x="481" y="19"/>
                    <a:pt x="481" y="19"/>
                    <a:pt x="481" y="19"/>
                  </a:cubicBezTo>
                  <a:cubicBezTo>
                    <a:pt x="483" y="19"/>
                    <a:pt x="485" y="20"/>
                    <a:pt x="485" y="22"/>
                  </a:cubicBezTo>
                  <a:lnTo>
                    <a:pt x="485" y="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172">
              <a:extLst>
                <a:ext uri="{FF2B5EF4-FFF2-40B4-BE49-F238E27FC236}">
                  <a16:creationId xmlns:a16="http://schemas.microsoft.com/office/drawing/2014/main" id="{9FF12271-35AB-5768-4EAB-F977AB89A910}"/>
                </a:ext>
              </a:extLst>
            </p:cNvPr>
            <p:cNvSpPr/>
            <p:nvPr/>
          </p:nvSpPr>
          <p:spPr>
            <a:xfrm>
              <a:off x="1622426" y="2644776"/>
              <a:ext cx="96838" cy="22225"/>
            </a:xfrm>
            <a:custGeom>
              <a:avLst/>
              <a:gdLst/>
              <a:ahLst/>
              <a:cxnLst/>
              <a:rect l="0" t="0" r="0" b="0"/>
              <a:pathLst>
                <a:path w="98" h="21" extrusionOk="0">
                  <a:moveTo>
                    <a:pt x="51" y="21"/>
                  </a:moveTo>
                  <a:cubicBezTo>
                    <a:pt x="63" y="21"/>
                    <a:pt x="76" y="21"/>
                    <a:pt x="89" y="20"/>
                  </a:cubicBezTo>
                  <a:cubicBezTo>
                    <a:pt x="94" y="19"/>
                    <a:pt x="98" y="15"/>
                    <a:pt x="98" y="10"/>
                  </a:cubicBezTo>
                  <a:cubicBezTo>
                    <a:pt x="97" y="5"/>
                    <a:pt x="93" y="1"/>
                    <a:pt x="88" y="1"/>
                  </a:cubicBezTo>
                  <a:cubicBezTo>
                    <a:pt x="75" y="2"/>
                    <a:pt x="63" y="3"/>
                    <a:pt x="51" y="3"/>
                  </a:cubicBezTo>
                  <a:cubicBezTo>
                    <a:pt x="38" y="3"/>
                    <a:pt x="24" y="2"/>
                    <a:pt x="11" y="1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0" y="14"/>
                    <a:pt x="4" y="19"/>
                    <a:pt x="9" y="19"/>
                  </a:cubicBezTo>
                  <a:cubicBezTo>
                    <a:pt x="23" y="21"/>
                    <a:pt x="37" y="21"/>
                    <a:pt x="51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Shape 173">
            <a:extLst>
              <a:ext uri="{FF2B5EF4-FFF2-40B4-BE49-F238E27FC236}">
                <a16:creationId xmlns:a16="http://schemas.microsoft.com/office/drawing/2014/main" id="{C8ADFA2B-87A4-143D-EB16-2D871FE6ADD6}"/>
              </a:ext>
            </a:extLst>
          </p:cNvPr>
          <p:cNvGrpSpPr/>
          <p:nvPr/>
        </p:nvGrpSpPr>
        <p:grpSpPr>
          <a:xfrm>
            <a:off x="4093818" y="3326465"/>
            <a:ext cx="736600" cy="565151"/>
            <a:chOff x="3103564" y="2360613"/>
            <a:chExt cx="552450" cy="423863"/>
          </a:xfrm>
          <a:solidFill>
            <a:schemeClr val="tx2"/>
          </a:solidFill>
        </p:grpSpPr>
        <p:sp>
          <p:nvSpPr>
            <p:cNvPr id="119" name="Shape 174">
              <a:extLst>
                <a:ext uri="{FF2B5EF4-FFF2-40B4-BE49-F238E27FC236}">
                  <a16:creationId xmlns:a16="http://schemas.microsoft.com/office/drawing/2014/main" id="{60AB969C-E2EC-BF2A-C839-29245216E4FA}"/>
                </a:ext>
              </a:extLst>
            </p:cNvPr>
            <p:cNvSpPr/>
            <p:nvPr/>
          </p:nvSpPr>
          <p:spPr>
            <a:xfrm>
              <a:off x="3116264" y="2582863"/>
              <a:ext cx="161925" cy="187325"/>
            </a:xfrm>
            <a:custGeom>
              <a:avLst/>
              <a:gdLst/>
              <a:ahLst/>
              <a:cxnLst/>
              <a:rect l="0" t="0" r="0" b="0"/>
              <a:pathLst>
                <a:path w="163" h="189" extrusionOk="0">
                  <a:moveTo>
                    <a:pt x="153" y="170"/>
                  </a:moveTo>
                  <a:cubicBezTo>
                    <a:pt x="22" y="170"/>
                    <a:pt x="22" y="170"/>
                    <a:pt x="22" y="170"/>
                  </a:cubicBezTo>
                  <a:cubicBezTo>
                    <a:pt x="20" y="170"/>
                    <a:pt x="18" y="169"/>
                    <a:pt x="18" y="16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9"/>
                    <a:pt x="10" y="189"/>
                    <a:pt x="22" y="189"/>
                  </a:cubicBezTo>
                  <a:cubicBezTo>
                    <a:pt x="153" y="189"/>
                    <a:pt x="153" y="189"/>
                    <a:pt x="153" y="189"/>
                  </a:cubicBezTo>
                  <a:cubicBezTo>
                    <a:pt x="158" y="189"/>
                    <a:pt x="163" y="185"/>
                    <a:pt x="163" y="180"/>
                  </a:cubicBezTo>
                  <a:cubicBezTo>
                    <a:pt x="163" y="175"/>
                    <a:pt x="158" y="170"/>
                    <a:pt x="153" y="1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Shape 175">
              <a:extLst>
                <a:ext uri="{FF2B5EF4-FFF2-40B4-BE49-F238E27FC236}">
                  <a16:creationId xmlns:a16="http://schemas.microsoft.com/office/drawing/2014/main" id="{8CC42F26-90A8-8541-42CD-7166B740A341}"/>
                </a:ext>
              </a:extLst>
            </p:cNvPr>
            <p:cNvSpPr/>
            <p:nvPr/>
          </p:nvSpPr>
          <p:spPr>
            <a:xfrm>
              <a:off x="3336926" y="2582863"/>
              <a:ext cx="306388" cy="187325"/>
            </a:xfrm>
            <a:custGeom>
              <a:avLst/>
              <a:gdLst/>
              <a:ahLst/>
              <a:cxnLst/>
              <a:rect l="0" t="0" r="0" b="0"/>
              <a:pathLst>
                <a:path w="307" h="189" extrusionOk="0">
                  <a:moveTo>
                    <a:pt x="298" y="0"/>
                  </a:moveTo>
                  <a:cubicBezTo>
                    <a:pt x="293" y="0"/>
                    <a:pt x="289" y="4"/>
                    <a:pt x="289" y="9"/>
                  </a:cubicBezTo>
                  <a:cubicBezTo>
                    <a:pt x="289" y="167"/>
                    <a:pt x="289" y="167"/>
                    <a:pt x="289" y="167"/>
                  </a:cubicBezTo>
                  <a:cubicBezTo>
                    <a:pt x="289" y="169"/>
                    <a:pt x="287" y="170"/>
                    <a:pt x="285" y="170"/>
                  </a:cubicBez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75"/>
                    <a:pt x="0" y="180"/>
                  </a:cubicBezTo>
                  <a:cubicBezTo>
                    <a:pt x="0" y="185"/>
                    <a:pt x="5" y="189"/>
                    <a:pt x="10" y="189"/>
                  </a:cubicBezTo>
                  <a:cubicBezTo>
                    <a:pt x="285" y="189"/>
                    <a:pt x="285" y="189"/>
                    <a:pt x="285" y="189"/>
                  </a:cubicBezTo>
                  <a:cubicBezTo>
                    <a:pt x="297" y="189"/>
                    <a:pt x="307" y="179"/>
                    <a:pt x="307" y="167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07" y="4"/>
                    <a:pt x="303" y="0"/>
                    <a:pt x="2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Shape 176">
              <a:extLst>
                <a:ext uri="{FF2B5EF4-FFF2-40B4-BE49-F238E27FC236}">
                  <a16:creationId xmlns:a16="http://schemas.microsoft.com/office/drawing/2014/main" id="{9F411E5B-C7BB-2E12-F709-624A10764A89}"/>
                </a:ext>
              </a:extLst>
            </p:cNvPr>
            <p:cNvSpPr/>
            <p:nvPr/>
          </p:nvSpPr>
          <p:spPr>
            <a:xfrm>
              <a:off x="3336926" y="2373313"/>
              <a:ext cx="306388" cy="149225"/>
            </a:xfrm>
            <a:custGeom>
              <a:avLst/>
              <a:gdLst/>
              <a:ahLst/>
              <a:cxnLst/>
              <a:rect l="0" t="0" r="0" b="0"/>
              <a:pathLst>
                <a:path w="307" h="150" extrusionOk="0">
                  <a:moveTo>
                    <a:pt x="10" y="19"/>
                  </a:moveTo>
                  <a:cubicBezTo>
                    <a:pt x="285" y="19"/>
                    <a:pt x="285" y="19"/>
                    <a:pt x="285" y="19"/>
                  </a:cubicBezTo>
                  <a:cubicBezTo>
                    <a:pt x="287" y="19"/>
                    <a:pt x="289" y="21"/>
                    <a:pt x="289" y="23"/>
                  </a:cubicBezTo>
                  <a:cubicBezTo>
                    <a:pt x="289" y="140"/>
                    <a:pt x="289" y="140"/>
                    <a:pt x="289" y="140"/>
                  </a:cubicBezTo>
                  <a:cubicBezTo>
                    <a:pt x="289" y="145"/>
                    <a:pt x="293" y="150"/>
                    <a:pt x="298" y="150"/>
                  </a:cubicBezTo>
                  <a:cubicBezTo>
                    <a:pt x="303" y="150"/>
                    <a:pt x="307" y="145"/>
                    <a:pt x="307" y="140"/>
                  </a:cubicBezTo>
                  <a:cubicBezTo>
                    <a:pt x="307" y="23"/>
                    <a:pt x="307" y="23"/>
                    <a:pt x="307" y="23"/>
                  </a:cubicBezTo>
                  <a:cubicBezTo>
                    <a:pt x="307" y="10"/>
                    <a:pt x="297" y="0"/>
                    <a:pt x="28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Shape 177">
              <a:extLst>
                <a:ext uri="{FF2B5EF4-FFF2-40B4-BE49-F238E27FC236}">
                  <a16:creationId xmlns:a16="http://schemas.microsoft.com/office/drawing/2014/main" id="{2823D97D-0AEC-AB8B-72BF-3A65F12455A1}"/>
                </a:ext>
              </a:extLst>
            </p:cNvPr>
            <p:cNvSpPr/>
            <p:nvPr/>
          </p:nvSpPr>
          <p:spPr>
            <a:xfrm>
              <a:off x="3116264" y="2373313"/>
              <a:ext cx="161925" cy="149225"/>
            </a:xfrm>
            <a:custGeom>
              <a:avLst/>
              <a:gdLst/>
              <a:ahLst/>
              <a:cxnLst/>
              <a:rect l="0" t="0" r="0" b="0"/>
              <a:pathLst>
                <a:path w="163" h="150" extrusionOk="0">
                  <a:moveTo>
                    <a:pt x="9" y="150"/>
                  </a:moveTo>
                  <a:cubicBezTo>
                    <a:pt x="14" y="150"/>
                    <a:pt x="18" y="145"/>
                    <a:pt x="18" y="14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1"/>
                    <a:pt x="20" y="19"/>
                    <a:pt x="22" y="19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8" y="19"/>
                    <a:pt x="163" y="15"/>
                    <a:pt x="163" y="10"/>
                  </a:cubicBezTo>
                  <a:cubicBezTo>
                    <a:pt x="163" y="5"/>
                    <a:pt x="158" y="0"/>
                    <a:pt x="15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5"/>
                    <a:pt x="4" y="150"/>
                    <a:pt x="9" y="1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Shape 178">
              <a:extLst>
                <a:ext uri="{FF2B5EF4-FFF2-40B4-BE49-F238E27FC236}">
                  <a16:creationId xmlns:a16="http://schemas.microsoft.com/office/drawing/2014/main" id="{04B931D8-3443-6C7F-387B-1C737A1CD8AC}"/>
                </a:ext>
              </a:extLst>
            </p:cNvPr>
            <p:cNvSpPr/>
            <p:nvPr/>
          </p:nvSpPr>
          <p:spPr>
            <a:xfrm>
              <a:off x="3103564" y="2360613"/>
              <a:ext cx="552450" cy="423863"/>
            </a:xfrm>
            <a:custGeom>
              <a:avLst/>
              <a:gdLst/>
              <a:ahLst/>
              <a:cxnLst/>
              <a:rect l="0" t="0" r="0" b="0"/>
              <a:pathLst>
                <a:path w="555" h="425" extrusionOk="0">
                  <a:moveTo>
                    <a:pt x="546" y="183"/>
                  </a:moveTo>
                  <a:cubicBezTo>
                    <a:pt x="290" y="183"/>
                    <a:pt x="290" y="183"/>
                    <a:pt x="290" y="183"/>
                  </a:cubicBezTo>
                  <a:cubicBezTo>
                    <a:pt x="291" y="182"/>
                    <a:pt x="293" y="181"/>
                    <a:pt x="294" y="180"/>
                  </a:cubicBezTo>
                  <a:cubicBezTo>
                    <a:pt x="315" y="159"/>
                    <a:pt x="315" y="125"/>
                    <a:pt x="294" y="104"/>
                  </a:cubicBezTo>
                  <a:cubicBezTo>
                    <a:pt x="284" y="94"/>
                    <a:pt x="270" y="88"/>
                    <a:pt x="256" y="88"/>
                  </a:cubicBezTo>
                  <a:cubicBezTo>
                    <a:pt x="242" y="88"/>
                    <a:pt x="228" y="94"/>
                    <a:pt x="218" y="104"/>
                  </a:cubicBezTo>
                  <a:cubicBezTo>
                    <a:pt x="217" y="105"/>
                    <a:pt x="216" y="106"/>
                    <a:pt x="215" y="108"/>
                  </a:cubicBezTo>
                  <a:cubicBezTo>
                    <a:pt x="215" y="10"/>
                    <a:pt x="215" y="10"/>
                    <a:pt x="215" y="10"/>
                  </a:cubicBezTo>
                  <a:cubicBezTo>
                    <a:pt x="215" y="4"/>
                    <a:pt x="211" y="0"/>
                    <a:pt x="205" y="0"/>
                  </a:cubicBezTo>
                  <a:cubicBezTo>
                    <a:pt x="200" y="0"/>
                    <a:pt x="196" y="4"/>
                    <a:pt x="196" y="10"/>
                  </a:cubicBezTo>
                  <a:cubicBezTo>
                    <a:pt x="196" y="179"/>
                    <a:pt x="196" y="179"/>
                    <a:pt x="196" y="179"/>
                  </a:cubicBezTo>
                  <a:cubicBezTo>
                    <a:pt x="171" y="168"/>
                    <a:pt x="138" y="151"/>
                    <a:pt x="132" y="137"/>
                  </a:cubicBezTo>
                  <a:cubicBezTo>
                    <a:pt x="127" y="127"/>
                    <a:pt x="126" y="116"/>
                    <a:pt x="130" y="106"/>
                  </a:cubicBezTo>
                  <a:cubicBezTo>
                    <a:pt x="133" y="95"/>
                    <a:pt x="141" y="87"/>
                    <a:pt x="151" y="82"/>
                  </a:cubicBezTo>
                  <a:cubicBezTo>
                    <a:pt x="155" y="80"/>
                    <a:pt x="157" y="74"/>
                    <a:pt x="155" y="69"/>
                  </a:cubicBezTo>
                  <a:cubicBezTo>
                    <a:pt x="152" y="65"/>
                    <a:pt x="147" y="63"/>
                    <a:pt x="142" y="65"/>
                  </a:cubicBezTo>
                  <a:cubicBezTo>
                    <a:pt x="128" y="72"/>
                    <a:pt x="117" y="84"/>
                    <a:pt x="112" y="100"/>
                  </a:cubicBezTo>
                  <a:cubicBezTo>
                    <a:pt x="107" y="115"/>
                    <a:pt x="108" y="131"/>
                    <a:pt x="115" y="146"/>
                  </a:cubicBezTo>
                  <a:cubicBezTo>
                    <a:pt x="122" y="160"/>
                    <a:pt x="142" y="173"/>
                    <a:pt x="162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4" y="183"/>
                    <a:pt x="0" y="187"/>
                    <a:pt x="0" y="193"/>
                  </a:cubicBezTo>
                  <a:cubicBezTo>
                    <a:pt x="0" y="198"/>
                    <a:pt x="4" y="202"/>
                    <a:pt x="9" y="202"/>
                  </a:cubicBezTo>
                  <a:cubicBezTo>
                    <a:pt x="121" y="202"/>
                    <a:pt x="121" y="202"/>
                    <a:pt x="121" y="202"/>
                  </a:cubicBezTo>
                  <a:cubicBezTo>
                    <a:pt x="119" y="203"/>
                    <a:pt x="118" y="204"/>
                    <a:pt x="117" y="205"/>
                  </a:cubicBezTo>
                  <a:cubicBezTo>
                    <a:pt x="96" y="226"/>
                    <a:pt x="96" y="260"/>
                    <a:pt x="117" y="281"/>
                  </a:cubicBezTo>
                  <a:cubicBezTo>
                    <a:pt x="127" y="291"/>
                    <a:pt x="140" y="297"/>
                    <a:pt x="155" y="297"/>
                  </a:cubicBezTo>
                  <a:cubicBezTo>
                    <a:pt x="169" y="297"/>
                    <a:pt x="182" y="291"/>
                    <a:pt x="193" y="281"/>
                  </a:cubicBezTo>
                  <a:cubicBezTo>
                    <a:pt x="194" y="280"/>
                    <a:pt x="195" y="278"/>
                    <a:pt x="196" y="277"/>
                  </a:cubicBezTo>
                  <a:cubicBezTo>
                    <a:pt x="196" y="416"/>
                    <a:pt x="196" y="416"/>
                    <a:pt x="196" y="416"/>
                  </a:cubicBezTo>
                  <a:cubicBezTo>
                    <a:pt x="196" y="421"/>
                    <a:pt x="200" y="425"/>
                    <a:pt x="205" y="425"/>
                  </a:cubicBezTo>
                  <a:cubicBezTo>
                    <a:pt x="211" y="425"/>
                    <a:pt x="215" y="421"/>
                    <a:pt x="215" y="416"/>
                  </a:cubicBezTo>
                  <a:cubicBezTo>
                    <a:pt x="215" y="206"/>
                    <a:pt x="215" y="206"/>
                    <a:pt x="215" y="206"/>
                  </a:cubicBezTo>
                  <a:cubicBezTo>
                    <a:pt x="240" y="217"/>
                    <a:pt x="272" y="234"/>
                    <a:pt x="279" y="248"/>
                  </a:cubicBezTo>
                  <a:cubicBezTo>
                    <a:pt x="284" y="258"/>
                    <a:pt x="284" y="269"/>
                    <a:pt x="281" y="279"/>
                  </a:cubicBezTo>
                  <a:cubicBezTo>
                    <a:pt x="277" y="290"/>
                    <a:pt x="270" y="298"/>
                    <a:pt x="260" y="303"/>
                  </a:cubicBezTo>
                  <a:cubicBezTo>
                    <a:pt x="255" y="305"/>
                    <a:pt x="253" y="311"/>
                    <a:pt x="256" y="316"/>
                  </a:cubicBezTo>
                  <a:cubicBezTo>
                    <a:pt x="257" y="319"/>
                    <a:pt x="261" y="321"/>
                    <a:pt x="264" y="321"/>
                  </a:cubicBezTo>
                  <a:cubicBezTo>
                    <a:pt x="266" y="321"/>
                    <a:pt x="267" y="320"/>
                    <a:pt x="268" y="320"/>
                  </a:cubicBezTo>
                  <a:cubicBezTo>
                    <a:pt x="283" y="313"/>
                    <a:pt x="293" y="300"/>
                    <a:pt x="299" y="285"/>
                  </a:cubicBezTo>
                  <a:cubicBezTo>
                    <a:pt x="304" y="270"/>
                    <a:pt x="303" y="254"/>
                    <a:pt x="296" y="239"/>
                  </a:cubicBezTo>
                  <a:cubicBezTo>
                    <a:pt x="289" y="225"/>
                    <a:pt x="268" y="212"/>
                    <a:pt x="249" y="202"/>
                  </a:cubicBezTo>
                  <a:cubicBezTo>
                    <a:pt x="546" y="202"/>
                    <a:pt x="546" y="202"/>
                    <a:pt x="546" y="202"/>
                  </a:cubicBezTo>
                  <a:cubicBezTo>
                    <a:pt x="551" y="202"/>
                    <a:pt x="555" y="198"/>
                    <a:pt x="555" y="193"/>
                  </a:cubicBezTo>
                  <a:cubicBezTo>
                    <a:pt x="555" y="187"/>
                    <a:pt x="551" y="183"/>
                    <a:pt x="546" y="183"/>
                  </a:cubicBezTo>
                  <a:close/>
                  <a:moveTo>
                    <a:pt x="231" y="117"/>
                  </a:moveTo>
                  <a:cubicBezTo>
                    <a:pt x="238" y="111"/>
                    <a:pt x="247" y="107"/>
                    <a:pt x="256" y="107"/>
                  </a:cubicBezTo>
                  <a:cubicBezTo>
                    <a:pt x="265" y="107"/>
                    <a:pt x="274" y="111"/>
                    <a:pt x="280" y="117"/>
                  </a:cubicBezTo>
                  <a:cubicBezTo>
                    <a:pt x="294" y="131"/>
                    <a:pt x="294" y="153"/>
                    <a:pt x="280" y="167"/>
                  </a:cubicBezTo>
                  <a:cubicBezTo>
                    <a:pt x="271" y="176"/>
                    <a:pt x="239" y="181"/>
                    <a:pt x="215" y="183"/>
                  </a:cubicBezTo>
                  <a:cubicBezTo>
                    <a:pt x="217" y="159"/>
                    <a:pt x="222" y="126"/>
                    <a:pt x="231" y="117"/>
                  </a:cubicBezTo>
                  <a:close/>
                  <a:moveTo>
                    <a:pt x="179" y="268"/>
                  </a:moveTo>
                  <a:cubicBezTo>
                    <a:pt x="173" y="274"/>
                    <a:pt x="164" y="278"/>
                    <a:pt x="155" y="278"/>
                  </a:cubicBezTo>
                  <a:cubicBezTo>
                    <a:pt x="145" y="278"/>
                    <a:pt x="137" y="274"/>
                    <a:pt x="130" y="268"/>
                  </a:cubicBezTo>
                  <a:cubicBezTo>
                    <a:pt x="116" y="254"/>
                    <a:pt x="116" y="232"/>
                    <a:pt x="130" y="218"/>
                  </a:cubicBezTo>
                  <a:cubicBezTo>
                    <a:pt x="139" y="209"/>
                    <a:pt x="172" y="204"/>
                    <a:pt x="195" y="202"/>
                  </a:cubicBezTo>
                  <a:cubicBezTo>
                    <a:pt x="194" y="226"/>
                    <a:pt x="189" y="258"/>
                    <a:pt x="179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Shape 179">
            <a:extLst>
              <a:ext uri="{FF2B5EF4-FFF2-40B4-BE49-F238E27FC236}">
                <a16:creationId xmlns:a16="http://schemas.microsoft.com/office/drawing/2014/main" id="{0229D8AB-AC4C-54B4-2F71-F17548D2D8B7}"/>
              </a:ext>
            </a:extLst>
          </p:cNvPr>
          <p:cNvGrpSpPr/>
          <p:nvPr/>
        </p:nvGrpSpPr>
        <p:grpSpPr>
          <a:xfrm>
            <a:off x="2927534" y="3324348"/>
            <a:ext cx="668867" cy="567267"/>
            <a:chOff x="2228851" y="2359026"/>
            <a:chExt cx="501650" cy="425450"/>
          </a:xfrm>
          <a:solidFill>
            <a:schemeClr val="tx2"/>
          </a:solidFill>
        </p:grpSpPr>
        <p:sp>
          <p:nvSpPr>
            <p:cNvPr id="125" name="Shape 180">
              <a:extLst>
                <a:ext uri="{FF2B5EF4-FFF2-40B4-BE49-F238E27FC236}">
                  <a16:creationId xmlns:a16="http://schemas.microsoft.com/office/drawing/2014/main" id="{2EBF38A1-D78E-8657-B9C7-2EE6EA51A0C1}"/>
                </a:ext>
              </a:extLst>
            </p:cNvPr>
            <p:cNvSpPr/>
            <p:nvPr/>
          </p:nvSpPr>
          <p:spPr>
            <a:xfrm>
              <a:off x="2392364" y="2379663"/>
              <a:ext cx="273050" cy="84138"/>
            </a:xfrm>
            <a:custGeom>
              <a:avLst/>
              <a:gdLst/>
              <a:ahLst/>
              <a:cxnLst/>
              <a:rect l="0" t="0" r="0" b="0"/>
              <a:pathLst>
                <a:path w="275" h="85" extrusionOk="0">
                  <a:moveTo>
                    <a:pt x="1" y="72"/>
                  </a:moveTo>
                  <a:cubicBezTo>
                    <a:pt x="3" y="77"/>
                    <a:pt x="8" y="79"/>
                    <a:pt x="13" y="78"/>
                  </a:cubicBezTo>
                  <a:cubicBezTo>
                    <a:pt x="195" y="23"/>
                    <a:pt x="195" y="23"/>
                    <a:pt x="195" y="23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13" y="76"/>
                    <a:pt x="217" y="78"/>
                    <a:pt x="221" y="78"/>
                  </a:cubicBezTo>
                  <a:cubicBezTo>
                    <a:pt x="222" y="78"/>
                    <a:pt x="223" y="78"/>
                    <a:pt x="224" y="78"/>
                  </a:cubicBezTo>
                  <a:cubicBezTo>
                    <a:pt x="229" y="76"/>
                    <a:pt x="231" y="71"/>
                    <a:pt x="230" y="66"/>
                  </a:cubicBezTo>
                  <a:cubicBezTo>
                    <a:pt x="224" y="48"/>
                    <a:pt x="224" y="48"/>
                    <a:pt x="224" y="48"/>
                  </a:cubicBezTo>
                  <a:cubicBezTo>
                    <a:pt x="251" y="48"/>
                    <a:pt x="251" y="48"/>
                    <a:pt x="251" y="48"/>
                  </a:cubicBezTo>
                  <a:cubicBezTo>
                    <a:pt x="254" y="48"/>
                    <a:pt x="256" y="51"/>
                    <a:pt x="256" y="54"/>
                  </a:cubicBezTo>
                  <a:cubicBezTo>
                    <a:pt x="256" y="76"/>
                    <a:pt x="256" y="76"/>
                    <a:pt x="256" y="76"/>
                  </a:cubicBezTo>
                  <a:cubicBezTo>
                    <a:pt x="256" y="81"/>
                    <a:pt x="260" y="85"/>
                    <a:pt x="265" y="85"/>
                  </a:cubicBezTo>
                  <a:cubicBezTo>
                    <a:pt x="271" y="85"/>
                    <a:pt x="275" y="81"/>
                    <a:pt x="275" y="76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75" y="41"/>
                    <a:pt x="264" y="30"/>
                    <a:pt x="251" y="30"/>
                  </a:cubicBezTo>
                  <a:cubicBezTo>
                    <a:pt x="217" y="30"/>
                    <a:pt x="217" y="30"/>
                    <a:pt x="217" y="30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3"/>
                    <a:pt x="203" y="0"/>
                    <a:pt x="198" y="2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3" y="61"/>
                    <a:pt x="0" y="67"/>
                    <a:pt x="1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81">
              <a:extLst>
                <a:ext uri="{FF2B5EF4-FFF2-40B4-BE49-F238E27FC236}">
                  <a16:creationId xmlns:a16="http://schemas.microsoft.com/office/drawing/2014/main" id="{20505E4D-424B-D283-7871-1464C5D91A87}"/>
                </a:ext>
              </a:extLst>
            </p:cNvPr>
            <p:cNvSpPr/>
            <p:nvPr/>
          </p:nvSpPr>
          <p:spPr>
            <a:xfrm>
              <a:off x="2228851" y="2359026"/>
              <a:ext cx="501650" cy="425450"/>
            </a:xfrm>
            <a:custGeom>
              <a:avLst/>
              <a:gdLst/>
              <a:ahLst/>
              <a:cxnLst/>
              <a:rect l="0" t="0" r="0" b="0"/>
              <a:pathLst>
                <a:path w="503" h="426" extrusionOk="0">
                  <a:moveTo>
                    <a:pt x="481" y="198"/>
                  </a:moveTo>
                  <a:cubicBezTo>
                    <a:pt x="476" y="198"/>
                    <a:pt x="471" y="202"/>
                    <a:pt x="471" y="207"/>
                  </a:cubicBezTo>
                  <a:cubicBezTo>
                    <a:pt x="471" y="212"/>
                    <a:pt x="476" y="217"/>
                    <a:pt x="481" y="217"/>
                  </a:cubicBezTo>
                  <a:cubicBezTo>
                    <a:pt x="484" y="217"/>
                    <a:pt x="485" y="217"/>
                    <a:pt x="485" y="220"/>
                  </a:cubicBezTo>
                  <a:cubicBezTo>
                    <a:pt x="485" y="299"/>
                    <a:pt x="485" y="299"/>
                    <a:pt x="485" y="299"/>
                  </a:cubicBezTo>
                  <a:cubicBezTo>
                    <a:pt x="485" y="302"/>
                    <a:pt x="484" y="303"/>
                    <a:pt x="481" y="303"/>
                  </a:cubicBezTo>
                  <a:cubicBezTo>
                    <a:pt x="376" y="303"/>
                    <a:pt x="376" y="303"/>
                    <a:pt x="376" y="303"/>
                  </a:cubicBezTo>
                  <a:cubicBezTo>
                    <a:pt x="373" y="303"/>
                    <a:pt x="372" y="302"/>
                    <a:pt x="372" y="299"/>
                  </a:cubicBezTo>
                  <a:cubicBezTo>
                    <a:pt x="372" y="233"/>
                    <a:pt x="372" y="233"/>
                    <a:pt x="372" y="233"/>
                  </a:cubicBezTo>
                  <a:cubicBezTo>
                    <a:pt x="372" y="230"/>
                    <a:pt x="373" y="230"/>
                    <a:pt x="376" y="230"/>
                  </a:cubicBezTo>
                  <a:cubicBezTo>
                    <a:pt x="455" y="230"/>
                    <a:pt x="455" y="230"/>
                    <a:pt x="455" y="230"/>
                  </a:cubicBezTo>
                  <a:cubicBezTo>
                    <a:pt x="460" y="230"/>
                    <a:pt x="464" y="225"/>
                    <a:pt x="464" y="220"/>
                  </a:cubicBezTo>
                  <a:cubicBezTo>
                    <a:pt x="464" y="142"/>
                    <a:pt x="464" y="142"/>
                    <a:pt x="464" y="142"/>
                  </a:cubicBezTo>
                  <a:cubicBezTo>
                    <a:pt x="464" y="128"/>
                    <a:pt x="455" y="119"/>
                    <a:pt x="441" y="119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27" y="119"/>
                    <a:pt x="18" y="110"/>
                    <a:pt x="18" y="96"/>
                  </a:cubicBezTo>
                  <a:cubicBezTo>
                    <a:pt x="18" y="81"/>
                    <a:pt x="27" y="72"/>
                    <a:pt x="42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3" y="82"/>
                    <a:pt x="60" y="87"/>
                    <a:pt x="62" y="92"/>
                  </a:cubicBezTo>
                  <a:cubicBezTo>
                    <a:pt x="63" y="96"/>
                    <a:pt x="67" y="98"/>
                    <a:pt x="71" y="98"/>
                  </a:cubicBezTo>
                  <a:cubicBezTo>
                    <a:pt x="72" y="98"/>
                    <a:pt x="73" y="98"/>
                    <a:pt x="74" y="98"/>
                  </a:cubicBezTo>
                  <a:cubicBezTo>
                    <a:pt x="311" y="20"/>
                    <a:pt x="311" y="20"/>
                    <a:pt x="311" y="20"/>
                  </a:cubicBezTo>
                  <a:cubicBezTo>
                    <a:pt x="316" y="18"/>
                    <a:pt x="319" y="13"/>
                    <a:pt x="317" y="8"/>
                  </a:cubicBezTo>
                  <a:cubicBezTo>
                    <a:pt x="315" y="3"/>
                    <a:pt x="310" y="0"/>
                    <a:pt x="305" y="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17" y="54"/>
                    <a:pt x="0" y="71"/>
                    <a:pt x="0" y="96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9"/>
                    <a:pt x="17" y="426"/>
                    <a:pt x="42" y="426"/>
                  </a:cubicBezTo>
                  <a:cubicBezTo>
                    <a:pt x="441" y="426"/>
                    <a:pt x="441" y="426"/>
                    <a:pt x="441" y="426"/>
                  </a:cubicBezTo>
                  <a:cubicBezTo>
                    <a:pt x="455" y="426"/>
                    <a:pt x="464" y="417"/>
                    <a:pt x="464" y="404"/>
                  </a:cubicBezTo>
                  <a:cubicBezTo>
                    <a:pt x="464" y="338"/>
                    <a:pt x="464" y="338"/>
                    <a:pt x="464" y="338"/>
                  </a:cubicBezTo>
                  <a:cubicBezTo>
                    <a:pt x="464" y="333"/>
                    <a:pt x="460" y="329"/>
                    <a:pt x="455" y="329"/>
                  </a:cubicBezTo>
                  <a:cubicBezTo>
                    <a:pt x="449" y="329"/>
                    <a:pt x="445" y="333"/>
                    <a:pt x="445" y="338"/>
                  </a:cubicBezTo>
                  <a:cubicBezTo>
                    <a:pt x="445" y="404"/>
                    <a:pt x="445" y="404"/>
                    <a:pt x="445" y="404"/>
                  </a:cubicBezTo>
                  <a:cubicBezTo>
                    <a:pt x="445" y="407"/>
                    <a:pt x="445" y="407"/>
                    <a:pt x="441" y="407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27" y="407"/>
                    <a:pt x="18" y="399"/>
                    <a:pt x="18" y="384"/>
                  </a:cubicBezTo>
                  <a:cubicBezTo>
                    <a:pt x="18" y="132"/>
                    <a:pt x="18" y="132"/>
                    <a:pt x="18" y="132"/>
                  </a:cubicBezTo>
                  <a:cubicBezTo>
                    <a:pt x="25" y="136"/>
                    <a:pt x="33" y="138"/>
                    <a:pt x="42" y="138"/>
                  </a:cubicBezTo>
                  <a:cubicBezTo>
                    <a:pt x="441" y="138"/>
                    <a:pt x="441" y="138"/>
                    <a:pt x="441" y="138"/>
                  </a:cubicBezTo>
                  <a:cubicBezTo>
                    <a:pt x="445" y="138"/>
                    <a:pt x="445" y="139"/>
                    <a:pt x="445" y="142"/>
                  </a:cubicBezTo>
                  <a:cubicBezTo>
                    <a:pt x="445" y="211"/>
                    <a:pt x="445" y="211"/>
                    <a:pt x="445" y="211"/>
                  </a:cubicBezTo>
                  <a:cubicBezTo>
                    <a:pt x="376" y="211"/>
                    <a:pt x="376" y="211"/>
                    <a:pt x="376" y="211"/>
                  </a:cubicBezTo>
                  <a:cubicBezTo>
                    <a:pt x="363" y="211"/>
                    <a:pt x="353" y="220"/>
                    <a:pt x="353" y="233"/>
                  </a:cubicBezTo>
                  <a:cubicBezTo>
                    <a:pt x="353" y="299"/>
                    <a:pt x="353" y="299"/>
                    <a:pt x="353" y="299"/>
                  </a:cubicBezTo>
                  <a:cubicBezTo>
                    <a:pt x="353" y="312"/>
                    <a:pt x="363" y="321"/>
                    <a:pt x="376" y="321"/>
                  </a:cubicBezTo>
                  <a:cubicBezTo>
                    <a:pt x="481" y="321"/>
                    <a:pt x="481" y="321"/>
                    <a:pt x="481" y="321"/>
                  </a:cubicBezTo>
                  <a:cubicBezTo>
                    <a:pt x="494" y="321"/>
                    <a:pt x="503" y="312"/>
                    <a:pt x="503" y="299"/>
                  </a:cubicBezTo>
                  <a:cubicBezTo>
                    <a:pt x="503" y="220"/>
                    <a:pt x="503" y="220"/>
                    <a:pt x="503" y="220"/>
                  </a:cubicBezTo>
                  <a:cubicBezTo>
                    <a:pt x="503" y="207"/>
                    <a:pt x="494" y="198"/>
                    <a:pt x="481" y="1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82">
              <a:extLst>
                <a:ext uri="{FF2B5EF4-FFF2-40B4-BE49-F238E27FC236}">
                  <a16:creationId xmlns:a16="http://schemas.microsoft.com/office/drawing/2014/main" id="{668A405B-1D89-81F0-9DAD-676DB3E41435}"/>
                </a:ext>
              </a:extLst>
            </p:cNvPr>
            <p:cNvSpPr/>
            <p:nvPr/>
          </p:nvSpPr>
          <p:spPr>
            <a:xfrm>
              <a:off x="2627314" y="2601913"/>
              <a:ext cx="44450" cy="46038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Shape 183">
            <a:extLst>
              <a:ext uri="{FF2B5EF4-FFF2-40B4-BE49-F238E27FC236}">
                <a16:creationId xmlns:a16="http://schemas.microsoft.com/office/drawing/2014/main" id="{FACB52E9-1A8A-D172-462F-21776ADD8BCA}"/>
              </a:ext>
            </a:extLst>
          </p:cNvPr>
          <p:cNvGrpSpPr/>
          <p:nvPr/>
        </p:nvGrpSpPr>
        <p:grpSpPr>
          <a:xfrm>
            <a:off x="5171202" y="3326465"/>
            <a:ext cx="582084" cy="565151"/>
            <a:chOff x="3911601" y="2360613"/>
            <a:chExt cx="436563" cy="423863"/>
          </a:xfrm>
          <a:solidFill>
            <a:schemeClr val="tx2"/>
          </a:solidFill>
        </p:grpSpPr>
        <p:sp>
          <p:nvSpPr>
            <p:cNvPr id="129" name="Shape 184">
              <a:extLst>
                <a:ext uri="{FF2B5EF4-FFF2-40B4-BE49-F238E27FC236}">
                  <a16:creationId xmlns:a16="http://schemas.microsoft.com/office/drawing/2014/main" id="{BB47D096-C884-D53A-5B97-5864159E79FA}"/>
                </a:ext>
              </a:extLst>
            </p:cNvPr>
            <p:cNvSpPr/>
            <p:nvPr/>
          </p:nvSpPr>
          <p:spPr>
            <a:xfrm>
              <a:off x="3911601" y="2360613"/>
              <a:ext cx="436563" cy="423863"/>
            </a:xfrm>
            <a:custGeom>
              <a:avLst/>
              <a:gdLst/>
              <a:ahLst/>
              <a:cxnLst/>
              <a:rect l="0" t="0" r="0" b="0"/>
              <a:pathLst>
                <a:path w="438" h="425" extrusionOk="0">
                  <a:moveTo>
                    <a:pt x="40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6" y="0"/>
                    <a:pt x="0" y="17"/>
                    <a:pt x="0" y="29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09"/>
                    <a:pt x="16" y="425"/>
                    <a:pt x="29" y="425"/>
                  </a:cubicBezTo>
                  <a:cubicBezTo>
                    <a:pt x="409" y="425"/>
                    <a:pt x="409" y="425"/>
                    <a:pt x="409" y="425"/>
                  </a:cubicBezTo>
                  <a:cubicBezTo>
                    <a:pt x="421" y="425"/>
                    <a:pt x="438" y="409"/>
                    <a:pt x="438" y="396"/>
                  </a:cubicBezTo>
                  <a:cubicBezTo>
                    <a:pt x="438" y="29"/>
                    <a:pt x="438" y="29"/>
                    <a:pt x="438" y="29"/>
                  </a:cubicBezTo>
                  <a:cubicBezTo>
                    <a:pt x="438" y="17"/>
                    <a:pt x="421" y="0"/>
                    <a:pt x="409" y="0"/>
                  </a:cubicBezTo>
                  <a:close/>
                  <a:moveTo>
                    <a:pt x="419" y="396"/>
                  </a:moveTo>
                  <a:cubicBezTo>
                    <a:pt x="418" y="399"/>
                    <a:pt x="412" y="406"/>
                    <a:pt x="409" y="406"/>
                  </a:cubicBezTo>
                  <a:cubicBezTo>
                    <a:pt x="29" y="406"/>
                    <a:pt x="29" y="406"/>
                    <a:pt x="29" y="406"/>
                  </a:cubicBezTo>
                  <a:cubicBezTo>
                    <a:pt x="26" y="406"/>
                    <a:pt x="19" y="399"/>
                    <a:pt x="19" y="396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26"/>
                    <a:pt x="26" y="20"/>
                    <a:pt x="29" y="19"/>
                  </a:cubicBezTo>
                  <a:cubicBezTo>
                    <a:pt x="409" y="19"/>
                    <a:pt x="409" y="19"/>
                    <a:pt x="409" y="19"/>
                  </a:cubicBezTo>
                  <a:cubicBezTo>
                    <a:pt x="412" y="20"/>
                    <a:pt x="418" y="26"/>
                    <a:pt x="419" y="30"/>
                  </a:cubicBezTo>
                  <a:lnTo>
                    <a:pt x="419" y="3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Shape 185">
              <a:extLst>
                <a:ext uri="{FF2B5EF4-FFF2-40B4-BE49-F238E27FC236}">
                  <a16:creationId xmlns:a16="http://schemas.microsoft.com/office/drawing/2014/main" id="{40F60692-6EF4-B645-83CB-9374D6B5EC0E}"/>
                </a:ext>
              </a:extLst>
            </p:cNvPr>
            <p:cNvSpPr/>
            <p:nvPr/>
          </p:nvSpPr>
          <p:spPr>
            <a:xfrm>
              <a:off x="4100514" y="2432051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Shape 186">
              <a:extLst>
                <a:ext uri="{FF2B5EF4-FFF2-40B4-BE49-F238E27FC236}">
                  <a16:creationId xmlns:a16="http://schemas.microsoft.com/office/drawing/2014/main" id="{49801395-87C8-F5C7-9604-2DFEA7DF7DB0}"/>
                </a:ext>
              </a:extLst>
            </p:cNvPr>
            <p:cNvSpPr/>
            <p:nvPr/>
          </p:nvSpPr>
          <p:spPr>
            <a:xfrm>
              <a:off x="4205289" y="2641601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5"/>
                    <a:pt x="18" y="29"/>
                  </a:cubicBezTo>
                  <a:cubicBezTo>
                    <a:pt x="18" y="23"/>
                    <a:pt x="23" y="19"/>
                    <a:pt x="29" y="19"/>
                  </a:cubicBezTo>
                  <a:cubicBezTo>
                    <a:pt x="34" y="19"/>
                    <a:pt x="39" y="23"/>
                    <a:pt x="39" y="29"/>
                  </a:cubicBezTo>
                  <a:cubicBezTo>
                    <a:pt x="39" y="35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Shape 187">
              <a:extLst>
                <a:ext uri="{FF2B5EF4-FFF2-40B4-BE49-F238E27FC236}">
                  <a16:creationId xmlns:a16="http://schemas.microsoft.com/office/drawing/2014/main" id="{8E5E3928-9F2B-72C9-BC03-891B8B6DDC75}"/>
                </a:ext>
              </a:extLst>
            </p:cNvPr>
            <p:cNvSpPr/>
            <p:nvPr/>
          </p:nvSpPr>
          <p:spPr>
            <a:xfrm>
              <a:off x="3995739" y="2576513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40"/>
                  </a:move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88">
              <a:extLst>
                <a:ext uri="{FF2B5EF4-FFF2-40B4-BE49-F238E27FC236}">
                  <a16:creationId xmlns:a16="http://schemas.microsoft.com/office/drawing/2014/main" id="{502A307E-612E-3282-B62F-27E3077C26D7}"/>
                </a:ext>
              </a:extLst>
            </p:cNvPr>
            <p:cNvSpPr/>
            <p:nvPr/>
          </p:nvSpPr>
          <p:spPr>
            <a:xfrm>
              <a:off x="4016376" y="2425701"/>
              <a:ext cx="17463" cy="136525"/>
            </a:xfrm>
            <a:custGeom>
              <a:avLst/>
              <a:gdLst/>
              <a:ahLst/>
              <a:cxnLst/>
              <a:rect l="0" t="0" r="0" b="0"/>
              <a:pathLst>
                <a:path w="18" h="136" extrusionOk="0">
                  <a:moveTo>
                    <a:pt x="9" y="136"/>
                  </a:moveTo>
                  <a:cubicBezTo>
                    <a:pt x="14" y="136"/>
                    <a:pt x="18" y="132"/>
                    <a:pt x="18" y="12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32"/>
                    <a:pt x="4" y="136"/>
                    <a:pt x="9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Shape 189">
              <a:extLst>
                <a:ext uri="{FF2B5EF4-FFF2-40B4-BE49-F238E27FC236}">
                  <a16:creationId xmlns:a16="http://schemas.microsoft.com/office/drawing/2014/main" id="{A4B5E990-EEE3-4752-BB19-B50BCA693DDF}"/>
                </a:ext>
              </a:extLst>
            </p:cNvPr>
            <p:cNvSpPr/>
            <p:nvPr/>
          </p:nvSpPr>
          <p:spPr>
            <a:xfrm>
              <a:off x="4016376" y="2647951"/>
              <a:ext cx="17463" cy="58738"/>
            </a:xfrm>
            <a:custGeom>
              <a:avLst/>
              <a:gdLst/>
              <a:ahLst/>
              <a:cxnLst/>
              <a:rect l="0" t="0" r="0" b="0"/>
              <a:pathLst>
                <a:path w="18" h="58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3"/>
                    <a:pt x="4" y="58"/>
                    <a:pt x="9" y="58"/>
                  </a:cubicBezTo>
                  <a:cubicBezTo>
                    <a:pt x="14" y="58"/>
                    <a:pt x="18" y="53"/>
                    <a:pt x="18" y="4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Shape 190">
              <a:extLst>
                <a:ext uri="{FF2B5EF4-FFF2-40B4-BE49-F238E27FC236}">
                  <a16:creationId xmlns:a16="http://schemas.microsoft.com/office/drawing/2014/main" id="{1557A3B3-ACEB-2A20-96A8-6F81937B5CAE}"/>
                </a:ext>
              </a:extLst>
            </p:cNvPr>
            <p:cNvSpPr/>
            <p:nvPr/>
          </p:nvSpPr>
          <p:spPr>
            <a:xfrm>
              <a:off x="4121151" y="2503488"/>
              <a:ext cx="17463" cy="203200"/>
            </a:xfrm>
            <a:custGeom>
              <a:avLst/>
              <a:gdLst/>
              <a:ahLst/>
              <a:cxnLst/>
              <a:rect l="0" t="0" r="0" b="0"/>
              <a:pathLst>
                <a:path w="18" h="203" extrusionOk="0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4" y="203"/>
                    <a:pt x="18" y="198"/>
                    <a:pt x="18" y="193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Shape 191">
              <a:extLst>
                <a:ext uri="{FF2B5EF4-FFF2-40B4-BE49-F238E27FC236}">
                  <a16:creationId xmlns:a16="http://schemas.microsoft.com/office/drawing/2014/main" id="{F2A6AAEB-11C6-EBC1-CDEE-1948A56681D0}"/>
                </a:ext>
              </a:extLst>
            </p:cNvPr>
            <p:cNvSpPr/>
            <p:nvPr/>
          </p:nvSpPr>
          <p:spPr>
            <a:xfrm>
              <a:off x="4224339" y="2425701"/>
              <a:ext cx="19050" cy="201613"/>
            </a:xfrm>
            <a:custGeom>
              <a:avLst/>
              <a:gdLst/>
              <a:ahLst/>
              <a:cxnLst/>
              <a:rect l="0" t="0" r="0" b="0"/>
              <a:pathLst>
                <a:path w="19" h="202" extrusionOk="0">
                  <a:moveTo>
                    <a:pt x="10" y="202"/>
                  </a:moveTo>
                  <a:cubicBezTo>
                    <a:pt x="15" y="202"/>
                    <a:pt x="19" y="198"/>
                    <a:pt x="19" y="193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5" y="202"/>
                    <a:pt x="10" y="20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Shape 192">
            <a:extLst>
              <a:ext uri="{FF2B5EF4-FFF2-40B4-BE49-F238E27FC236}">
                <a16:creationId xmlns:a16="http://schemas.microsoft.com/office/drawing/2014/main" id="{6E4F3C0C-5DAC-5606-C493-F02BE5362830}"/>
              </a:ext>
            </a:extLst>
          </p:cNvPr>
          <p:cNvSpPr/>
          <p:nvPr/>
        </p:nvSpPr>
        <p:spPr>
          <a:xfrm>
            <a:off x="6180852" y="3326465"/>
            <a:ext cx="632884" cy="565151"/>
          </a:xfrm>
          <a:custGeom>
            <a:avLst/>
            <a:gdLst/>
            <a:ahLst/>
            <a:cxnLst/>
            <a:rect l="0" t="0" r="0" b="0"/>
            <a:pathLst>
              <a:path w="477" h="425" extrusionOk="0">
                <a:moveTo>
                  <a:pt x="455" y="118"/>
                </a:moveTo>
                <a:cubicBezTo>
                  <a:pt x="363" y="118"/>
                  <a:pt x="363" y="118"/>
                  <a:pt x="363" y="118"/>
                </a:cubicBezTo>
                <a:cubicBezTo>
                  <a:pt x="351" y="118"/>
                  <a:pt x="341" y="128"/>
                  <a:pt x="341" y="141"/>
                </a:cubicBezTo>
                <a:cubicBezTo>
                  <a:pt x="341" y="403"/>
                  <a:pt x="341" y="403"/>
                  <a:pt x="341" y="403"/>
                </a:cubicBezTo>
                <a:cubicBezTo>
                  <a:pt x="341" y="404"/>
                  <a:pt x="341" y="405"/>
                  <a:pt x="341" y="406"/>
                </a:cubicBezTo>
                <a:cubicBezTo>
                  <a:pt x="306" y="406"/>
                  <a:pt x="306" y="406"/>
                  <a:pt x="306" y="406"/>
                </a:cubicBezTo>
                <a:cubicBezTo>
                  <a:pt x="307" y="405"/>
                  <a:pt x="307" y="404"/>
                  <a:pt x="307" y="403"/>
                </a:cubicBezTo>
                <a:cubicBezTo>
                  <a:pt x="307" y="23"/>
                  <a:pt x="307" y="23"/>
                  <a:pt x="307" y="23"/>
                </a:cubicBezTo>
                <a:cubicBezTo>
                  <a:pt x="307" y="10"/>
                  <a:pt x="297" y="0"/>
                  <a:pt x="284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80" y="0"/>
                  <a:pt x="170" y="10"/>
                  <a:pt x="170" y="23"/>
                </a:cubicBezTo>
                <a:cubicBezTo>
                  <a:pt x="170" y="403"/>
                  <a:pt x="170" y="403"/>
                  <a:pt x="170" y="403"/>
                </a:cubicBezTo>
                <a:cubicBezTo>
                  <a:pt x="170" y="404"/>
                  <a:pt x="170" y="405"/>
                  <a:pt x="171" y="406"/>
                </a:cubicBezTo>
                <a:cubicBezTo>
                  <a:pt x="136" y="406"/>
                  <a:pt x="136" y="406"/>
                  <a:pt x="136" y="406"/>
                </a:cubicBezTo>
                <a:cubicBezTo>
                  <a:pt x="136" y="405"/>
                  <a:pt x="136" y="404"/>
                  <a:pt x="136" y="403"/>
                </a:cubicBezTo>
                <a:cubicBezTo>
                  <a:pt x="136" y="259"/>
                  <a:pt x="136" y="259"/>
                  <a:pt x="136" y="259"/>
                </a:cubicBezTo>
                <a:cubicBezTo>
                  <a:pt x="136" y="246"/>
                  <a:pt x="126" y="236"/>
                  <a:pt x="114" y="236"/>
                </a:cubicBezTo>
                <a:cubicBezTo>
                  <a:pt x="22" y="236"/>
                  <a:pt x="22" y="236"/>
                  <a:pt x="22" y="236"/>
                </a:cubicBezTo>
                <a:cubicBezTo>
                  <a:pt x="10" y="236"/>
                  <a:pt x="0" y="246"/>
                  <a:pt x="0" y="259"/>
                </a:cubicBezTo>
                <a:cubicBezTo>
                  <a:pt x="0" y="403"/>
                  <a:pt x="0" y="403"/>
                  <a:pt x="0" y="403"/>
                </a:cubicBezTo>
                <a:cubicBezTo>
                  <a:pt x="0" y="415"/>
                  <a:pt x="10" y="425"/>
                  <a:pt x="22" y="425"/>
                </a:cubicBezTo>
                <a:cubicBezTo>
                  <a:pt x="68" y="425"/>
                  <a:pt x="68" y="425"/>
                  <a:pt x="68" y="425"/>
                </a:cubicBezTo>
                <a:cubicBezTo>
                  <a:pt x="114" y="425"/>
                  <a:pt x="114" y="425"/>
                  <a:pt x="114" y="425"/>
                </a:cubicBezTo>
                <a:cubicBezTo>
                  <a:pt x="193" y="425"/>
                  <a:pt x="193" y="425"/>
                  <a:pt x="193" y="425"/>
                </a:cubicBezTo>
                <a:cubicBezTo>
                  <a:pt x="284" y="425"/>
                  <a:pt x="284" y="425"/>
                  <a:pt x="284" y="425"/>
                </a:cubicBezTo>
                <a:cubicBezTo>
                  <a:pt x="363" y="425"/>
                  <a:pt x="363" y="425"/>
                  <a:pt x="363" y="425"/>
                </a:cubicBezTo>
                <a:cubicBezTo>
                  <a:pt x="455" y="425"/>
                  <a:pt x="455" y="425"/>
                  <a:pt x="455" y="425"/>
                </a:cubicBezTo>
                <a:cubicBezTo>
                  <a:pt x="467" y="425"/>
                  <a:pt x="477" y="415"/>
                  <a:pt x="477" y="403"/>
                </a:cubicBezTo>
                <a:cubicBezTo>
                  <a:pt x="477" y="141"/>
                  <a:pt x="477" y="141"/>
                  <a:pt x="477" y="141"/>
                </a:cubicBezTo>
                <a:cubicBezTo>
                  <a:pt x="477" y="128"/>
                  <a:pt x="467" y="118"/>
                  <a:pt x="455" y="118"/>
                </a:cubicBezTo>
                <a:close/>
                <a:moveTo>
                  <a:pt x="68" y="406"/>
                </a:moveTo>
                <a:cubicBezTo>
                  <a:pt x="22" y="406"/>
                  <a:pt x="22" y="406"/>
                  <a:pt x="22" y="406"/>
                </a:cubicBezTo>
                <a:cubicBezTo>
                  <a:pt x="20" y="406"/>
                  <a:pt x="19" y="405"/>
                  <a:pt x="19" y="403"/>
                </a:cubicBezTo>
                <a:cubicBezTo>
                  <a:pt x="19" y="259"/>
                  <a:pt x="19" y="259"/>
                  <a:pt x="19" y="259"/>
                </a:cubicBezTo>
                <a:cubicBezTo>
                  <a:pt x="19" y="257"/>
                  <a:pt x="20" y="255"/>
                  <a:pt x="22" y="255"/>
                </a:cubicBezTo>
                <a:cubicBezTo>
                  <a:pt x="114" y="255"/>
                  <a:pt x="114" y="255"/>
                  <a:pt x="114" y="255"/>
                </a:cubicBezTo>
                <a:cubicBezTo>
                  <a:pt x="116" y="255"/>
                  <a:pt x="118" y="257"/>
                  <a:pt x="118" y="259"/>
                </a:cubicBezTo>
                <a:cubicBezTo>
                  <a:pt x="118" y="403"/>
                  <a:pt x="118" y="403"/>
                  <a:pt x="118" y="403"/>
                </a:cubicBezTo>
                <a:cubicBezTo>
                  <a:pt x="118" y="405"/>
                  <a:pt x="116" y="406"/>
                  <a:pt x="114" y="406"/>
                </a:cubicBezTo>
                <a:lnTo>
                  <a:pt x="68" y="406"/>
                </a:lnTo>
                <a:close/>
                <a:moveTo>
                  <a:pt x="193" y="406"/>
                </a:moveTo>
                <a:cubicBezTo>
                  <a:pt x="191" y="406"/>
                  <a:pt x="189" y="405"/>
                  <a:pt x="189" y="403"/>
                </a:cubicBezTo>
                <a:cubicBezTo>
                  <a:pt x="189" y="23"/>
                  <a:pt x="189" y="23"/>
                  <a:pt x="189" y="23"/>
                </a:cubicBezTo>
                <a:cubicBezTo>
                  <a:pt x="189" y="21"/>
                  <a:pt x="191" y="19"/>
                  <a:pt x="193" y="19"/>
                </a:cubicBezTo>
                <a:cubicBezTo>
                  <a:pt x="284" y="19"/>
                  <a:pt x="284" y="19"/>
                  <a:pt x="284" y="19"/>
                </a:cubicBezTo>
                <a:cubicBezTo>
                  <a:pt x="286" y="19"/>
                  <a:pt x="288" y="21"/>
                  <a:pt x="288" y="23"/>
                </a:cubicBezTo>
                <a:cubicBezTo>
                  <a:pt x="288" y="403"/>
                  <a:pt x="288" y="403"/>
                  <a:pt x="288" y="403"/>
                </a:cubicBezTo>
                <a:cubicBezTo>
                  <a:pt x="288" y="405"/>
                  <a:pt x="286" y="406"/>
                  <a:pt x="284" y="406"/>
                </a:cubicBezTo>
                <a:lnTo>
                  <a:pt x="193" y="406"/>
                </a:lnTo>
                <a:close/>
                <a:moveTo>
                  <a:pt x="363" y="406"/>
                </a:moveTo>
                <a:cubicBezTo>
                  <a:pt x="361" y="406"/>
                  <a:pt x="359" y="405"/>
                  <a:pt x="359" y="403"/>
                </a:cubicBezTo>
                <a:cubicBezTo>
                  <a:pt x="359" y="141"/>
                  <a:pt x="359" y="141"/>
                  <a:pt x="359" y="141"/>
                </a:cubicBezTo>
                <a:cubicBezTo>
                  <a:pt x="359" y="139"/>
                  <a:pt x="361" y="137"/>
                  <a:pt x="363" y="137"/>
                </a:cubicBezTo>
                <a:cubicBezTo>
                  <a:pt x="455" y="137"/>
                  <a:pt x="455" y="137"/>
                  <a:pt x="455" y="137"/>
                </a:cubicBezTo>
                <a:cubicBezTo>
                  <a:pt x="457" y="137"/>
                  <a:pt x="458" y="139"/>
                  <a:pt x="458" y="141"/>
                </a:cubicBezTo>
                <a:cubicBezTo>
                  <a:pt x="458" y="403"/>
                  <a:pt x="458" y="403"/>
                  <a:pt x="458" y="403"/>
                </a:cubicBezTo>
                <a:cubicBezTo>
                  <a:pt x="458" y="405"/>
                  <a:pt x="457" y="406"/>
                  <a:pt x="455" y="406"/>
                </a:cubicBezTo>
                <a:lnTo>
                  <a:pt x="363" y="40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" name="Shape 193">
            <a:extLst>
              <a:ext uri="{FF2B5EF4-FFF2-40B4-BE49-F238E27FC236}">
                <a16:creationId xmlns:a16="http://schemas.microsoft.com/office/drawing/2014/main" id="{255DFDF9-5D7F-E829-5AD2-F066B88F0F9A}"/>
              </a:ext>
            </a:extLst>
          </p:cNvPr>
          <p:cNvGrpSpPr/>
          <p:nvPr/>
        </p:nvGrpSpPr>
        <p:grpSpPr>
          <a:xfrm>
            <a:off x="7414868" y="3326465"/>
            <a:ext cx="546100" cy="565151"/>
            <a:chOff x="5594351" y="2360613"/>
            <a:chExt cx="409575" cy="423863"/>
          </a:xfrm>
          <a:solidFill>
            <a:schemeClr val="tx2"/>
          </a:solidFill>
        </p:grpSpPr>
        <p:sp>
          <p:nvSpPr>
            <p:cNvPr id="139" name="Shape 194">
              <a:extLst>
                <a:ext uri="{FF2B5EF4-FFF2-40B4-BE49-F238E27FC236}">
                  <a16:creationId xmlns:a16="http://schemas.microsoft.com/office/drawing/2014/main" id="{282546BF-2D1D-7580-8044-03BDBAB6AF24}"/>
                </a:ext>
              </a:extLst>
            </p:cNvPr>
            <p:cNvSpPr/>
            <p:nvPr/>
          </p:nvSpPr>
          <p:spPr>
            <a:xfrm>
              <a:off x="5619751" y="2386013"/>
              <a:ext cx="358775" cy="371475"/>
            </a:xfrm>
            <a:custGeom>
              <a:avLst/>
              <a:gdLst/>
              <a:ahLst/>
              <a:cxnLst/>
              <a:rect l="0" t="0" r="0" b="0"/>
              <a:pathLst>
                <a:path w="360" h="373" extrusionOk="0">
                  <a:moveTo>
                    <a:pt x="350" y="124"/>
                  </a:moveTo>
                  <a:cubicBezTo>
                    <a:pt x="355" y="124"/>
                    <a:pt x="360" y="120"/>
                    <a:pt x="360" y="115"/>
                  </a:cubicBezTo>
                  <a:cubicBezTo>
                    <a:pt x="360" y="109"/>
                    <a:pt x="355" y="105"/>
                    <a:pt x="350" y="105"/>
                  </a:cubicBezTo>
                  <a:cubicBezTo>
                    <a:pt x="255" y="105"/>
                    <a:pt x="255" y="105"/>
                    <a:pt x="255" y="105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5" y="5"/>
                    <a:pt x="251" y="0"/>
                    <a:pt x="246" y="0"/>
                  </a:cubicBezTo>
                  <a:cubicBezTo>
                    <a:pt x="240" y="0"/>
                    <a:pt x="236" y="5"/>
                    <a:pt x="236" y="10"/>
                  </a:cubicBezTo>
                  <a:cubicBezTo>
                    <a:pt x="236" y="105"/>
                    <a:pt x="236" y="105"/>
                    <a:pt x="236" y="105"/>
                  </a:cubicBezTo>
                  <a:cubicBezTo>
                    <a:pt x="124" y="105"/>
                    <a:pt x="124" y="105"/>
                    <a:pt x="124" y="105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5"/>
                    <a:pt x="120" y="0"/>
                    <a:pt x="114" y="0"/>
                  </a:cubicBezTo>
                  <a:cubicBezTo>
                    <a:pt x="109" y="0"/>
                    <a:pt x="105" y="5"/>
                    <a:pt x="105" y="10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4" y="105"/>
                    <a:pt x="0" y="109"/>
                    <a:pt x="0" y="115"/>
                  </a:cubicBezTo>
                  <a:cubicBezTo>
                    <a:pt x="0" y="120"/>
                    <a:pt x="4" y="124"/>
                    <a:pt x="10" y="124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236"/>
                    <a:pt x="105" y="236"/>
                    <a:pt x="105" y="236"/>
                  </a:cubicBezTo>
                  <a:cubicBezTo>
                    <a:pt x="10" y="236"/>
                    <a:pt x="10" y="236"/>
                    <a:pt x="10" y="236"/>
                  </a:cubicBezTo>
                  <a:cubicBezTo>
                    <a:pt x="4" y="236"/>
                    <a:pt x="0" y="241"/>
                    <a:pt x="0" y="246"/>
                  </a:cubicBezTo>
                  <a:cubicBezTo>
                    <a:pt x="0" y="251"/>
                    <a:pt x="4" y="255"/>
                    <a:pt x="10" y="255"/>
                  </a:cubicBezTo>
                  <a:cubicBezTo>
                    <a:pt x="105" y="255"/>
                    <a:pt x="105" y="255"/>
                    <a:pt x="105" y="255"/>
                  </a:cubicBezTo>
                  <a:cubicBezTo>
                    <a:pt x="105" y="364"/>
                    <a:pt x="105" y="364"/>
                    <a:pt x="105" y="364"/>
                  </a:cubicBezTo>
                  <a:cubicBezTo>
                    <a:pt x="105" y="369"/>
                    <a:pt x="109" y="373"/>
                    <a:pt x="114" y="373"/>
                  </a:cubicBezTo>
                  <a:cubicBezTo>
                    <a:pt x="120" y="373"/>
                    <a:pt x="124" y="369"/>
                    <a:pt x="124" y="364"/>
                  </a:cubicBezTo>
                  <a:cubicBezTo>
                    <a:pt x="124" y="255"/>
                    <a:pt x="124" y="255"/>
                    <a:pt x="124" y="255"/>
                  </a:cubicBezTo>
                  <a:cubicBezTo>
                    <a:pt x="236" y="255"/>
                    <a:pt x="236" y="255"/>
                    <a:pt x="236" y="255"/>
                  </a:cubicBezTo>
                  <a:cubicBezTo>
                    <a:pt x="236" y="364"/>
                    <a:pt x="236" y="364"/>
                    <a:pt x="236" y="364"/>
                  </a:cubicBezTo>
                  <a:cubicBezTo>
                    <a:pt x="236" y="369"/>
                    <a:pt x="240" y="373"/>
                    <a:pt x="246" y="373"/>
                  </a:cubicBezTo>
                  <a:cubicBezTo>
                    <a:pt x="251" y="373"/>
                    <a:pt x="255" y="369"/>
                    <a:pt x="255" y="364"/>
                  </a:cubicBezTo>
                  <a:cubicBezTo>
                    <a:pt x="255" y="255"/>
                    <a:pt x="255" y="255"/>
                    <a:pt x="255" y="255"/>
                  </a:cubicBezTo>
                  <a:cubicBezTo>
                    <a:pt x="350" y="255"/>
                    <a:pt x="350" y="255"/>
                    <a:pt x="350" y="255"/>
                  </a:cubicBezTo>
                  <a:cubicBezTo>
                    <a:pt x="355" y="255"/>
                    <a:pt x="360" y="251"/>
                    <a:pt x="360" y="246"/>
                  </a:cubicBezTo>
                  <a:cubicBezTo>
                    <a:pt x="360" y="241"/>
                    <a:pt x="355" y="236"/>
                    <a:pt x="350" y="236"/>
                  </a:cubicBezTo>
                  <a:cubicBezTo>
                    <a:pt x="255" y="236"/>
                    <a:pt x="255" y="236"/>
                    <a:pt x="255" y="236"/>
                  </a:cubicBezTo>
                  <a:cubicBezTo>
                    <a:pt x="255" y="124"/>
                    <a:pt x="255" y="124"/>
                    <a:pt x="255" y="124"/>
                  </a:cubicBezTo>
                  <a:lnTo>
                    <a:pt x="350" y="124"/>
                  </a:lnTo>
                  <a:close/>
                  <a:moveTo>
                    <a:pt x="236" y="236"/>
                  </a:moveTo>
                  <a:cubicBezTo>
                    <a:pt x="124" y="236"/>
                    <a:pt x="124" y="236"/>
                    <a:pt x="124" y="236"/>
                  </a:cubicBezTo>
                  <a:cubicBezTo>
                    <a:pt x="124" y="124"/>
                    <a:pt x="124" y="124"/>
                    <a:pt x="124" y="124"/>
                  </a:cubicBezTo>
                  <a:cubicBezTo>
                    <a:pt x="236" y="124"/>
                    <a:pt x="236" y="124"/>
                    <a:pt x="236" y="124"/>
                  </a:cubicBezTo>
                  <a:lnTo>
                    <a:pt x="236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95">
              <a:extLst>
                <a:ext uri="{FF2B5EF4-FFF2-40B4-BE49-F238E27FC236}">
                  <a16:creationId xmlns:a16="http://schemas.microsoft.com/office/drawing/2014/main" id="{8475B35E-F54B-F084-DF79-D60AD00674BB}"/>
                </a:ext>
              </a:extLst>
            </p:cNvPr>
            <p:cNvSpPr/>
            <p:nvPr/>
          </p:nvSpPr>
          <p:spPr>
            <a:xfrm>
              <a:off x="5594351" y="2360613"/>
              <a:ext cx="409575" cy="423863"/>
            </a:xfrm>
            <a:custGeom>
              <a:avLst/>
              <a:gdLst/>
              <a:ahLst/>
              <a:cxnLst/>
              <a:rect l="0" t="0" r="0" b="0"/>
              <a:pathLst>
                <a:path w="412" h="425" extrusionOk="0">
                  <a:moveTo>
                    <a:pt x="389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3" y="425"/>
                  </a:cubicBezTo>
                  <a:cubicBezTo>
                    <a:pt x="389" y="425"/>
                    <a:pt x="389" y="425"/>
                    <a:pt x="389" y="425"/>
                  </a:cubicBezTo>
                  <a:cubicBezTo>
                    <a:pt x="402" y="425"/>
                    <a:pt x="412" y="415"/>
                    <a:pt x="412" y="403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2" y="10"/>
                    <a:pt x="402" y="0"/>
                    <a:pt x="389" y="0"/>
                  </a:cubicBezTo>
                  <a:close/>
                  <a:moveTo>
                    <a:pt x="393" y="403"/>
                  </a:moveTo>
                  <a:cubicBezTo>
                    <a:pt x="393" y="405"/>
                    <a:pt x="391" y="406"/>
                    <a:pt x="389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1" y="406"/>
                    <a:pt x="19" y="405"/>
                    <a:pt x="19" y="40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1" y="19"/>
                    <a:pt x="23" y="19"/>
                  </a:cubicBezTo>
                  <a:cubicBezTo>
                    <a:pt x="389" y="19"/>
                    <a:pt x="389" y="19"/>
                    <a:pt x="389" y="19"/>
                  </a:cubicBezTo>
                  <a:cubicBezTo>
                    <a:pt x="391" y="19"/>
                    <a:pt x="393" y="21"/>
                    <a:pt x="393" y="23"/>
                  </a:cubicBezTo>
                  <a:lnTo>
                    <a:pt x="393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Shape 196">
            <a:extLst>
              <a:ext uri="{FF2B5EF4-FFF2-40B4-BE49-F238E27FC236}">
                <a16:creationId xmlns:a16="http://schemas.microsoft.com/office/drawing/2014/main" id="{58C6ED1F-4E2D-38E2-8D3B-7FA1365D0650}"/>
              </a:ext>
            </a:extLst>
          </p:cNvPr>
          <p:cNvGrpSpPr/>
          <p:nvPr/>
        </p:nvGrpSpPr>
        <p:grpSpPr>
          <a:xfrm>
            <a:off x="10473452" y="3326465"/>
            <a:ext cx="565151" cy="565151"/>
            <a:chOff x="7888289" y="2360613"/>
            <a:chExt cx="423863" cy="423863"/>
          </a:xfrm>
          <a:solidFill>
            <a:schemeClr val="tx2"/>
          </a:solidFill>
        </p:grpSpPr>
        <p:sp>
          <p:nvSpPr>
            <p:cNvPr id="142" name="Shape 197">
              <a:extLst>
                <a:ext uri="{FF2B5EF4-FFF2-40B4-BE49-F238E27FC236}">
                  <a16:creationId xmlns:a16="http://schemas.microsoft.com/office/drawing/2014/main" id="{F83D1022-8F29-B630-BD0A-500C59A3DD51}"/>
                </a:ext>
              </a:extLst>
            </p:cNvPr>
            <p:cNvSpPr/>
            <p:nvPr/>
          </p:nvSpPr>
          <p:spPr>
            <a:xfrm>
              <a:off x="7888289" y="2360613"/>
              <a:ext cx="423863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03"/>
                    <a:pt x="0" y="403"/>
                    <a:pt x="0" y="403"/>
                  </a:cubicBezTo>
                  <a:cubicBezTo>
                    <a:pt x="0" y="415"/>
                    <a:pt x="10" y="425"/>
                    <a:pt x="23" y="425"/>
                  </a:cubicBezTo>
                  <a:cubicBezTo>
                    <a:pt x="403" y="425"/>
                    <a:pt x="403" y="425"/>
                    <a:pt x="403" y="425"/>
                  </a:cubicBezTo>
                  <a:cubicBezTo>
                    <a:pt x="415" y="425"/>
                    <a:pt x="425" y="415"/>
                    <a:pt x="425" y="403"/>
                  </a:cubicBezTo>
                  <a:cubicBezTo>
                    <a:pt x="425" y="23"/>
                    <a:pt x="425" y="23"/>
                    <a:pt x="425" y="23"/>
                  </a:cubicBezTo>
                  <a:cubicBezTo>
                    <a:pt x="425" y="10"/>
                    <a:pt x="415" y="0"/>
                    <a:pt x="403" y="0"/>
                  </a:cubicBezTo>
                  <a:close/>
                  <a:moveTo>
                    <a:pt x="406" y="403"/>
                  </a:moveTo>
                  <a:cubicBezTo>
                    <a:pt x="406" y="405"/>
                    <a:pt x="405" y="406"/>
                    <a:pt x="403" y="406"/>
                  </a:cubicBezTo>
                  <a:cubicBezTo>
                    <a:pt x="23" y="406"/>
                    <a:pt x="23" y="406"/>
                    <a:pt x="23" y="406"/>
                  </a:cubicBezTo>
                  <a:cubicBezTo>
                    <a:pt x="20" y="406"/>
                    <a:pt x="19" y="405"/>
                    <a:pt x="19" y="40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0" y="19"/>
                    <a:pt x="23" y="19"/>
                  </a:cubicBezTo>
                  <a:cubicBezTo>
                    <a:pt x="403" y="19"/>
                    <a:pt x="403" y="19"/>
                    <a:pt x="403" y="19"/>
                  </a:cubicBezTo>
                  <a:cubicBezTo>
                    <a:pt x="405" y="19"/>
                    <a:pt x="406" y="21"/>
                    <a:pt x="406" y="23"/>
                  </a:cubicBezTo>
                  <a:lnTo>
                    <a:pt x="406" y="40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Shape 198">
              <a:extLst>
                <a:ext uri="{FF2B5EF4-FFF2-40B4-BE49-F238E27FC236}">
                  <a16:creationId xmlns:a16="http://schemas.microsoft.com/office/drawing/2014/main" id="{36471CED-0825-110E-F914-72FC5E06B151}"/>
                </a:ext>
              </a:extLst>
            </p:cNvPr>
            <p:cNvSpPr/>
            <p:nvPr/>
          </p:nvSpPr>
          <p:spPr>
            <a:xfrm>
              <a:off x="7934326" y="2405063"/>
              <a:ext cx="336550" cy="333375"/>
            </a:xfrm>
            <a:custGeom>
              <a:avLst/>
              <a:gdLst/>
              <a:ahLst/>
              <a:cxnLst/>
              <a:rect l="0" t="0" r="0" b="0"/>
              <a:pathLst>
                <a:path w="338" h="335" extrusionOk="0">
                  <a:moveTo>
                    <a:pt x="260" y="9"/>
                  </a:moveTo>
                  <a:cubicBezTo>
                    <a:pt x="251" y="0"/>
                    <a:pt x="236" y="0"/>
                    <a:pt x="227" y="9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8" y="59"/>
                    <a:pt x="177" y="59"/>
                    <a:pt x="177" y="60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44" y="193"/>
                    <a:pt x="43" y="194"/>
                    <a:pt x="43" y="195"/>
                  </a:cubicBezTo>
                  <a:cubicBezTo>
                    <a:pt x="1" y="323"/>
                    <a:pt x="1" y="323"/>
                    <a:pt x="1" y="323"/>
                  </a:cubicBezTo>
                  <a:cubicBezTo>
                    <a:pt x="0" y="326"/>
                    <a:pt x="1" y="330"/>
                    <a:pt x="4" y="332"/>
                  </a:cubicBezTo>
                  <a:cubicBezTo>
                    <a:pt x="5" y="334"/>
                    <a:pt x="8" y="335"/>
                    <a:pt x="10" y="335"/>
                  </a:cubicBezTo>
                  <a:cubicBezTo>
                    <a:pt x="11" y="335"/>
                    <a:pt x="12" y="335"/>
                    <a:pt x="13" y="335"/>
                  </a:cubicBezTo>
                  <a:cubicBezTo>
                    <a:pt x="144" y="296"/>
                    <a:pt x="144" y="296"/>
                    <a:pt x="144" y="296"/>
                  </a:cubicBezTo>
                  <a:cubicBezTo>
                    <a:pt x="146" y="295"/>
                    <a:pt x="147" y="294"/>
                    <a:pt x="148" y="293"/>
                  </a:cubicBezTo>
                  <a:cubicBezTo>
                    <a:pt x="280" y="160"/>
                    <a:pt x="280" y="160"/>
                    <a:pt x="280" y="160"/>
                  </a:cubicBezTo>
                  <a:cubicBezTo>
                    <a:pt x="281" y="159"/>
                    <a:pt x="281" y="158"/>
                    <a:pt x="281" y="158"/>
                  </a:cubicBezTo>
                  <a:cubicBezTo>
                    <a:pt x="329" y="111"/>
                    <a:pt x="329" y="111"/>
                    <a:pt x="329" y="111"/>
                  </a:cubicBezTo>
                  <a:cubicBezTo>
                    <a:pt x="338" y="102"/>
                    <a:pt x="338" y="87"/>
                    <a:pt x="329" y="78"/>
                  </a:cubicBezTo>
                  <a:lnTo>
                    <a:pt x="260" y="9"/>
                  </a:lnTo>
                  <a:close/>
                  <a:moveTo>
                    <a:pt x="124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8" y="211"/>
                    <a:pt x="98" y="211"/>
                    <a:pt x="98" y="211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36" y="129"/>
                    <a:pt x="236" y="129"/>
                    <a:pt x="236" y="129"/>
                  </a:cubicBezTo>
                  <a:lnTo>
                    <a:pt x="124" y="238"/>
                  </a:lnTo>
                  <a:close/>
                  <a:moveTo>
                    <a:pt x="86" y="197"/>
                  </a:moveTo>
                  <a:cubicBezTo>
                    <a:pt x="70" y="193"/>
                    <a:pt x="70" y="193"/>
                    <a:pt x="70" y="193"/>
                  </a:cubicBezTo>
                  <a:cubicBezTo>
                    <a:pt x="185" y="78"/>
                    <a:pt x="185" y="78"/>
                    <a:pt x="185" y="78"/>
                  </a:cubicBezTo>
                  <a:cubicBezTo>
                    <a:pt x="195" y="88"/>
                    <a:pt x="195" y="88"/>
                    <a:pt x="195" y="88"/>
                  </a:cubicBezTo>
                  <a:lnTo>
                    <a:pt x="86" y="197"/>
                  </a:lnTo>
                  <a:close/>
                  <a:moveTo>
                    <a:pt x="58" y="209"/>
                  </a:moveTo>
                  <a:cubicBezTo>
                    <a:pt x="80" y="214"/>
                    <a:pt x="80" y="214"/>
                    <a:pt x="80" y="214"/>
                  </a:cubicBezTo>
                  <a:cubicBezTo>
                    <a:pt x="80" y="247"/>
                    <a:pt x="80" y="247"/>
                    <a:pt x="80" y="247"/>
                  </a:cubicBezTo>
                  <a:cubicBezTo>
                    <a:pt x="80" y="253"/>
                    <a:pt x="84" y="257"/>
                    <a:pt x="89" y="257"/>
                  </a:cubicBezTo>
                  <a:cubicBezTo>
                    <a:pt x="121" y="257"/>
                    <a:pt x="121" y="257"/>
                    <a:pt x="121" y="257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25" y="312"/>
                    <a:pt x="25" y="312"/>
                    <a:pt x="25" y="312"/>
                  </a:cubicBezTo>
                  <a:lnTo>
                    <a:pt x="58" y="209"/>
                  </a:lnTo>
                  <a:close/>
                  <a:moveTo>
                    <a:pt x="145" y="270"/>
                  </a:moveTo>
                  <a:cubicBezTo>
                    <a:pt x="139" y="250"/>
                    <a:pt x="139" y="250"/>
                    <a:pt x="139" y="250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260" y="153"/>
                    <a:pt x="260" y="153"/>
                    <a:pt x="260" y="153"/>
                  </a:cubicBezTo>
                  <a:lnTo>
                    <a:pt x="145" y="270"/>
                  </a:lnTo>
                  <a:close/>
                  <a:moveTo>
                    <a:pt x="316" y="97"/>
                  </a:moveTo>
                  <a:cubicBezTo>
                    <a:pt x="273" y="140"/>
                    <a:pt x="273" y="140"/>
                    <a:pt x="273" y="140"/>
                  </a:cubicBezTo>
                  <a:cubicBezTo>
                    <a:pt x="198" y="65"/>
                    <a:pt x="198" y="65"/>
                    <a:pt x="198" y="65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2" y="21"/>
                    <a:pt x="243" y="21"/>
                    <a:pt x="244" y="21"/>
                  </a:cubicBezTo>
                  <a:cubicBezTo>
                    <a:pt x="244" y="21"/>
                    <a:pt x="246" y="21"/>
                    <a:pt x="247" y="22"/>
                  </a:cubicBezTo>
                  <a:cubicBezTo>
                    <a:pt x="316" y="91"/>
                    <a:pt x="316" y="91"/>
                    <a:pt x="316" y="91"/>
                  </a:cubicBezTo>
                  <a:cubicBezTo>
                    <a:pt x="317" y="93"/>
                    <a:pt x="317" y="96"/>
                    <a:pt x="316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Shape 199">
            <a:extLst>
              <a:ext uri="{FF2B5EF4-FFF2-40B4-BE49-F238E27FC236}">
                <a16:creationId xmlns:a16="http://schemas.microsoft.com/office/drawing/2014/main" id="{A8E4B47B-2EBD-5B32-2221-DE9424968586}"/>
              </a:ext>
            </a:extLst>
          </p:cNvPr>
          <p:cNvGrpSpPr/>
          <p:nvPr/>
        </p:nvGrpSpPr>
        <p:grpSpPr>
          <a:xfrm>
            <a:off x="4093819" y="4232396"/>
            <a:ext cx="702733" cy="563035"/>
            <a:chOff x="3103564" y="3040063"/>
            <a:chExt cx="527050" cy="422276"/>
          </a:xfrm>
          <a:solidFill>
            <a:schemeClr val="tx2"/>
          </a:solidFill>
        </p:grpSpPr>
        <p:sp>
          <p:nvSpPr>
            <p:cNvPr id="145" name="Shape 200">
              <a:extLst>
                <a:ext uri="{FF2B5EF4-FFF2-40B4-BE49-F238E27FC236}">
                  <a16:creationId xmlns:a16="http://schemas.microsoft.com/office/drawing/2014/main" id="{498916A0-6B20-14D7-022E-8400AA39B155}"/>
                </a:ext>
              </a:extLst>
            </p:cNvPr>
            <p:cNvSpPr/>
            <p:nvPr/>
          </p:nvSpPr>
          <p:spPr>
            <a:xfrm>
              <a:off x="3611564" y="3040063"/>
              <a:ext cx="19050" cy="422275"/>
            </a:xfrm>
            <a:custGeom>
              <a:avLst/>
              <a:gdLst/>
              <a:ahLst/>
              <a:cxnLst/>
              <a:rect l="0" t="0" r="0" b="0"/>
              <a:pathLst>
                <a:path w="18" h="424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4" y="424"/>
                    <a:pt x="9" y="424"/>
                  </a:cubicBezTo>
                  <a:cubicBezTo>
                    <a:pt x="14" y="424"/>
                    <a:pt x="18" y="420"/>
                    <a:pt x="18" y="41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4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Shape 201">
              <a:extLst>
                <a:ext uri="{FF2B5EF4-FFF2-40B4-BE49-F238E27FC236}">
                  <a16:creationId xmlns:a16="http://schemas.microsoft.com/office/drawing/2014/main" id="{3E1332AB-D2B2-A348-D8B9-4A998C047F1E}"/>
                </a:ext>
              </a:extLst>
            </p:cNvPr>
            <p:cNvSpPr/>
            <p:nvPr/>
          </p:nvSpPr>
          <p:spPr>
            <a:xfrm>
              <a:off x="3128964" y="3054351"/>
              <a:ext cx="474663" cy="407988"/>
            </a:xfrm>
            <a:custGeom>
              <a:avLst/>
              <a:gdLst/>
              <a:ahLst/>
              <a:cxnLst/>
              <a:rect l="0" t="0" r="0" b="0"/>
              <a:pathLst>
                <a:path w="477" h="410" extrusionOk="0">
                  <a:moveTo>
                    <a:pt x="472" y="2"/>
                  </a:moveTo>
                  <a:cubicBezTo>
                    <a:pt x="469" y="0"/>
                    <a:pt x="465" y="0"/>
                    <a:pt x="462" y="3"/>
                  </a:cubicBezTo>
                  <a:cubicBezTo>
                    <a:pt x="460" y="5"/>
                    <a:pt x="457" y="6"/>
                    <a:pt x="455" y="9"/>
                  </a:cubicBezTo>
                  <a:cubicBezTo>
                    <a:pt x="416" y="39"/>
                    <a:pt x="351" y="90"/>
                    <a:pt x="219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17" y="90"/>
                    <a:pt x="0" y="107"/>
                    <a:pt x="0" y="128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89"/>
                    <a:pt x="17" y="306"/>
                    <a:pt x="37" y="306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1" y="322"/>
                    <a:pt x="87" y="355"/>
                    <a:pt x="112" y="380"/>
                  </a:cubicBezTo>
                  <a:cubicBezTo>
                    <a:pt x="132" y="400"/>
                    <a:pt x="159" y="410"/>
                    <a:pt x="193" y="410"/>
                  </a:cubicBezTo>
                  <a:cubicBezTo>
                    <a:pt x="198" y="410"/>
                    <a:pt x="202" y="406"/>
                    <a:pt x="202" y="401"/>
                  </a:cubicBezTo>
                  <a:cubicBezTo>
                    <a:pt x="202" y="396"/>
                    <a:pt x="198" y="392"/>
                    <a:pt x="193" y="392"/>
                  </a:cubicBezTo>
                  <a:cubicBezTo>
                    <a:pt x="164" y="392"/>
                    <a:pt x="141" y="384"/>
                    <a:pt x="125" y="367"/>
                  </a:cubicBezTo>
                  <a:cubicBezTo>
                    <a:pt x="105" y="347"/>
                    <a:pt x="100" y="320"/>
                    <a:pt x="98" y="306"/>
                  </a:cubicBezTo>
                  <a:cubicBezTo>
                    <a:pt x="131" y="306"/>
                    <a:pt x="131" y="306"/>
                    <a:pt x="131" y="306"/>
                  </a:cubicBezTo>
                  <a:cubicBezTo>
                    <a:pt x="133" y="315"/>
                    <a:pt x="137" y="330"/>
                    <a:pt x="149" y="342"/>
                  </a:cubicBezTo>
                  <a:cubicBezTo>
                    <a:pt x="160" y="353"/>
                    <a:pt x="174" y="358"/>
                    <a:pt x="193" y="358"/>
                  </a:cubicBezTo>
                  <a:cubicBezTo>
                    <a:pt x="198" y="358"/>
                    <a:pt x="202" y="354"/>
                    <a:pt x="202" y="349"/>
                  </a:cubicBezTo>
                  <a:cubicBezTo>
                    <a:pt x="202" y="344"/>
                    <a:pt x="198" y="339"/>
                    <a:pt x="193" y="339"/>
                  </a:cubicBezTo>
                  <a:cubicBezTo>
                    <a:pt x="162" y="339"/>
                    <a:pt x="153" y="319"/>
                    <a:pt x="150" y="306"/>
                  </a:cubicBezTo>
                  <a:cubicBezTo>
                    <a:pt x="218" y="306"/>
                    <a:pt x="218" y="306"/>
                    <a:pt x="218" y="306"/>
                  </a:cubicBezTo>
                  <a:cubicBezTo>
                    <a:pt x="351" y="306"/>
                    <a:pt x="416" y="357"/>
                    <a:pt x="455" y="388"/>
                  </a:cubicBezTo>
                  <a:cubicBezTo>
                    <a:pt x="457" y="390"/>
                    <a:pt x="460" y="392"/>
                    <a:pt x="462" y="393"/>
                  </a:cubicBezTo>
                  <a:cubicBezTo>
                    <a:pt x="464" y="395"/>
                    <a:pt x="466" y="395"/>
                    <a:pt x="468" y="395"/>
                  </a:cubicBezTo>
                  <a:cubicBezTo>
                    <a:pt x="469" y="395"/>
                    <a:pt x="470" y="395"/>
                    <a:pt x="472" y="394"/>
                  </a:cubicBezTo>
                  <a:cubicBezTo>
                    <a:pt x="475" y="393"/>
                    <a:pt x="477" y="390"/>
                    <a:pt x="477" y="386"/>
                  </a:cubicBezTo>
                  <a:cubicBezTo>
                    <a:pt x="477" y="10"/>
                    <a:pt x="477" y="10"/>
                    <a:pt x="477" y="10"/>
                  </a:cubicBezTo>
                  <a:cubicBezTo>
                    <a:pt x="477" y="6"/>
                    <a:pt x="475" y="3"/>
                    <a:pt x="472" y="2"/>
                  </a:cubicBezTo>
                  <a:close/>
                  <a:moveTo>
                    <a:pt x="19" y="269"/>
                  </a:moveTo>
                  <a:cubicBezTo>
                    <a:pt x="19" y="128"/>
                    <a:pt x="19" y="128"/>
                    <a:pt x="19" y="128"/>
                  </a:cubicBezTo>
                  <a:cubicBezTo>
                    <a:pt x="19" y="118"/>
                    <a:pt x="27" y="109"/>
                    <a:pt x="37" y="109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78" y="287"/>
                    <a:pt x="78" y="287"/>
                    <a:pt x="78" y="287"/>
                  </a:cubicBezTo>
                  <a:cubicBezTo>
                    <a:pt x="37" y="287"/>
                    <a:pt x="37" y="287"/>
                    <a:pt x="37" y="287"/>
                  </a:cubicBezTo>
                  <a:cubicBezTo>
                    <a:pt x="27" y="287"/>
                    <a:pt x="19" y="279"/>
                    <a:pt x="19" y="269"/>
                  </a:cubicBezTo>
                  <a:close/>
                  <a:moveTo>
                    <a:pt x="458" y="367"/>
                  </a:moveTo>
                  <a:cubicBezTo>
                    <a:pt x="417" y="334"/>
                    <a:pt x="348" y="287"/>
                    <a:pt x="218" y="287"/>
                  </a:cubicBezTo>
                  <a:cubicBezTo>
                    <a:pt x="143" y="287"/>
                    <a:pt x="143" y="287"/>
                    <a:pt x="143" y="287"/>
                  </a:cubicBezTo>
                  <a:cubicBezTo>
                    <a:pt x="142" y="287"/>
                    <a:pt x="141" y="287"/>
                    <a:pt x="140" y="287"/>
                  </a:cubicBezTo>
                  <a:cubicBezTo>
                    <a:pt x="140" y="287"/>
                    <a:pt x="140" y="287"/>
                    <a:pt x="140" y="287"/>
                  </a:cubicBezTo>
                  <a:cubicBezTo>
                    <a:pt x="139" y="287"/>
                    <a:pt x="138" y="287"/>
                    <a:pt x="137" y="287"/>
                  </a:cubicBezTo>
                  <a:cubicBezTo>
                    <a:pt x="97" y="287"/>
                    <a:pt x="97" y="287"/>
                    <a:pt x="97" y="287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349" y="109"/>
                    <a:pt x="417" y="62"/>
                    <a:pt x="458" y="29"/>
                  </a:cubicBezTo>
                  <a:lnTo>
                    <a:pt x="458" y="3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Shape 202">
              <a:extLst>
                <a:ext uri="{FF2B5EF4-FFF2-40B4-BE49-F238E27FC236}">
                  <a16:creationId xmlns:a16="http://schemas.microsoft.com/office/drawing/2014/main" id="{DD95E47D-FD10-F663-73B8-4F9DB46C0257}"/>
                </a:ext>
              </a:extLst>
            </p:cNvPr>
            <p:cNvSpPr/>
            <p:nvPr/>
          </p:nvSpPr>
          <p:spPr>
            <a:xfrm>
              <a:off x="3103564" y="3171826"/>
              <a:ext cx="17463" cy="158750"/>
            </a:xfrm>
            <a:custGeom>
              <a:avLst/>
              <a:gdLst/>
              <a:ahLst/>
              <a:cxnLst/>
              <a:rect l="0" t="0" r="0" b="0"/>
              <a:pathLst>
                <a:path w="18" h="160" extrusionOk="0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5"/>
                    <a:pt x="4" y="160"/>
                    <a:pt x="9" y="160"/>
                  </a:cubicBezTo>
                  <a:cubicBezTo>
                    <a:pt x="14" y="160"/>
                    <a:pt x="18" y="155"/>
                    <a:pt x="18" y="15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5"/>
                    <a:pt x="14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" name="Shape 203">
            <a:extLst>
              <a:ext uri="{FF2B5EF4-FFF2-40B4-BE49-F238E27FC236}">
                <a16:creationId xmlns:a16="http://schemas.microsoft.com/office/drawing/2014/main" id="{41E01B24-13C9-0486-231D-EA40EE641EB7}"/>
              </a:ext>
            </a:extLst>
          </p:cNvPr>
          <p:cNvGrpSpPr/>
          <p:nvPr/>
        </p:nvGrpSpPr>
        <p:grpSpPr>
          <a:xfrm>
            <a:off x="1953868" y="4232396"/>
            <a:ext cx="372533" cy="563035"/>
            <a:chOff x="1498601" y="3040063"/>
            <a:chExt cx="279400" cy="422276"/>
          </a:xfrm>
          <a:solidFill>
            <a:schemeClr val="tx2"/>
          </a:solidFill>
        </p:grpSpPr>
        <p:sp>
          <p:nvSpPr>
            <p:cNvPr id="149" name="Shape 204">
              <a:extLst>
                <a:ext uri="{FF2B5EF4-FFF2-40B4-BE49-F238E27FC236}">
                  <a16:creationId xmlns:a16="http://schemas.microsoft.com/office/drawing/2014/main" id="{2CAD6A02-F3BE-913B-FB89-41367A8D7709}"/>
                </a:ext>
              </a:extLst>
            </p:cNvPr>
            <p:cNvSpPr/>
            <p:nvPr/>
          </p:nvSpPr>
          <p:spPr>
            <a:xfrm>
              <a:off x="1498601" y="3040063"/>
              <a:ext cx="279400" cy="17463"/>
            </a:xfrm>
            <a:custGeom>
              <a:avLst/>
              <a:gdLst/>
              <a:ahLst/>
              <a:cxnLst/>
              <a:rect l="0" t="0" r="0" b="0"/>
              <a:pathLst>
                <a:path w="281" h="18" extrusionOk="0">
                  <a:moveTo>
                    <a:pt x="9" y="18"/>
                  </a:moveTo>
                  <a:cubicBezTo>
                    <a:pt x="272" y="18"/>
                    <a:pt x="272" y="18"/>
                    <a:pt x="272" y="18"/>
                  </a:cubicBezTo>
                  <a:cubicBezTo>
                    <a:pt x="277" y="18"/>
                    <a:pt x="281" y="14"/>
                    <a:pt x="281" y="9"/>
                  </a:cubicBezTo>
                  <a:cubicBezTo>
                    <a:pt x="281" y="4"/>
                    <a:pt x="277" y="0"/>
                    <a:pt x="27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Shape 205">
              <a:extLst>
                <a:ext uri="{FF2B5EF4-FFF2-40B4-BE49-F238E27FC236}">
                  <a16:creationId xmlns:a16="http://schemas.microsoft.com/office/drawing/2014/main" id="{E3963CCA-7BB2-AF46-91F4-E29E3F0CF7D9}"/>
                </a:ext>
              </a:extLst>
            </p:cNvPr>
            <p:cNvSpPr/>
            <p:nvPr/>
          </p:nvSpPr>
          <p:spPr>
            <a:xfrm>
              <a:off x="1511301" y="3065463"/>
              <a:ext cx="254000" cy="371475"/>
            </a:xfrm>
            <a:custGeom>
              <a:avLst/>
              <a:gdLst/>
              <a:ahLst/>
              <a:cxnLst/>
              <a:rect l="0" t="0" r="0" b="0"/>
              <a:pathLst>
                <a:path w="255" h="372" extrusionOk="0">
                  <a:moveTo>
                    <a:pt x="255" y="56"/>
                  </a:moveTo>
                  <a:cubicBezTo>
                    <a:pt x="255" y="9"/>
                    <a:pt x="255" y="9"/>
                    <a:pt x="255" y="9"/>
                  </a:cubicBezTo>
                  <a:cubicBezTo>
                    <a:pt x="255" y="4"/>
                    <a:pt x="250" y="0"/>
                    <a:pt x="245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1" y="4"/>
                    <a:pt x="1" y="9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121"/>
                    <a:pt x="48" y="165"/>
                    <a:pt x="78" y="186"/>
                  </a:cubicBezTo>
                  <a:cubicBezTo>
                    <a:pt x="45" y="210"/>
                    <a:pt x="0" y="253"/>
                    <a:pt x="0" y="316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68"/>
                    <a:pt x="4" y="372"/>
                    <a:pt x="9" y="372"/>
                  </a:cubicBezTo>
                  <a:cubicBezTo>
                    <a:pt x="245" y="372"/>
                    <a:pt x="245" y="372"/>
                    <a:pt x="245" y="372"/>
                  </a:cubicBezTo>
                  <a:cubicBezTo>
                    <a:pt x="250" y="372"/>
                    <a:pt x="255" y="368"/>
                    <a:pt x="255" y="363"/>
                  </a:cubicBezTo>
                  <a:cubicBezTo>
                    <a:pt x="255" y="316"/>
                    <a:pt x="255" y="316"/>
                    <a:pt x="255" y="316"/>
                  </a:cubicBezTo>
                  <a:cubicBezTo>
                    <a:pt x="255" y="252"/>
                    <a:pt x="207" y="208"/>
                    <a:pt x="177" y="186"/>
                  </a:cubicBezTo>
                  <a:cubicBezTo>
                    <a:pt x="210" y="162"/>
                    <a:pt x="255" y="119"/>
                    <a:pt x="255" y="56"/>
                  </a:cubicBezTo>
                  <a:close/>
                  <a:moveTo>
                    <a:pt x="127" y="297"/>
                  </a:moveTo>
                  <a:cubicBezTo>
                    <a:pt x="184" y="354"/>
                    <a:pt x="184" y="354"/>
                    <a:pt x="184" y="354"/>
                  </a:cubicBezTo>
                  <a:cubicBezTo>
                    <a:pt x="71" y="354"/>
                    <a:pt x="71" y="354"/>
                    <a:pt x="71" y="354"/>
                  </a:cubicBezTo>
                  <a:lnTo>
                    <a:pt x="127" y="297"/>
                  </a:lnTo>
                  <a:close/>
                  <a:moveTo>
                    <a:pt x="155" y="178"/>
                  </a:moveTo>
                  <a:cubicBezTo>
                    <a:pt x="152" y="180"/>
                    <a:pt x="151" y="183"/>
                    <a:pt x="151" y="186"/>
                  </a:cubicBezTo>
                  <a:cubicBezTo>
                    <a:pt x="151" y="189"/>
                    <a:pt x="152" y="192"/>
                    <a:pt x="155" y="194"/>
                  </a:cubicBezTo>
                  <a:cubicBezTo>
                    <a:pt x="179" y="209"/>
                    <a:pt x="236" y="252"/>
                    <a:pt x="236" y="316"/>
                  </a:cubicBezTo>
                  <a:cubicBezTo>
                    <a:pt x="236" y="354"/>
                    <a:pt x="236" y="354"/>
                    <a:pt x="236" y="354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137" y="280"/>
                    <a:pt x="137" y="280"/>
                    <a:pt x="137" y="280"/>
                  </a:cubicBezTo>
                  <a:cubicBezTo>
                    <a:pt x="137" y="271"/>
                    <a:pt x="137" y="271"/>
                    <a:pt x="137" y="271"/>
                  </a:cubicBezTo>
                  <a:cubicBezTo>
                    <a:pt x="137" y="266"/>
                    <a:pt x="133" y="262"/>
                    <a:pt x="127" y="262"/>
                  </a:cubicBezTo>
                  <a:cubicBezTo>
                    <a:pt x="122" y="262"/>
                    <a:pt x="118" y="266"/>
                    <a:pt x="118" y="271"/>
                  </a:cubicBezTo>
                  <a:cubicBezTo>
                    <a:pt x="118" y="280"/>
                    <a:pt x="118" y="280"/>
                    <a:pt x="118" y="280"/>
                  </a:cubicBezTo>
                  <a:cubicBezTo>
                    <a:pt x="45" y="354"/>
                    <a:pt x="45" y="354"/>
                    <a:pt x="45" y="354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9" y="316"/>
                    <a:pt x="19" y="316"/>
                    <a:pt x="19" y="316"/>
                  </a:cubicBezTo>
                  <a:cubicBezTo>
                    <a:pt x="19" y="254"/>
                    <a:pt x="69" y="213"/>
                    <a:pt x="100" y="194"/>
                  </a:cubicBezTo>
                  <a:cubicBezTo>
                    <a:pt x="102" y="192"/>
                    <a:pt x="104" y="189"/>
                    <a:pt x="104" y="186"/>
                  </a:cubicBezTo>
                  <a:cubicBezTo>
                    <a:pt x="104" y="183"/>
                    <a:pt x="102" y="180"/>
                    <a:pt x="100" y="178"/>
                  </a:cubicBezTo>
                  <a:cubicBezTo>
                    <a:pt x="76" y="163"/>
                    <a:pt x="20" y="121"/>
                    <a:pt x="20" y="56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36" y="19"/>
                    <a:pt x="236" y="19"/>
                    <a:pt x="236" y="19"/>
                  </a:cubicBezTo>
                  <a:cubicBezTo>
                    <a:pt x="236" y="56"/>
                    <a:pt x="236" y="56"/>
                    <a:pt x="236" y="56"/>
                  </a:cubicBezTo>
                  <a:cubicBezTo>
                    <a:pt x="236" y="118"/>
                    <a:pt x="185" y="159"/>
                    <a:pt x="155" y="17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Shape 206">
              <a:extLst>
                <a:ext uri="{FF2B5EF4-FFF2-40B4-BE49-F238E27FC236}">
                  <a16:creationId xmlns:a16="http://schemas.microsoft.com/office/drawing/2014/main" id="{AB1239F2-3F8D-58B9-6266-7DF038305B4B}"/>
                </a:ext>
              </a:extLst>
            </p:cNvPr>
            <p:cNvSpPr/>
            <p:nvPr/>
          </p:nvSpPr>
          <p:spPr>
            <a:xfrm>
              <a:off x="1566864" y="3155951"/>
              <a:ext cx="147638" cy="77788"/>
            </a:xfrm>
            <a:custGeom>
              <a:avLst/>
              <a:gdLst/>
              <a:ahLst/>
              <a:cxnLst/>
              <a:rect l="0" t="0" r="0" b="0"/>
              <a:pathLst>
                <a:path w="148" h="78" extrusionOk="0">
                  <a:moveTo>
                    <a:pt x="13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2"/>
                    <a:pt x="2" y="5"/>
                  </a:cubicBezTo>
                  <a:cubicBezTo>
                    <a:pt x="0" y="8"/>
                    <a:pt x="0" y="11"/>
                    <a:pt x="2" y="14"/>
                  </a:cubicBezTo>
                  <a:cubicBezTo>
                    <a:pt x="18" y="41"/>
                    <a:pt x="41" y="58"/>
                    <a:pt x="65" y="75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9" y="78"/>
                    <a:pt x="70" y="78"/>
                    <a:pt x="72" y="78"/>
                  </a:cubicBezTo>
                  <a:cubicBezTo>
                    <a:pt x="74" y="78"/>
                    <a:pt x="76" y="78"/>
                    <a:pt x="78" y="76"/>
                  </a:cubicBezTo>
                  <a:cubicBezTo>
                    <a:pt x="81" y="74"/>
                    <a:pt x="85" y="72"/>
                    <a:pt x="88" y="69"/>
                  </a:cubicBezTo>
                  <a:cubicBezTo>
                    <a:pt x="110" y="54"/>
                    <a:pt x="132" y="38"/>
                    <a:pt x="146" y="14"/>
                  </a:cubicBezTo>
                  <a:cubicBezTo>
                    <a:pt x="148" y="11"/>
                    <a:pt x="148" y="8"/>
                    <a:pt x="147" y="5"/>
                  </a:cubicBezTo>
                  <a:cubicBezTo>
                    <a:pt x="145" y="2"/>
                    <a:pt x="142" y="0"/>
                    <a:pt x="138" y="0"/>
                  </a:cubicBezTo>
                  <a:close/>
                  <a:moveTo>
                    <a:pt x="77" y="54"/>
                  </a:moveTo>
                  <a:cubicBezTo>
                    <a:pt x="76" y="55"/>
                    <a:pt x="74" y="56"/>
                    <a:pt x="72" y="57"/>
                  </a:cubicBezTo>
                  <a:cubicBezTo>
                    <a:pt x="55" y="45"/>
                    <a:pt x="40" y="34"/>
                    <a:pt x="28" y="19"/>
                  </a:cubicBezTo>
                  <a:cubicBezTo>
                    <a:pt x="120" y="19"/>
                    <a:pt x="120" y="19"/>
                    <a:pt x="120" y="19"/>
                  </a:cubicBezTo>
                  <a:cubicBezTo>
                    <a:pt x="108" y="32"/>
                    <a:pt x="93" y="43"/>
                    <a:pt x="77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Shape 207">
              <a:extLst>
                <a:ext uri="{FF2B5EF4-FFF2-40B4-BE49-F238E27FC236}">
                  <a16:creationId xmlns:a16="http://schemas.microsoft.com/office/drawing/2014/main" id="{63675C2D-D7E8-C988-ED8E-F4ED9D510241}"/>
                </a:ext>
              </a:extLst>
            </p:cNvPr>
            <p:cNvSpPr/>
            <p:nvPr/>
          </p:nvSpPr>
          <p:spPr>
            <a:xfrm>
              <a:off x="1498601" y="3444876"/>
              <a:ext cx="279400" cy="17463"/>
            </a:xfrm>
            <a:custGeom>
              <a:avLst/>
              <a:gdLst/>
              <a:ahLst/>
              <a:cxnLst/>
              <a:rect l="0" t="0" r="0" b="0"/>
              <a:pathLst>
                <a:path w="281" h="18" extrusionOk="0">
                  <a:moveTo>
                    <a:pt x="27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9" y="18"/>
                  </a:cubicBezTo>
                  <a:cubicBezTo>
                    <a:pt x="272" y="18"/>
                    <a:pt x="272" y="18"/>
                    <a:pt x="272" y="18"/>
                  </a:cubicBezTo>
                  <a:cubicBezTo>
                    <a:pt x="277" y="18"/>
                    <a:pt x="281" y="14"/>
                    <a:pt x="281" y="9"/>
                  </a:cubicBezTo>
                  <a:cubicBezTo>
                    <a:pt x="281" y="4"/>
                    <a:pt x="277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Shape 208">
              <a:extLst>
                <a:ext uri="{FF2B5EF4-FFF2-40B4-BE49-F238E27FC236}">
                  <a16:creationId xmlns:a16="http://schemas.microsoft.com/office/drawing/2014/main" id="{C79E062C-8C0C-22AB-AFE5-C20CBE1FC68C}"/>
                </a:ext>
              </a:extLst>
            </p:cNvPr>
            <p:cNvSpPr/>
            <p:nvPr/>
          </p:nvSpPr>
          <p:spPr>
            <a:xfrm>
              <a:off x="1628776" y="3287713"/>
              <a:ext cx="19050" cy="30163"/>
            </a:xfrm>
            <a:custGeom>
              <a:avLst/>
              <a:gdLst/>
              <a:ahLst/>
              <a:cxnLst/>
              <a:rect l="0" t="0" r="0" b="0"/>
              <a:pathLst>
                <a:path w="19" h="31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7"/>
                    <a:pt x="4" y="31"/>
                    <a:pt x="9" y="31"/>
                  </a:cubicBezTo>
                  <a:cubicBezTo>
                    <a:pt x="15" y="31"/>
                    <a:pt x="19" y="27"/>
                    <a:pt x="19" y="2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4"/>
                    <a:pt x="15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Shape 209">
              <a:extLst>
                <a:ext uri="{FF2B5EF4-FFF2-40B4-BE49-F238E27FC236}">
                  <a16:creationId xmlns:a16="http://schemas.microsoft.com/office/drawing/2014/main" id="{D603F680-DFA3-436B-F4F4-B8D3BA311D7C}"/>
                </a:ext>
              </a:extLst>
            </p:cNvPr>
            <p:cNvSpPr/>
            <p:nvPr/>
          </p:nvSpPr>
          <p:spPr>
            <a:xfrm>
              <a:off x="1628776" y="3248026"/>
              <a:ext cx="19050" cy="31750"/>
            </a:xfrm>
            <a:custGeom>
              <a:avLst/>
              <a:gdLst/>
              <a:ahLst/>
              <a:cxnLst/>
              <a:rect l="0" t="0" r="0" b="0"/>
              <a:pathLst>
                <a:path w="19" h="32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4" y="32"/>
                    <a:pt x="9" y="32"/>
                  </a:cubicBezTo>
                  <a:cubicBezTo>
                    <a:pt x="15" y="32"/>
                    <a:pt x="19" y="28"/>
                    <a:pt x="19" y="23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4"/>
                    <a:pt x="15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Shape 210">
            <a:extLst>
              <a:ext uri="{FF2B5EF4-FFF2-40B4-BE49-F238E27FC236}">
                <a16:creationId xmlns:a16="http://schemas.microsoft.com/office/drawing/2014/main" id="{A5E360C9-0DC6-ABB4-B663-FF77AB5C28DE}"/>
              </a:ext>
            </a:extLst>
          </p:cNvPr>
          <p:cNvSpPr/>
          <p:nvPr/>
        </p:nvSpPr>
        <p:spPr>
          <a:xfrm>
            <a:off x="2963518" y="4232397"/>
            <a:ext cx="493184" cy="563033"/>
          </a:xfrm>
          <a:custGeom>
            <a:avLst/>
            <a:gdLst/>
            <a:ahLst/>
            <a:cxnLst/>
            <a:rect l="0" t="0" r="0" b="0"/>
            <a:pathLst>
              <a:path w="372" h="424" extrusionOk="0">
                <a:moveTo>
                  <a:pt x="337" y="170"/>
                </a:moveTo>
                <a:cubicBezTo>
                  <a:pt x="320" y="170"/>
                  <a:pt x="320" y="170"/>
                  <a:pt x="320" y="170"/>
                </a:cubicBezTo>
                <a:cubicBezTo>
                  <a:pt x="320" y="133"/>
                  <a:pt x="320" y="133"/>
                  <a:pt x="320" y="133"/>
                </a:cubicBezTo>
                <a:cubicBezTo>
                  <a:pt x="320" y="60"/>
                  <a:pt x="260" y="0"/>
                  <a:pt x="186" y="0"/>
                </a:cubicBezTo>
                <a:cubicBezTo>
                  <a:pt x="112" y="0"/>
                  <a:pt x="52" y="60"/>
                  <a:pt x="52" y="133"/>
                </a:cubicBezTo>
                <a:cubicBezTo>
                  <a:pt x="52" y="170"/>
                  <a:pt x="52" y="170"/>
                  <a:pt x="52" y="170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16" y="170"/>
                  <a:pt x="0" y="186"/>
                  <a:pt x="0" y="205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409"/>
                  <a:pt x="16" y="424"/>
                  <a:pt x="35" y="424"/>
                </a:cubicBezTo>
                <a:cubicBezTo>
                  <a:pt x="337" y="424"/>
                  <a:pt x="337" y="424"/>
                  <a:pt x="337" y="424"/>
                </a:cubicBezTo>
                <a:cubicBezTo>
                  <a:pt x="356" y="424"/>
                  <a:pt x="372" y="409"/>
                  <a:pt x="372" y="389"/>
                </a:cubicBezTo>
                <a:cubicBezTo>
                  <a:pt x="372" y="205"/>
                  <a:pt x="372" y="205"/>
                  <a:pt x="372" y="205"/>
                </a:cubicBezTo>
                <a:cubicBezTo>
                  <a:pt x="372" y="186"/>
                  <a:pt x="356" y="170"/>
                  <a:pt x="337" y="170"/>
                </a:cubicBezTo>
                <a:close/>
                <a:moveTo>
                  <a:pt x="202" y="340"/>
                </a:moveTo>
                <a:cubicBezTo>
                  <a:pt x="262" y="280"/>
                  <a:pt x="262" y="280"/>
                  <a:pt x="262" y="280"/>
                </a:cubicBezTo>
                <a:cubicBezTo>
                  <a:pt x="314" y="280"/>
                  <a:pt x="314" y="280"/>
                  <a:pt x="314" y="280"/>
                </a:cubicBezTo>
                <a:cubicBezTo>
                  <a:pt x="254" y="340"/>
                  <a:pt x="254" y="340"/>
                  <a:pt x="254" y="340"/>
                </a:cubicBezTo>
                <a:lnTo>
                  <a:pt x="202" y="340"/>
                </a:lnTo>
                <a:close/>
                <a:moveTo>
                  <a:pt x="124" y="340"/>
                </a:moveTo>
                <a:cubicBezTo>
                  <a:pt x="183" y="280"/>
                  <a:pt x="183" y="280"/>
                  <a:pt x="183" y="280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176" y="340"/>
                  <a:pt x="176" y="340"/>
                  <a:pt x="176" y="340"/>
                </a:cubicBezTo>
                <a:lnTo>
                  <a:pt x="124" y="340"/>
                </a:lnTo>
                <a:close/>
                <a:moveTo>
                  <a:pt x="45" y="340"/>
                </a:moveTo>
                <a:cubicBezTo>
                  <a:pt x="105" y="280"/>
                  <a:pt x="105" y="280"/>
                  <a:pt x="105" y="280"/>
                </a:cubicBezTo>
                <a:cubicBezTo>
                  <a:pt x="157" y="280"/>
                  <a:pt x="157" y="280"/>
                  <a:pt x="157" y="280"/>
                </a:cubicBezTo>
                <a:cubicBezTo>
                  <a:pt x="97" y="340"/>
                  <a:pt x="97" y="340"/>
                  <a:pt x="97" y="340"/>
                </a:cubicBezTo>
                <a:lnTo>
                  <a:pt x="45" y="340"/>
                </a:lnTo>
                <a:close/>
                <a:moveTo>
                  <a:pt x="19" y="280"/>
                </a:moveTo>
                <a:cubicBezTo>
                  <a:pt x="78" y="280"/>
                  <a:pt x="78" y="280"/>
                  <a:pt x="78" y="280"/>
                </a:cubicBezTo>
                <a:cubicBezTo>
                  <a:pt x="19" y="340"/>
                  <a:pt x="19" y="340"/>
                  <a:pt x="19" y="340"/>
                </a:cubicBezTo>
                <a:lnTo>
                  <a:pt x="19" y="280"/>
                </a:lnTo>
                <a:close/>
                <a:moveTo>
                  <a:pt x="341" y="280"/>
                </a:moveTo>
                <a:cubicBezTo>
                  <a:pt x="354" y="280"/>
                  <a:pt x="354" y="280"/>
                  <a:pt x="354" y="280"/>
                </a:cubicBezTo>
                <a:cubicBezTo>
                  <a:pt x="354" y="340"/>
                  <a:pt x="354" y="340"/>
                  <a:pt x="354" y="340"/>
                </a:cubicBezTo>
                <a:cubicBezTo>
                  <a:pt x="281" y="340"/>
                  <a:pt x="281" y="340"/>
                  <a:pt x="281" y="340"/>
                </a:cubicBezTo>
                <a:lnTo>
                  <a:pt x="341" y="280"/>
                </a:lnTo>
                <a:close/>
                <a:moveTo>
                  <a:pt x="71" y="133"/>
                </a:moveTo>
                <a:cubicBezTo>
                  <a:pt x="71" y="70"/>
                  <a:pt x="123" y="18"/>
                  <a:pt x="186" y="18"/>
                </a:cubicBezTo>
                <a:cubicBezTo>
                  <a:pt x="250" y="18"/>
                  <a:pt x="301" y="70"/>
                  <a:pt x="301" y="133"/>
                </a:cubicBezTo>
                <a:cubicBezTo>
                  <a:pt x="301" y="170"/>
                  <a:pt x="301" y="170"/>
                  <a:pt x="301" y="170"/>
                </a:cubicBezTo>
                <a:cubicBezTo>
                  <a:pt x="268" y="170"/>
                  <a:pt x="268" y="170"/>
                  <a:pt x="268" y="170"/>
                </a:cubicBezTo>
                <a:cubicBezTo>
                  <a:pt x="268" y="133"/>
                  <a:pt x="268" y="133"/>
                  <a:pt x="268" y="133"/>
                </a:cubicBezTo>
                <a:cubicBezTo>
                  <a:pt x="268" y="89"/>
                  <a:pt x="231" y="52"/>
                  <a:pt x="186" y="52"/>
                </a:cubicBezTo>
                <a:cubicBezTo>
                  <a:pt x="141" y="52"/>
                  <a:pt x="105" y="89"/>
                  <a:pt x="105" y="133"/>
                </a:cubicBezTo>
                <a:cubicBezTo>
                  <a:pt x="105" y="170"/>
                  <a:pt x="105" y="170"/>
                  <a:pt x="105" y="170"/>
                </a:cubicBezTo>
                <a:cubicBezTo>
                  <a:pt x="71" y="170"/>
                  <a:pt x="71" y="170"/>
                  <a:pt x="71" y="170"/>
                </a:cubicBezTo>
                <a:lnTo>
                  <a:pt x="71" y="133"/>
                </a:lnTo>
                <a:close/>
                <a:moveTo>
                  <a:pt x="249" y="170"/>
                </a:moveTo>
                <a:cubicBezTo>
                  <a:pt x="123" y="170"/>
                  <a:pt x="123" y="170"/>
                  <a:pt x="123" y="170"/>
                </a:cubicBezTo>
                <a:cubicBezTo>
                  <a:pt x="123" y="133"/>
                  <a:pt x="123" y="133"/>
                  <a:pt x="123" y="133"/>
                </a:cubicBezTo>
                <a:cubicBezTo>
                  <a:pt x="123" y="99"/>
                  <a:pt x="152" y="71"/>
                  <a:pt x="186" y="71"/>
                </a:cubicBezTo>
                <a:cubicBezTo>
                  <a:pt x="221" y="71"/>
                  <a:pt x="249" y="99"/>
                  <a:pt x="249" y="133"/>
                </a:cubicBezTo>
                <a:lnTo>
                  <a:pt x="249" y="170"/>
                </a:lnTo>
                <a:close/>
                <a:moveTo>
                  <a:pt x="35" y="189"/>
                </a:moveTo>
                <a:cubicBezTo>
                  <a:pt x="337" y="189"/>
                  <a:pt x="337" y="189"/>
                  <a:pt x="337" y="189"/>
                </a:cubicBezTo>
                <a:cubicBezTo>
                  <a:pt x="346" y="189"/>
                  <a:pt x="354" y="196"/>
                  <a:pt x="354" y="205"/>
                </a:cubicBezTo>
                <a:cubicBezTo>
                  <a:pt x="354" y="262"/>
                  <a:pt x="354" y="262"/>
                  <a:pt x="354" y="262"/>
                </a:cubicBezTo>
                <a:cubicBezTo>
                  <a:pt x="19" y="262"/>
                  <a:pt x="19" y="262"/>
                  <a:pt x="19" y="262"/>
                </a:cubicBezTo>
                <a:cubicBezTo>
                  <a:pt x="19" y="205"/>
                  <a:pt x="19" y="205"/>
                  <a:pt x="19" y="205"/>
                </a:cubicBezTo>
                <a:cubicBezTo>
                  <a:pt x="19" y="196"/>
                  <a:pt x="26" y="189"/>
                  <a:pt x="35" y="189"/>
                </a:cubicBezTo>
                <a:close/>
                <a:moveTo>
                  <a:pt x="337" y="406"/>
                </a:moveTo>
                <a:cubicBezTo>
                  <a:pt x="35" y="406"/>
                  <a:pt x="35" y="406"/>
                  <a:pt x="35" y="406"/>
                </a:cubicBezTo>
                <a:cubicBezTo>
                  <a:pt x="26" y="406"/>
                  <a:pt x="19" y="398"/>
                  <a:pt x="19" y="389"/>
                </a:cubicBezTo>
                <a:cubicBezTo>
                  <a:pt x="19" y="359"/>
                  <a:pt x="19" y="359"/>
                  <a:pt x="19" y="359"/>
                </a:cubicBezTo>
                <a:cubicBezTo>
                  <a:pt x="354" y="359"/>
                  <a:pt x="354" y="359"/>
                  <a:pt x="354" y="359"/>
                </a:cubicBezTo>
                <a:cubicBezTo>
                  <a:pt x="354" y="389"/>
                  <a:pt x="354" y="389"/>
                  <a:pt x="354" y="389"/>
                </a:cubicBezTo>
                <a:cubicBezTo>
                  <a:pt x="354" y="398"/>
                  <a:pt x="346" y="406"/>
                  <a:pt x="337" y="40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6" name="Shape 211">
            <a:extLst>
              <a:ext uri="{FF2B5EF4-FFF2-40B4-BE49-F238E27FC236}">
                <a16:creationId xmlns:a16="http://schemas.microsoft.com/office/drawing/2014/main" id="{954003A1-0D65-6AE1-12ED-8EACC556ECAA}"/>
              </a:ext>
            </a:extLst>
          </p:cNvPr>
          <p:cNvGrpSpPr/>
          <p:nvPr/>
        </p:nvGrpSpPr>
        <p:grpSpPr>
          <a:xfrm>
            <a:off x="6265519" y="4232396"/>
            <a:ext cx="601133" cy="563035"/>
            <a:chOff x="4732339" y="3040063"/>
            <a:chExt cx="450850" cy="422276"/>
          </a:xfrm>
          <a:solidFill>
            <a:schemeClr val="tx2"/>
          </a:solidFill>
        </p:grpSpPr>
        <p:sp>
          <p:nvSpPr>
            <p:cNvPr id="157" name="Shape 212">
              <a:extLst>
                <a:ext uri="{FF2B5EF4-FFF2-40B4-BE49-F238E27FC236}">
                  <a16:creationId xmlns:a16="http://schemas.microsoft.com/office/drawing/2014/main" id="{2725ECF0-BD25-AC4B-E580-101B8D4ADCCB}"/>
                </a:ext>
              </a:extLst>
            </p:cNvPr>
            <p:cNvSpPr/>
            <p:nvPr/>
          </p:nvSpPr>
          <p:spPr>
            <a:xfrm>
              <a:off x="4837114" y="3040063"/>
              <a:ext cx="241300" cy="17463"/>
            </a:xfrm>
            <a:custGeom>
              <a:avLst/>
              <a:gdLst/>
              <a:ahLst/>
              <a:cxnLst/>
              <a:rect l="0" t="0" r="0" b="0"/>
              <a:pathLst>
                <a:path w="242" h="18" extrusionOk="0">
                  <a:moveTo>
                    <a:pt x="10" y="18"/>
                  </a:moveTo>
                  <a:cubicBezTo>
                    <a:pt x="232" y="18"/>
                    <a:pt x="232" y="18"/>
                    <a:pt x="232" y="18"/>
                  </a:cubicBezTo>
                  <a:cubicBezTo>
                    <a:pt x="237" y="18"/>
                    <a:pt x="242" y="14"/>
                    <a:pt x="242" y="9"/>
                  </a:cubicBezTo>
                  <a:cubicBezTo>
                    <a:pt x="242" y="4"/>
                    <a:pt x="237" y="0"/>
                    <a:pt x="23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4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Shape 213">
              <a:extLst>
                <a:ext uri="{FF2B5EF4-FFF2-40B4-BE49-F238E27FC236}">
                  <a16:creationId xmlns:a16="http://schemas.microsoft.com/office/drawing/2014/main" id="{0B44FA5D-32E8-F56E-59B3-87324CA2F299}"/>
                </a:ext>
              </a:extLst>
            </p:cNvPr>
            <p:cNvSpPr/>
            <p:nvPr/>
          </p:nvSpPr>
          <p:spPr>
            <a:xfrm>
              <a:off x="4732339" y="3065463"/>
              <a:ext cx="450850" cy="331788"/>
            </a:xfrm>
            <a:custGeom>
              <a:avLst/>
              <a:gdLst/>
              <a:ahLst/>
              <a:cxnLst/>
              <a:rect l="0" t="0" r="0" b="0"/>
              <a:pathLst>
                <a:path w="452" h="333" extrusionOk="0">
                  <a:moveTo>
                    <a:pt x="438" y="29"/>
                  </a:moveTo>
                  <a:cubicBezTo>
                    <a:pt x="428" y="16"/>
                    <a:pt x="408" y="0"/>
                    <a:pt x="363" y="0"/>
                  </a:cubicBezTo>
                  <a:cubicBezTo>
                    <a:pt x="337" y="0"/>
                    <a:pt x="337" y="0"/>
                    <a:pt x="337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4" y="0"/>
                    <a:pt x="23" y="16"/>
                    <a:pt x="14" y="29"/>
                  </a:cubicBezTo>
                  <a:cubicBezTo>
                    <a:pt x="2" y="46"/>
                    <a:pt x="0" y="67"/>
                    <a:pt x="7" y="91"/>
                  </a:cubicBezTo>
                  <a:cubicBezTo>
                    <a:pt x="19" y="126"/>
                    <a:pt x="58" y="168"/>
                    <a:pt x="83" y="187"/>
                  </a:cubicBezTo>
                  <a:cubicBezTo>
                    <a:pt x="84" y="188"/>
                    <a:pt x="86" y="189"/>
                    <a:pt x="88" y="189"/>
                  </a:cubicBezTo>
                  <a:cubicBezTo>
                    <a:pt x="91" y="189"/>
                    <a:pt x="94" y="188"/>
                    <a:pt x="96" y="185"/>
                  </a:cubicBezTo>
                  <a:cubicBezTo>
                    <a:pt x="99" y="181"/>
                    <a:pt x="98" y="175"/>
                    <a:pt x="94" y="172"/>
                  </a:cubicBezTo>
                  <a:cubicBezTo>
                    <a:pt x="72" y="155"/>
                    <a:pt x="36" y="116"/>
                    <a:pt x="25" y="85"/>
                  </a:cubicBezTo>
                  <a:cubicBezTo>
                    <a:pt x="19" y="67"/>
                    <a:pt x="21" y="51"/>
                    <a:pt x="29" y="40"/>
                  </a:cubicBezTo>
                  <a:cubicBezTo>
                    <a:pt x="39" y="26"/>
                    <a:pt x="60" y="19"/>
                    <a:pt x="88" y="19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5" y="140"/>
                    <a:pt x="105" y="140"/>
                    <a:pt x="105" y="140"/>
                  </a:cubicBezTo>
                  <a:cubicBezTo>
                    <a:pt x="105" y="227"/>
                    <a:pt x="188" y="278"/>
                    <a:pt x="210" y="290"/>
                  </a:cubicBezTo>
                  <a:cubicBezTo>
                    <a:pt x="210" y="290"/>
                    <a:pt x="210" y="291"/>
                    <a:pt x="210" y="29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9"/>
                    <a:pt x="214" y="333"/>
                    <a:pt x="219" y="333"/>
                  </a:cubicBezTo>
                  <a:cubicBezTo>
                    <a:pt x="225" y="333"/>
                    <a:pt x="229" y="329"/>
                    <a:pt x="229" y="324"/>
                  </a:cubicBezTo>
                  <a:cubicBezTo>
                    <a:pt x="229" y="291"/>
                    <a:pt x="229" y="291"/>
                    <a:pt x="229" y="291"/>
                  </a:cubicBezTo>
                  <a:cubicBezTo>
                    <a:pt x="229" y="291"/>
                    <a:pt x="229" y="290"/>
                    <a:pt x="229" y="290"/>
                  </a:cubicBezTo>
                  <a:cubicBezTo>
                    <a:pt x="253" y="278"/>
                    <a:pt x="347" y="227"/>
                    <a:pt x="347" y="140"/>
                  </a:cubicBezTo>
                  <a:cubicBezTo>
                    <a:pt x="347" y="19"/>
                    <a:pt x="347" y="19"/>
                    <a:pt x="347" y="19"/>
                  </a:cubicBezTo>
                  <a:cubicBezTo>
                    <a:pt x="363" y="19"/>
                    <a:pt x="363" y="19"/>
                    <a:pt x="363" y="19"/>
                  </a:cubicBezTo>
                  <a:cubicBezTo>
                    <a:pt x="392" y="19"/>
                    <a:pt x="413" y="26"/>
                    <a:pt x="423" y="40"/>
                  </a:cubicBezTo>
                  <a:cubicBezTo>
                    <a:pt x="431" y="51"/>
                    <a:pt x="432" y="67"/>
                    <a:pt x="427" y="85"/>
                  </a:cubicBezTo>
                  <a:cubicBezTo>
                    <a:pt x="419" y="109"/>
                    <a:pt x="378" y="156"/>
                    <a:pt x="358" y="172"/>
                  </a:cubicBezTo>
                  <a:cubicBezTo>
                    <a:pt x="354" y="175"/>
                    <a:pt x="353" y="181"/>
                    <a:pt x="356" y="185"/>
                  </a:cubicBezTo>
                  <a:cubicBezTo>
                    <a:pt x="358" y="188"/>
                    <a:pt x="361" y="189"/>
                    <a:pt x="363" y="189"/>
                  </a:cubicBezTo>
                  <a:cubicBezTo>
                    <a:pt x="365" y="189"/>
                    <a:pt x="368" y="188"/>
                    <a:pt x="369" y="187"/>
                  </a:cubicBezTo>
                  <a:cubicBezTo>
                    <a:pt x="392" y="169"/>
                    <a:pt x="435" y="119"/>
                    <a:pt x="444" y="91"/>
                  </a:cubicBezTo>
                  <a:cubicBezTo>
                    <a:pt x="452" y="67"/>
                    <a:pt x="450" y="46"/>
                    <a:pt x="438" y="29"/>
                  </a:cubicBezTo>
                  <a:close/>
                  <a:moveTo>
                    <a:pt x="328" y="140"/>
                  </a:moveTo>
                  <a:cubicBezTo>
                    <a:pt x="328" y="217"/>
                    <a:pt x="240" y="264"/>
                    <a:pt x="220" y="274"/>
                  </a:cubicBezTo>
                  <a:cubicBezTo>
                    <a:pt x="201" y="264"/>
                    <a:pt x="124" y="217"/>
                    <a:pt x="124" y="140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328" y="19"/>
                    <a:pt x="328" y="19"/>
                    <a:pt x="328" y="19"/>
                  </a:cubicBezTo>
                  <a:lnTo>
                    <a:pt x="328" y="1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Shape 214">
              <a:extLst>
                <a:ext uri="{FF2B5EF4-FFF2-40B4-BE49-F238E27FC236}">
                  <a16:creationId xmlns:a16="http://schemas.microsoft.com/office/drawing/2014/main" id="{B135E515-C51E-75FC-D3AE-F814164BC6F1}"/>
                </a:ext>
              </a:extLst>
            </p:cNvPr>
            <p:cNvSpPr/>
            <p:nvPr/>
          </p:nvSpPr>
          <p:spPr>
            <a:xfrm>
              <a:off x="4849814" y="3403601"/>
              <a:ext cx="201613" cy="58738"/>
            </a:xfrm>
            <a:custGeom>
              <a:avLst/>
              <a:gdLst/>
              <a:ahLst/>
              <a:cxnLst/>
              <a:rect l="0" t="0" r="0" b="0"/>
              <a:pathLst>
                <a:path w="202" h="58" extrusionOk="0">
                  <a:moveTo>
                    <a:pt x="173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4"/>
                    <a:pt x="4" y="58"/>
                    <a:pt x="10" y="58"/>
                  </a:cubicBezTo>
                  <a:cubicBezTo>
                    <a:pt x="193" y="58"/>
                    <a:pt x="193" y="58"/>
                    <a:pt x="193" y="58"/>
                  </a:cubicBezTo>
                  <a:cubicBezTo>
                    <a:pt x="198" y="58"/>
                    <a:pt x="202" y="54"/>
                    <a:pt x="202" y="49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202" y="14"/>
                    <a:pt x="190" y="0"/>
                    <a:pt x="173" y="0"/>
                  </a:cubicBezTo>
                  <a:close/>
                  <a:moveTo>
                    <a:pt x="184" y="40"/>
                  </a:moveTo>
                  <a:cubicBezTo>
                    <a:pt x="19" y="40"/>
                    <a:pt x="19" y="40"/>
                    <a:pt x="19" y="40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3" y="19"/>
                    <a:pt x="29" y="19"/>
                  </a:cubicBezTo>
                  <a:cubicBezTo>
                    <a:pt x="173" y="19"/>
                    <a:pt x="173" y="19"/>
                    <a:pt x="173" y="19"/>
                  </a:cubicBezTo>
                  <a:cubicBezTo>
                    <a:pt x="179" y="19"/>
                    <a:pt x="184" y="24"/>
                    <a:pt x="184" y="30"/>
                  </a:cubicBezTo>
                  <a:lnTo>
                    <a:pt x="184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" name="Shape 219">
            <a:extLst>
              <a:ext uri="{FF2B5EF4-FFF2-40B4-BE49-F238E27FC236}">
                <a16:creationId xmlns:a16="http://schemas.microsoft.com/office/drawing/2014/main" id="{A5A067D9-5B05-68B8-3180-3A460747A0BB}"/>
              </a:ext>
            </a:extLst>
          </p:cNvPr>
          <p:cNvGrpSpPr/>
          <p:nvPr/>
        </p:nvGrpSpPr>
        <p:grpSpPr>
          <a:xfrm>
            <a:off x="8318685" y="4232396"/>
            <a:ext cx="721784" cy="563035"/>
            <a:chOff x="6272214" y="3040063"/>
            <a:chExt cx="541338" cy="422276"/>
          </a:xfrm>
          <a:solidFill>
            <a:schemeClr val="tx2"/>
          </a:solidFill>
        </p:grpSpPr>
        <p:sp>
          <p:nvSpPr>
            <p:cNvPr id="161" name="Shape 220">
              <a:extLst>
                <a:ext uri="{FF2B5EF4-FFF2-40B4-BE49-F238E27FC236}">
                  <a16:creationId xmlns:a16="http://schemas.microsoft.com/office/drawing/2014/main" id="{42A9B8E3-8559-54DD-FF6E-95EBF9603559}"/>
                </a:ext>
              </a:extLst>
            </p:cNvPr>
            <p:cNvSpPr/>
            <p:nvPr/>
          </p:nvSpPr>
          <p:spPr>
            <a:xfrm>
              <a:off x="6272214" y="3143251"/>
              <a:ext cx="541338" cy="319088"/>
            </a:xfrm>
            <a:custGeom>
              <a:avLst/>
              <a:gdLst/>
              <a:ahLst/>
              <a:cxnLst/>
              <a:rect l="0" t="0" r="0" b="0"/>
              <a:pathLst>
                <a:path w="544" h="320" extrusionOk="0">
                  <a:moveTo>
                    <a:pt x="543" y="236"/>
                  </a:moveTo>
                  <a:cubicBezTo>
                    <a:pt x="478" y="7"/>
                    <a:pt x="478" y="7"/>
                    <a:pt x="478" y="7"/>
                  </a:cubicBezTo>
                  <a:cubicBezTo>
                    <a:pt x="477" y="4"/>
                    <a:pt x="475" y="2"/>
                    <a:pt x="472" y="1"/>
                  </a:cubicBezTo>
                  <a:cubicBezTo>
                    <a:pt x="469" y="0"/>
                    <a:pt x="466" y="0"/>
                    <a:pt x="464" y="2"/>
                  </a:cubicBezTo>
                  <a:cubicBezTo>
                    <a:pt x="399" y="38"/>
                    <a:pt x="399" y="38"/>
                    <a:pt x="399" y="38"/>
                  </a:cubicBezTo>
                  <a:cubicBezTo>
                    <a:pt x="394" y="41"/>
                    <a:pt x="393" y="46"/>
                    <a:pt x="395" y="51"/>
                  </a:cubicBezTo>
                  <a:cubicBezTo>
                    <a:pt x="398" y="55"/>
                    <a:pt x="404" y="57"/>
                    <a:pt x="408" y="5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523" y="235"/>
                    <a:pt x="523" y="235"/>
                    <a:pt x="523" y="235"/>
                  </a:cubicBezTo>
                  <a:cubicBezTo>
                    <a:pt x="423" y="296"/>
                    <a:pt x="423" y="296"/>
                    <a:pt x="423" y="296"/>
                  </a:cubicBezTo>
                  <a:cubicBezTo>
                    <a:pt x="399" y="100"/>
                    <a:pt x="399" y="100"/>
                    <a:pt x="399" y="100"/>
                  </a:cubicBezTo>
                  <a:cubicBezTo>
                    <a:pt x="398" y="95"/>
                    <a:pt x="394" y="92"/>
                    <a:pt x="389" y="92"/>
                  </a:cubicBezTo>
                  <a:cubicBezTo>
                    <a:pt x="383" y="93"/>
                    <a:pt x="380" y="98"/>
                    <a:pt x="380" y="103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281" y="265"/>
                    <a:pt x="281" y="265"/>
                    <a:pt x="281" y="265"/>
                  </a:cubicBezTo>
                  <a:cubicBezTo>
                    <a:pt x="281" y="231"/>
                    <a:pt x="281" y="231"/>
                    <a:pt x="281" y="231"/>
                  </a:cubicBezTo>
                  <a:cubicBezTo>
                    <a:pt x="281" y="226"/>
                    <a:pt x="277" y="222"/>
                    <a:pt x="272" y="222"/>
                  </a:cubicBezTo>
                  <a:cubicBezTo>
                    <a:pt x="267" y="222"/>
                    <a:pt x="262" y="226"/>
                    <a:pt x="262" y="231"/>
                  </a:cubicBezTo>
                  <a:cubicBezTo>
                    <a:pt x="262" y="265"/>
                    <a:pt x="262" y="265"/>
                    <a:pt x="262" y="265"/>
                  </a:cubicBezTo>
                  <a:cubicBezTo>
                    <a:pt x="139" y="298"/>
                    <a:pt x="139" y="298"/>
                    <a:pt x="139" y="298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64" y="98"/>
                    <a:pt x="160" y="93"/>
                    <a:pt x="155" y="92"/>
                  </a:cubicBezTo>
                  <a:cubicBezTo>
                    <a:pt x="150" y="92"/>
                    <a:pt x="145" y="95"/>
                    <a:pt x="145" y="100"/>
                  </a:cubicBezTo>
                  <a:cubicBezTo>
                    <a:pt x="120" y="296"/>
                    <a:pt x="120" y="296"/>
                    <a:pt x="120" y="296"/>
                  </a:cubicBezTo>
                  <a:cubicBezTo>
                    <a:pt x="21" y="235"/>
                    <a:pt x="21" y="235"/>
                    <a:pt x="21" y="23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40" y="57"/>
                    <a:pt x="146" y="55"/>
                    <a:pt x="148" y="51"/>
                  </a:cubicBezTo>
                  <a:cubicBezTo>
                    <a:pt x="151" y="46"/>
                    <a:pt x="149" y="41"/>
                    <a:pt x="145" y="38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7" y="0"/>
                    <a:pt x="74" y="0"/>
                    <a:pt x="72" y="1"/>
                  </a:cubicBezTo>
                  <a:cubicBezTo>
                    <a:pt x="69" y="2"/>
                    <a:pt x="67" y="4"/>
                    <a:pt x="66" y="7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0" y="241"/>
                    <a:pt x="1" y="245"/>
                    <a:pt x="5" y="247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3" y="319"/>
                    <a:pt x="123" y="319"/>
                    <a:pt x="123" y="319"/>
                  </a:cubicBezTo>
                  <a:cubicBezTo>
                    <a:pt x="124" y="319"/>
                    <a:pt x="124" y="320"/>
                    <a:pt x="124" y="320"/>
                  </a:cubicBezTo>
                  <a:cubicBezTo>
                    <a:pt x="124" y="320"/>
                    <a:pt x="125" y="320"/>
                    <a:pt x="125" y="320"/>
                  </a:cubicBezTo>
                  <a:cubicBezTo>
                    <a:pt x="125" y="320"/>
                    <a:pt x="125" y="320"/>
                    <a:pt x="126" y="320"/>
                  </a:cubicBezTo>
                  <a:cubicBezTo>
                    <a:pt x="126" y="320"/>
                    <a:pt x="126" y="320"/>
                    <a:pt x="126" y="320"/>
                  </a:cubicBezTo>
                  <a:cubicBezTo>
                    <a:pt x="127" y="320"/>
                    <a:pt x="127" y="320"/>
                    <a:pt x="128" y="320"/>
                  </a:cubicBezTo>
                  <a:cubicBezTo>
                    <a:pt x="128" y="320"/>
                    <a:pt x="128" y="320"/>
                    <a:pt x="128" y="320"/>
                  </a:cubicBezTo>
                  <a:cubicBezTo>
                    <a:pt x="128" y="320"/>
                    <a:pt x="129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272" y="281"/>
                    <a:pt x="272" y="281"/>
                    <a:pt x="272" y="281"/>
                  </a:cubicBezTo>
                  <a:cubicBezTo>
                    <a:pt x="413" y="320"/>
                    <a:pt x="413" y="320"/>
                    <a:pt x="413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4" y="320"/>
                    <a:pt x="414" y="320"/>
                  </a:cubicBezTo>
                  <a:cubicBezTo>
                    <a:pt x="414" y="320"/>
                    <a:pt x="415" y="320"/>
                    <a:pt x="416" y="320"/>
                  </a:cubicBezTo>
                  <a:cubicBezTo>
                    <a:pt x="416" y="320"/>
                    <a:pt x="416" y="320"/>
                    <a:pt x="416" y="320"/>
                  </a:cubicBezTo>
                  <a:cubicBezTo>
                    <a:pt x="416" y="320"/>
                    <a:pt x="417" y="320"/>
                    <a:pt x="417" y="320"/>
                  </a:cubicBezTo>
                  <a:cubicBezTo>
                    <a:pt x="418" y="320"/>
                    <a:pt x="418" y="320"/>
                    <a:pt x="418" y="320"/>
                  </a:cubicBezTo>
                  <a:cubicBezTo>
                    <a:pt x="418" y="320"/>
                    <a:pt x="419" y="320"/>
                    <a:pt x="419" y="320"/>
                  </a:cubicBezTo>
                  <a:cubicBezTo>
                    <a:pt x="419" y="320"/>
                    <a:pt x="419" y="320"/>
                    <a:pt x="419" y="320"/>
                  </a:cubicBezTo>
                  <a:cubicBezTo>
                    <a:pt x="420" y="320"/>
                    <a:pt x="420" y="319"/>
                    <a:pt x="420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421" y="319"/>
                    <a:pt x="421" y="319"/>
                    <a:pt x="421" y="319"/>
                  </a:cubicBezTo>
                  <a:cubicBezTo>
                    <a:pt x="539" y="247"/>
                    <a:pt x="539" y="247"/>
                    <a:pt x="539" y="247"/>
                  </a:cubicBezTo>
                  <a:cubicBezTo>
                    <a:pt x="542" y="245"/>
                    <a:pt x="544" y="241"/>
                    <a:pt x="543" y="2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Shape 221">
              <a:extLst>
                <a:ext uri="{FF2B5EF4-FFF2-40B4-BE49-F238E27FC236}">
                  <a16:creationId xmlns:a16="http://schemas.microsoft.com/office/drawing/2014/main" id="{4CAF5DE1-7B79-ABE7-9160-B5EB25B188B6}"/>
                </a:ext>
              </a:extLst>
            </p:cNvPr>
            <p:cNvSpPr/>
            <p:nvPr/>
          </p:nvSpPr>
          <p:spPr>
            <a:xfrm>
              <a:off x="6429376" y="3040063"/>
              <a:ext cx="227013" cy="311150"/>
            </a:xfrm>
            <a:custGeom>
              <a:avLst/>
              <a:gdLst/>
              <a:ahLst/>
              <a:cxnLst/>
              <a:rect l="0" t="0" r="0" b="0"/>
              <a:pathLst>
                <a:path w="228" h="313" extrusionOk="0">
                  <a:moveTo>
                    <a:pt x="107" y="311"/>
                  </a:moveTo>
                  <a:cubicBezTo>
                    <a:pt x="109" y="312"/>
                    <a:pt x="112" y="313"/>
                    <a:pt x="114" y="313"/>
                  </a:cubicBezTo>
                  <a:cubicBezTo>
                    <a:pt x="116" y="313"/>
                    <a:pt x="118" y="312"/>
                    <a:pt x="120" y="311"/>
                  </a:cubicBezTo>
                  <a:cubicBezTo>
                    <a:pt x="125" y="307"/>
                    <a:pt x="228" y="212"/>
                    <a:pt x="228" y="114"/>
                  </a:cubicBezTo>
                  <a:cubicBezTo>
                    <a:pt x="228" y="50"/>
                    <a:pt x="178" y="0"/>
                    <a:pt x="114" y="0"/>
                  </a:cubicBezTo>
                  <a:cubicBezTo>
                    <a:pt x="50" y="0"/>
                    <a:pt x="0" y="50"/>
                    <a:pt x="0" y="114"/>
                  </a:cubicBezTo>
                  <a:cubicBezTo>
                    <a:pt x="0" y="210"/>
                    <a:pt x="103" y="307"/>
                    <a:pt x="107" y="311"/>
                  </a:cubicBezTo>
                  <a:close/>
                  <a:moveTo>
                    <a:pt x="114" y="18"/>
                  </a:moveTo>
                  <a:cubicBezTo>
                    <a:pt x="168" y="18"/>
                    <a:pt x="209" y="59"/>
                    <a:pt x="209" y="114"/>
                  </a:cubicBezTo>
                  <a:cubicBezTo>
                    <a:pt x="209" y="190"/>
                    <a:pt x="136" y="269"/>
                    <a:pt x="114" y="291"/>
                  </a:cubicBezTo>
                  <a:cubicBezTo>
                    <a:pt x="92" y="268"/>
                    <a:pt x="18" y="189"/>
                    <a:pt x="18" y="114"/>
                  </a:cubicBezTo>
                  <a:cubicBezTo>
                    <a:pt x="18" y="59"/>
                    <a:pt x="59" y="18"/>
                    <a:pt x="11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222">
              <a:extLst>
                <a:ext uri="{FF2B5EF4-FFF2-40B4-BE49-F238E27FC236}">
                  <a16:creationId xmlns:a16="http://schemas.microsoft.com/office/drawing/2014/main" id="{F67B21C4-326F-36F0-0317-2FFAE6048C31}"/>
                </a:ext>
              </a:extLst>
            </p:cNvPr>
            <p:cNvSpPr/>
            <p:nvPr/>
          </p:nvSpPr>
          <p:spPr>
            <a:xfrm>
              <a:off x="6480176" y="3090863"/>
              <a:ext cx="123825" cy="123825"/>
            </a:xfrm>
            <a:custGeom>
              <a:avLst/>
              <a:gdLst/>
              <a:ahLst/>
              <a:cxnLst/>
              <a:rect l="0" t="0" r="0" b="0"/>
              <a:pathLst>
                <a:path w="124" h="124" extrusionOk="0">
                  <a:moveTo>
                    <a:pt x="124" y="62"/>
                  </a:moveTo>
                  <a:cubicBezTo>
                    <a:pt x="124" y="28"/>
                    <a:pt x="96" y="0"/>
                    <a:pt x="62" y="0"/>
                  </a:cubicBezTo>
                  <a:cubicBezTo>
                    <a:pt x="28" y="0"/>
                    <a:pt x="0" y="28"/>
                    <a:pt x="0" y="62"/>
                  </a:cubicBezTo>
                  <a:cubicBezTo>
                    <a:pt x="0" y="96"/>
                    <a:pt x="28" y="124"/>
                    <a:pt x="62" y="124"/>
                  </a:cubicBezTo>
                  <a:cubicBezTo>
                    <a:pt x="96" y="124"/>
                    <a:pt x="124" y="96"/>
                    <a:pt x="124" y="62"/>
                  </a:cubicBezTo>
                  <a:close/>
                  <a:moveTo>
                    <a:pt x="62" y="105"/>
                  </a:moveTo>
                  <a:cubicBezTo>
                    <a:pt x="38" y="105"/>
                    <a:pt x="19" y="86"/>
                    <a:pt x="19" y="62"/>
                  </a:cubicBezTo>
                  <a:cubicBezTo>
                    <a:pt x="19" y="38"/>
                    <a:pt x="38" y="19"/>
                    <a:pt x="62" y="19"/>
                  </a:cubicBezTo>
                  <a:cubicBezTo>
                    <a:pt x="86" y="19"/>
                    <a:pt x="105" y="38"/>
                    <a:pt x="105" y="62"/>
                  </a:cubicBezTo>
                  <a:cubicBezTo>
                    <a:pt x="105" y="86"/>
                    <a:pt x="86" y="105"/>
                    <a:pt x="62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Shape 234">
            <a:extLst>
              <a:ext uri="{FF2B5EF4-FFF2-40B4-BE49-F238E27FC236}">
                <a16:creationId xmlns:a16="http://schemas.microsoft.com/office/drawing/2014/main" id="{56C1EDAC-4A26-8121-943D-D2B3CBF3141B}"/>
              </a:ext>
            </a:extLst>
          </p:cNvPr>
          <p:cNvGrpSpPr/>
          <p:nvPr/>
        </p:nvGrpSpPr>
        <p:grpSpPr>
          <a:xfrm>
            <a:off x="8405469" y="3326465"/>
            <a:ext cx="563033" cy="565151"/>
            <a:chOff x="6337301" y="2360613"/>
            <a:chExt cx="422275" cy="423863"/>
          </a:xfrm>
          <a:solidFill>
            <a:schemeClr val="tx2"/>
          </a:solidFill>
        </p:grpSpPr>
        <p:sp>
          <p:nvSpPr>
            <p:cNvPr id="165" name="Shape 235">
              <a:extLst>
                <a:ext uri="{FF2B5EF4-FFF2-40B4-BE49-F238E27FC236}">
                  <a16:creationId xmlns:a16="http://schemas.microsoft.com/office/drawing/2014/main" id="{E11F07B2-041D-4FF4-CBBA-1A5AA442FEA8}"/>
                </a:ext>
              </a:extLst>
            </p:cNvPr>
            <p:cNvSpPr/>
            <p:nvPr/>
          </p:nvSpPr>
          <p:spPr>
            <a:xfrm>
              <a:off x="6337301" y="2360613"/>
              <a:ext cx="422275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0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46"/>
                    <a:pt x="4" y="150"/>
                    <a:pt x="9" y="150"/>
                  </a:cubicBezTo>
                  <a:cubicBezTo>
                    <a:pt x="14" y="150"/>
                    <a:pt x="19" y="146"/>
                    <a:pt x="19" y="141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1"/>
                    <a:pt x="20" y="19"/>
                    <a:pt x="2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1"/>
                    <a:pt x="406" y="23"/>
                  </a:cubicBezTo>
                  <a:cubicBezTo>
                    <a:pt x="406" y="403"/>
                    <a:pt x="406" y="403"/>
                    <a:pt x="406" y="403"/>
                  </a:cubicBezTo>
                  <a:cubicBezTo>
                    <a:pt x="406" y="405"/>
                    <a:pt x="404" y="406"/>
                    <a:pt x="402" y="406"/>
                  </a:cubicBezTo>
                  <a:cubicBezTo>
                    <a:pt x="284" y="406"/>
                    <a:pt x="284" y="406"/>
                    <a:pt x="284" y="406"/>
                  </a:cubicBezTo>
                  <a:cubicBezTo>
                    <a:pt x="279" y="406"/>
                    <a:pt x="275" y="411"/>
                    <a:pt x="275" y="416"/>
                  </a:cubicBezTo>
                  <a:cubicBezTo>
                    <a:pt x="275" y="421"/>
                    <a:pt x="279" y="425"/>
                    <a:pt x="284" y="425"/>
                  </a:cubicBezTo>
                  <a:cubicBezTo>
                    <a:pt x="402" y="425"/>
                    <a:pt x="402" y="425"/>
                    <a:pt x="402" y="425"/>
                  </a:cubicBezTo>
                  <a:cubicBezTo>
                    <a:pt x="415" y="425"/>
                    <a:pt x="425" y="415"/>
                    <a:pt x="425" y="403"/>
                  </a:cubicBezTo>
                  <a:cubicBezTo>
                    <a:pt x="425" y="23"/>
                    <a:pt x="425" y="23"/>
                    <a:pt x="425" y="23"/>
                  </a:cubicBezTo>
                  <a:cubicBezTo>
                    <a:pt x="425" y="10"/>
                    <a:pt x="415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Shape 236">
              <a:extLst>
                <a:ext uri="{FF2B5EF4-FFF2-40B4-BE49-F238E27FC236}">
                  <a16:creationId xmlns:a16="http://schemas.microsoft.com/office/drawing/2014/main" id="{0FB47809-DEFC-CB7B-30A7-578CB31B6622}"/>
                </a:ext>
              </a:extLst>
            </p:cNvPr>
            <p:cNvSpPr/>
            <p:nvPr/>
          </p:nvSpPr>
          <p:spPr>
            <a:xfrm>
              <a:off x="6337301" y="2425701"/>
              <a:ext cx="357188" cy="358775"/>
            </a:xfrm>
            <a:custGeom>
              <a:avLst/>
              <a:gdLst/>
              <a:ahLst/>
              <a:cxnLst/>
              <a:rect l="0" t="0" r="0" b="0"/>
              <a:pathLst>
                <a:path w="359" h="359" extrusionOk="0">
                  <a:moveTo>
                    <a:pt x="341" y="32"/>
                  </a:moveTo>
                  <a:cubicBezTo>
                    <a:pt x="341" y="114"/>
                    <a:pt x="341" y="114"/>
                    <a:pt x="341" y="114"/>
                  </a:cubicBezTo>
                  <a:cubicBezTo>
                    <a:pt x="341" y="119"/>
                    <a:pt x="345" y="123"/>
                    <a:pt x="350" y="123"/>
                  </a:cubicBezTo>
                  <a:cubicBezTo>
                    <a:pt x="355" y="123"/>
                    <a:pt x="359" y="119"/>
                    <a:pt x="359" y="114"/>
                  </a:cubicBezTo>
                  <a:cubicBezTo>
                    <a:pt x="359" y="9"/>
                    <a:pt x="359" y="9"/>
                    <a:pt x="359" y="9"/>
                  </a:cubicBezTo>
                  <a:cubicBezTo>
                    <a:pt x="359" y="4"/>
                    <a:pt x="355" y="0"/>
                    <a:pt x="35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0" y="0"/>
                    <a:pt x="236" y="4"/>
                    <a:pt x="236" y="9"/>
                  </a:cubicBezTo>
                  <a:cubicBezTo>
                    <a:pt x="236" y="14"/>
                    <a:pt x="240" y="19"/>
                    <a:pt x="245" y="19"/>
                  </a:cubicBezTo>
                  <a:cubicBezTo>
                    <a:pt x="327" y="19"/>
                    <a:pt x="327" y="19"/>
                    <a:pt x="327" y="19"/>
                  </a:cubicBezTo>
                  <a:cubicBezTo>
                    <a:pt x="241" y="105"/>
                    <a:pt x="241" y="105"/>
                    <a:pt x="241" y="105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0" y="115"/>
                    <a:pt x="0" y="12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9"/>
                    <a:pt x="10" y="359"/>
                    <a:pt x="22" y="359"/>
                  </a:cubicBezTo>
                  <a:cubicBezTo>
                    <a:pt x="232" y="359"/>
                    <a:pt x="232" y="359"/>
                    <a:pt x="232" y="359"/>
                  </a:cubicBezTo>
                  <a:cubicBezTo>
                    <a:pt x="244" y="359"/>
                    <a:pt x="254" y="349"/>
                    <a:pt x="254" y="337"/>
                  </a:cubicBezTo>
                  <a:cubicBezTo>
                    <a:pt x="254" y="118"/>
                    <a:pt x="254" y="118"/>
                    <a:pt x="254" y="118"/>
                  </a:cubicBezTo>
                  <a:lnTo>
                    <a:pt x="341" y="32"/>
                  </a:lnTo>
                  <a:close/>
                  <a:moveTo>
                    <a:pt x="236" y="337"/>
                  </a:moveTo>
                  <a:cubicBezTo>
                    <a:pt x="236" y="339"/>
                    <a:pt x="234" y="340"/>
                    <a:pt x="232" y="340"/>
                  </a:cubicBezTo>
                  <a:cubicBezTo>
                    <a:pt x="22" y="340"/>
                    <a:pt x="22" y="340"/>
                    <a:pt x="22" y="340"/>
                  </a:cubicBezTo>
                  <a:cubicBezTo>
                    <a:pt x="20" y="340"/>
                    <a:pt x="19" y="339"/>
                    <a:pt x="19" y="337"/>
                  </a:cubicBezTo>
                  <a:cubicBezTo>
                    <a:pt x="19" y="127"/>
                    <a:pt x="19" y="127"/>
                    <a:pt x="19" y="127"/>
                  </a:cubicBezTo>
                  <a:cubicBezTo>
                    <a:pt x="19" y="125"/>
                    <a:pt x="20" y="123"/>
                    <a:pt x="22" y="123"/>
                  </a:cubicBezTo>
                  <a:cubicBezTo>
                    <a:pt x="236" y="123"/>
                    <a:pt x="236" y="123"/>
                    <a:pt x="236" y="123"/>
                  </a:cubicBezTo>
                  <a:lnTo>
                    <a:pt x="236" y="3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Shape 237">
            <a:extLst>
              <a:ext uri="{FF2B5EF4-FFF2-40B4-BE49-F238E27FC236}">
                <a16:creationId xmlns:a16="http://schemas.microsoft.com/office/drawing/2014/main" id="{11987D40-D72E-8825-B0A5-D80686A8DC4B}"/>
              </a:ext>
            </a:extLst>
          </p:cNvPr>
          <p:cNvGrpSpPr/>
          <p:nvPr/>
        </p:nvGrpSpPr>
        <p:grpSpPr>
          <a:xfrm>
            <a:off x="3987986" y="5050971"/>
            <a:ext cx="740833" cy="567268"/>
            <a:chOff x="3024189" y="3716338"/>
            <a:chExt cx="555625" cy="425451"/>
          </a:xfrm>
          <a:solidFill>
            <a:schemeClr val="tx2"/>
          </a:solidFill>
        </p:grpSpPr>
        <p:sp>
          <p:nvSpPr>
            <p:cNvPr id="168" name="Shape 238">
              <a:extLst>
                <a:ext uri="{FF2B5EF4-FFF2-40B4-BE49-F238E27FC236}">
                  <a16:creationId xmlns:a16="http://schemas.microsoft.com/office/drawing/2014/main" id="{02B6FF87-CA28-0007-3553-84E95B80DA16}"/>
                </a:ext>
              </a:extLst>
            </p:cNvPr>
            <p:cNvSpPr/>
            <p:nvPr/>
          </p:nvSpPr>
          <p:spPr>
            <a:xfrm>
              <a:off x="3024189" y="3797301"/>
              <a:ext cx="344488" cy="344488"/>
            </a:xfrm>
            <a:custGeom>
              <a:avLst/>
              <a:gdLst/>
              <a:ahLst/>
              <a:cxnLst/>
              <a:rect l="0" t="0" r="0" b="0"/>
              <a:pathLst>
                <a:path w="346" h="346" extrusionOk="0">
                  <a:moveTo>
                    <a:pt x="330" y="143"/>
                  </a:moveTo>
                  <a:cubicBezTo>
                    <a:pt x="296" y="134"/>
                    <a:pt x="296" y="134"/>
                    <a:pt x="296" y="134"/>
                  </a:cubicBezTo>
                  <a:cubicBezTo>
                    <a:pt x="294" y="134"/>
                    <a:pt x="292" y="132"/>
                    <a:pt x="292" y="130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7" y="119"/>
                    <a:pt x="287" y="119"/>
                    <a:pt x="287" y="119"/>
                  </a:cubicBezTo>
                  <a:cubicBezTo>
                    <a:pt x="286" y="117"/>
                    <a:pt x="286" y="114"/>
                    <a:pt x="287" y="113"/>
                  </a:cubicBezTo>
                  <a:cubicBezTo>
                    <a:pt x="305" y="83"/>
                    <a:pt x="305" y="83"/>
                    <a:pt x="305" y="83"/>
                  </a:cubicBezTo>
                  <a:cubicBezTo>
                    <a:pt x="310" y="76"/>
                    <a:pt x="309" y="65"/>
                    <a:pt x="303" y="59"/>
                  </a:cubicBezTo>
                  <a:cubicBezTo>
                    <a:pt x="303" y="59"/>
                    <a:pt x="303" y="58"/>
                    <a:pt x="303" y="58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7" y="43"/>
                    <a:pt x="287" y="43"/>
                    <a:pt x="287" y="43"/>
                  </a:cubicBezTo>
                  <a:cubicBezTo>
                    <a:pt x="283" y="40"/>
                    <a:pt x="278" y="38"/>
                    <a:pt x="273" y="38"/>
                  </a:cubicBezTo>
                  <a:cubicBezTo>
                    <a:pt x="269" y="38"/>
                    <a:pt x="266" y="39"/>
                    <a:pt x="263" y="41"/>
                  </a:cubicBezTo>
                  <a:cubicBezTo>
                    <a:pt x="233" y="59"/>
                    <a:pt x="233" y="59"/>
                    <a:pt x="233" y="59"/>
                  </a:cubicBezTo>
                  <a:cubicBezTo>
                    <a:pt x="232" y="59"/>
                    <a:pt x="231" y="59"/>
                    <a:pt x="229" y="59"/>
                  </a:cubicBezTo>
                  <a:cubicBezTo>
                    <a:pt x="228" y="59"/>
                    <a:pt x="227" y="59"/>
                    <a:pt x="227" y="59"/>
                  </a:cubicBezTo>
                  <a:cubicBezTo>
                    <a:pt x="227" y="59"/>
                    <a:pt x="227" y="59"/>
                    <a:pt x="226" y="59"/>
                  </a:cubicBezTo>
                  <a:cubicBezTo>
                    <a:pt x="216" y="54"/>
                    <a:pt x="216" y="54"/>
                    <a:pt x="216" y="54"/>
                  </a:cubicBezTo>
                  <a:cubicBezTo>
                    <a:pt x="216" y="54"/>
                    <a:pt x="215" y="54"/>
                    <a:pt x="215" y="54"/>
                  </a:cubicBezTo>
                  <a:cubicBezTo>
                    <a:pt x="214" y="54"/>
                    <a:pt x="212" y="51"/>
                    <a:pt x="211" y="50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01" y="8"/>
                    <a:pt x="193" y="1"/>
                    <a:pt x="185" y="0"/>
                  </a:cubicBezTo>
                  <a:cubicBezTo>
                    <a:pt x="185" y="0"/>
                    <a:pt x="180" y="0"/>
                    <a:pt x="173" y="0"/>
                  </a:cubicBezTo>
                  <a:cubicBezTo>
                    <a:pt x="166" y="0"/>
                    <a:pt x="162" y="0"/>
                    <a:pt x="161" y="0"/>
                  </a:cubicBezTo>
                  <a:cubicBezTo>
                    <a:pt x="153" y="1"/>
                    <a:pt x="145" y="8"/>
                    <a:pt x="143" y="16"/>
                  </a:cubicBezTo>
                  <a:cubicBezTo>
                    <a:pt x="135" y="50"/>
                    <a:pt x="135" y="50"/>
                    <a:pt x="135" y="50"/>
                  </a:cubicBezTo>
                  <a:cubicBezTo>
                    <a:pt x="134" y="51"/>
                    <a:pt x="132" y="54"/>
                    <a:pt x="131" y="54"/>
                  </a:cubicBezTo>
                  <a:cubicBezTo>
                    <a:pt x="131" y="54"/>
                    <a:pt x="131" y="54"/>
                    <a:pt x="130" y="54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59"/>
                    <a:pt x="119" y="59"/>
                    <a:pt x="119" y="59"/>
                  </a:cubicBezTo>
                  <a:cubicBezTo>
                    <a:pt x="119" y="59"/>
                    <a:pt x="118" y="59"/>
                    <a:pt x="117" y="59"/>
                  </a:cubicBezTo>
                  <a:cubicBezTo>
                    <a:pt x="115" y="59"/>
                    <a:pt x="114" y="59"/>
                    <a:pt x="114" y="59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81" y="39"/>
                    <a:pt x="77" y="38"/>
                    <a:pt x="73" y="38"/>
                  </a:cubicBezTo>
                  <a:cubicBezTo>
                    <a:pt x="68" y="38"/>
                    <a:pt x="63" y="40"/>
                    <a:pt x="59" y="43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3" y="58"/>
                    <a:pt x="43" y="59"/>
                    <a:pt x="43" y="59"/>
                  </a:cubicBezTo>
                  <a:cubicBezTo>
                    <a:pt x="37" y="65"/>
                    <a:pt x="36" y="76"/>
                    <a:pt x="41" y="8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60" y="114"/>
                    <a:pt x="60" y="117"/>
                    <a:pt x="60" y="11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4" y="132"/>
                    <a:pt x="52" y="134"/>
                    <a:pt x="51" y="13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8" y="145"/>
                    <a:pt x="1" y="152"/>
                    <a:pt x="0" y="161"/>
                  </a:cubicBezTo>
                  <a:cubicBezTo>
                    <a:pt x="0" y="161"/>
                    <a:pt x="0" y="166"/>
                    <a:pt x="0" y="173"/>
                  </a:cubicBezTo>
                  <a:cubicBezTo>
                    <a:pt x="0" y="179"/>
                    <a:pt x="0" y="184"/>
                    <a:pt x="0" y="184"/>
                  </a:cubicBezTo>
                  <a:cubicBezTo>
                    <a:pt x="1" y="193"/>
                    <a:pt x="8" y="201"/>
                    <a:pt x="16" y="203"/>
                  </a:cubicBezTo>
                  <a:cubicBezTo>
                    <a:pt x="50" y="211"/>
                    <a:pt x="50" y="211"/>
                    <a:pt x="50" y="211"/>
                  </a:cubicBezTo>
                  <a:cubicBezTo>
                    <a:pt x="52" y="211"/>
                    <a:pt x="54" y="214"/>
                    <a:pt x="55" y="215"/>
                  </a:cubicBezTo>
                  <a:cubicBezTo>
                    <a:pt x="55" y="215"/>
                    <a:pt x="55" y="215"/>
                    <a:pt x="55" y="215"/>
                  </a:cubicBezTo>
                  <a:cubicBezTo>
                    <a:pt x="59" y="226"/>
                    <a:pt x="59" y="226"/>
                    <a:pt x="59" y="226"/>
                  </a:cubicBezTo>
                  <a:cubicBezTo>
                    <a:pt x="59" y="226"/>
                    <a:pt x="59" y="226"/>
                    <a:pt x="60" y="227"/>
                  </a:cubicBezTo>
                  <a:cubicBezTo>
                    <a:pt x="60" y="228"/>
                    <a:pt x="60" y="231"/>
                    <a:pt x="59" y="232"/>
                  </a:cubicBezTo>
                  <a:cubicBezTo>
                    <a:pt x="41" y="262"/>
                    <a:pt x="41" y="262"/>
                    <a:pt x="41" y="262"/>
                  </a:cubicBezTo>
                  <a:cubicBezTo>
                    <a:pt x="36" y="270"/>
                    <a:pt x="37" y="280"/>
                    <a:pt x="43" y="287"/>
                  </a:cubicBezTo>
                  <a:cubicBezTo>
                    <a:pt x="43" y="287"/>
                    <a:pt x="43" y="287"/>
                    <a:pt x="44" y="287"/>
                  </a:cubicBezTo>
                  <a:cubicBezTo>
                    <a:pt x="59" y="302"/>
                    <a:pt x="59" y="302"/>
                    <a:pt x="59" y="302"/>
                  </a:cubicBezTo>
                  <a:cubicBezTo>
                    <a:pt x="59" y="302"/>
                    <a:pt x="59" y="302"/>
                    <a:pt x="59" y="303"/>
                  </a:cubicBezTo>
                  <a:cubicBezTo>
                    <a:pt x="63" y="306"/>
                    <a:pt x="68" y="308"/>
                    <a:pt x="73" y="308"/>
                  </a:cubicBezTo>
                  <a:cubicBezTo>
                    <a:pt x="77" y="308"/>
                    <a:pt x="81" y="307"/>
                    <a:pt x="84" y="305"/>
                  </a:cubicBezTo>
                  <a:cubicBezTo>
                    <a:pt x="114" y="286"/>
                    <a:pt x="114" y="286"/>
                    <a:pt x="114" y="286"/>
                  </a:cubicBezTo>
                  <a:cubicBezTo>
                    <a:pt x="114" y="286"/>
                    <a:pt x="115" y="286"/>
                    <a:pt x="117" y="286"/>
                  </a:cubicBezTo>
                  <a:cubicBezTo>
                    <a:pt x="118" y="286"/>
                    <a:pt x="119" y="286"/>
                    <a:pt x="119" y="286"/>
                  </a:cubicBezTo>
                  <a:cubicBezTo>
                    <a:pt x="119" y="286"/>
                    <a:pt x="120" y="286"/>
                    <a:pt x="120" y="286"/>
                  </a:cubicBezTo>
                  <a:cubicBezTo>
                    <a:pt x="130" y="291"/>
                    <a:pt x="130" y="291"/>
                    <a:pt x="130" y="291"/>
                  </a:cubicBezTo>
                  <a:cubicBezTo>
                    <a:pt x="131" y="291"/>
                    <a:pt x="131" y="291"/>
                    <a:pt x="131" y="291"/>
                  </a:cubicBezTo>
                  <a:cubicBezTo>
                    <a:pt x="132" y="292"/>
                    <a:pt x="134" y="294"/>
                    <a:pt x="135" y="295"/>
                  </a:cubicBezTo>
                  <a:cubicBezTo>
                    <a:pt x="143" y="329"/>
                    <a:pt x="143" y="329"/>
                    <a:pt x="143" y="329"/>
                  </a:cubicBezTo>
                  <a:cubicBezTo>
                    <a:pt x="145" y="338"/>
                    <a:pt x="153" y="345"/>
                    <a:pt x="161" y="345"/>
                  </a:cubicBezTo>
                  <a:cubicBezTo>
                    <a:pt x="162" y="345"/>
                    <a:pt x="166" y="346"/>
                    <a:pt x="173" y="346"/>
                  </a:cubicBezTo>
                  <a:cubicBezTo>
                    <a:pt x="180" y="346"/>
                    <a:pt x="185" y="345"/>
                    <a:pt x="185" y="345"/>
                  </a:cubicBezTo>
                  <a:cubicBezTo>
                    <a:pt x="193" y="345"/>
                    <a:pt x="201" y="338"/>
                    <a:pt x="203" y="329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2" y="294"/>
                    <a:pt x="214" y="292"/>
                    <a:pt x="215" y="291"/>
                  </a:cubicBezTo>
                  <a:cubicBezTo>
                    <a:pt x="215" y="291"/>
                    <a:pt x="216" y="291"/>
                    <a:pt x="216" y="291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27" y="286"/>
                    <a:pt x="227" y="286"/>
                    <a:pt x="227" y="286"/>
                  </a:cubicBezTo>
                  <a:cubicBezTo>
                    <a:pt x="227" y="286"/>
                    <a:pt x="228" y="286"/>
                    <a:pt x="229" y="286"/>
                  </a:cubicBezTo>
                  <a:cubicBezTo>
                    <a:pt x="231" y="286"/>
                    <a:pt x="232" y="286"/>
                    <a:pt x="233" y="286"/>
                  </a:cubicBezTo>
                  <a:cubicBezTo>
                    <a:pt x="263" y="305"/>
                    <a:pt x="263" y="305"/>
                    <a:pt x="263" y="305"/>
                  </a:cubicBezTo>
                  <a:cubicBezTo>
                    <a:pt x="266" y="307"/>
                    <a:pt x="269" y="308"/>
                    <a:pt x="273" y="308"/>
                  </a:cubicBezTo>
                  <a:cubicBezTo>
                    <a:pt x="273" y="308"/>
                    <a:pt x="273" y="308"/>
                    <a:pt x="273" y="308"/>
                  </a:cubicBezTo>
                  <a:cubicBezTo>
                    <a:pt x="278" y="308"/>
                    <a:pt x="283" y="306"/>
                    <a:pt x="287" y="303"/>
                  </a:cubicBezTo>
                  <a:cubicBezTo>
                    <a:pt x="287" y="302"/>
                    <a:pt x="287" y="302"/>
                    <a:pt x="287" y="302"/>
                  </a:cubicBezTo>
                  <a:cubicBezTo>
                    <a:pt x="303" y="287"/>
                    <a:pt x="303" y="287"/>
                    <a:pt x="303" y="287"/>
                  </a:cubicBezTo>
                  <a:cubicBezTo>
                    <a:pt x="303" y="287"/>
                    <a:pt x="303" y="287"/>
                    <a:pt x="303" y="287"/>
                  </a:cubicBezTo>
                  <a:cubicBezTo>
                    <a:pt x="309" y="280"/>
                    <a:pt x="310" y="270"/>
                    <a:pt x="305" y="262"/>
                  </a:cubicBezTo>
                  <a:cubicBezTo>
                    <a:pt x="287" y="232"/>
                    <a:pt x="287" y="232"/>
                    <a:pt x="287" y="232"/>
                  </a:cubicBezTo>
                  <a:cubicBezTo>
                    <a:pt x="286" y="231"/>
                    <a:pt x="286" y="228"/>
                    <a:pt x="287" y="227"/>
                  </a:cubicBezTo>
                  <a:cubicBezTo>
                    <a:pt x="287" y="226"/>
                    <a:pt x="287" y="226"/>
                    <a:pt x="287" y="226"/>
                  </a:cubicBezTo>
                  <a:cubicBezTo>
                    <a:pt x="291" y="215"/>
                    <a:pt x="291" y="215"/>
                    <a:pt x="291" y="215"/>
                  </a:cubicBezTo>
                  <a:cubicBezTo>
                    <a:pt x="291" y="215"/>
                    <a:pt x="291" y="215"/>
                    <a:pt x="292" y="215"/>
                  </a:cubicBezTo>
                  <a:cubicBezTo>
                    <a:pt x="292" y="214"/>
                    <a:pt x="294" y="211"/>
                    <a:pt x="296" y="211"/>
                  </a:cubicBezTo>
                  <a:cubicBezTo>
                    <a:pt x="330" y="203"/>
                    <a:pt x="330" y="203"/>
                    <a:pt x="330" y="203"/>
                  </a:cubicBezTo>
                  <a:cubicBezTo>
                    <a:pt x="338" y="201"/>
                    <a:pt x="345" y="193"/>
                    <a:pt x="346" y="184"/>
                  </a:cubicBezTo>
                  <a:cubicBezTo>
                    <a:pt x="346" y="184"/>
                    <a:pt x="346" y="179"/>
                    <a:pt x="346" y="173"/>
                  </a:cubicBezTo>
                  <a:cubicBezTo>
                    <a:pt x="346" y="166"/>
                    <a:pt x="346" y="161"/>
                    <a:pt x="346" y="161"/>
                  </a:cubicBezTo>
                  <a:cubicBezTo>
                    <a:pt x="345" y="152"/>
                    <a:pt x="338" y="145"/>
                    <a:pt x="330" y="143"/>
                  </a:cubicBezTo>
                  <a:close/>
                  <a:moveTo>
                    <a:pt x="327" y="183"/>
                  </a:moveTo>
                  <a:cubicBezTo>
                    <a:pt x="327" y="183"/>
                    <a:pt x="326" y="184"/>
                    <a:pt x="325" y="185"/>
                  </a:cubicBezTo>
                  <a:cubicBezTo>
                    <a:pt x="291" y="193"/>
                    <a:pt x="291" y="193"/>
                    <a:pt x="291" y="193"/>
                  </a:cubicBezTo>
                  <a:cubicBezTo>
                    <a:pt x="284" y="195"/>
                    <a:pt x="277" y="201"/>
                    <a:pt x="274" y="208"/>
                  </a:cubicBezTo>
                  <a:cubicBezTo>
                    <a:pt x="270" y="219"/>
                    <a:pt x="270" y="219"/>
                    <a:pt x="270" y="219"/>
                  </a:cubicBezTo>
                  <a:cubicBezTo>
                    <a:pt x="266" y="226"/>
                    <a:pt x="267" y="235"/>
                    <a:pt x="271" y="242"/>
                  </a:cubicBezTo>
                  <a:cubicBezTo>
                    <a:pt x="289" y="272"/>
                    <a:pt x="289" y="272"/>
                    <a:pt x="289" y="272"/>
                  </a:cubicBezTo>
                  <a:cubicBezTo>
                    <a:pt x="289" y="272"/>
                    <a:pt x="289" y="274"/>
                    <a:pt x="289" y="274"/>
                  </a:cubicBezTo>
                  <a:cubicBezTo>
                    <a:pt x="275" y="289"/>
                    <a:pt x="275" y="289"/>
                    <a:pt x="275" y="289"/>
                  </a:cubicBezTo>
                  <a:cubicBezTo>
                    <a:pt x="274" y="289"/>
                    <a:pt x="274" y="289"/>
                    <a:pt x="273" y="289"/>
                  </a:cubicBezTo>
                  <a:cubicBezTo>
                    <a:pt x="273" y="289"/>
                    <a:pt x="273" y="289"/>
                    <a:pt x="273" y="289"/>
                  </a:cubicBezTo>
                  <a:cubicBezTo>
                    <a:pt x="273" y="289"/>
                    <a:pt x="272" y="289"/>
                    <a:pt x="272" y="289"/>
                  </a:cubicBezTo>
                  <a:cubicBezTo>
                    <a:pt x="242" y="271"/>
                    <a:pt x="242" y="271"/>
                    <a:pt x="242" y="271"/>
                  </a:cubicBezTo>
                  <a:cubicBezTo>
                    <a:pt x="239" y="268"/>
                    <a:pt x="234" y="267"/>
                    <a:pt x="229" y="267"/>
                  </a:cubicBezTo>
                  <a:cubicBezTo>
                    <a:pt x="226" y="267"/>
                    <a:pt x="222" y="268"/>
                    <a:pt x="219" y="269"/>
                  </a:cubicBezTo>
                  <a:cubicBezTo>
                    <a:pt x="209" y="273"/>
                    <a:pt x="209" y="273"/>
                    <a:pt x="209" y="273"/>
                  </a:cubicBezTo>
                  <a:cubicBezTo>
                    <a:pt x="202" y="276"/>
                    <a:pt x="195" y="283"/>
                    <a:pt x="193" y="291"/>
                  </a:cubicBezTo>
                  <a:cubicBezTo>
                    <a:pt x="185" y="325"/>
                    <a:pt x="185" y="325"/>
                    <a:pt x="185" y="325"/>
                  </a:cubicBezTo>
                  <a:cubicBezTo>
                    <a:pt x="185" y="326"/>
                    <a:pt x="184" y="327"/>
                    <a:pt x="183" y="327"/>
                  </a:cubicBezTo>
                  <a:cubicBezTo>
                    <a:pt x="183" y="327"/>
                    <a:pt x="179" y="327"/>
                    <a:pt x="173" y="327"/>
                  </a:cubicBezTo>
                  <a:cubicBezTo>
                    <a:pt x="167" y="327"/>
                    <a:pt x="163" y="327"/>
                    <a:pt x="163" y="327"/>
                  </a:cubicBezTo>
                  <a:cubicBezTo>
                    <a:pt x="163" y="327"/>
                    <a:pt x="161" y="326"/>
                    <a:pt x="161" y="325"/>
                  </a:cubicBezTo>
                  <a:cubicBezTo>
                    <a:pt x="153" y="291"/>
                    <a:pt x="153" y="291"/>
                    <a:pt x="153" y="291"/>
                  </a:cubicBezTo>
                  <a:cubicBezTo>
                    <a:pt x="151" y="283"/>
                    <a:pt x="145" y="276"/>
                    <a:pt x="137" y="273"/>
                  </a:cubicBezTo>
                  <a:cubicBezTo>
                    <a:pt x="127" y="269"/>
                    <a:pt x="127" y="269"/>
                    <a:pt x="127" y="269"/>
                  </a:cubicBezTo>
                  <a:cubicBezTo>
                    <a:pt x="124" y="268"/>
                    <a:pt x="121" y="267"/>
                    <a:pt x="117" y="267"/>
                  </a:cubicBezTo>
                  <a:cubicBezTo>
                    <a:pt x="112" y="267"/>
                    <a:pt x="107" y="268"/>
                    <a:pt x="104" y="271"/>
                  </a:cubicBezTo>
                  <a:cubicBezTo>
                    <a:pt x="74" y="289"/>
                    <a:pt x="74" y="289"/>
                    <a:pt x="74" y="289"/>
                  </a:cubicBezTo>
                  <a:cubicBezTo>
                    <a:pt x="74" y="289"/>
                    <a:pt x="74" y="289"/>
                    <a:pt x="73" y="289"/>
                  </a:cubicBezTo>
                  <a:cubicBezTo>
                    <a:pt x="72" y="289"/>
                    <a:pt x="72" y="289"/>
                    <a:pt x="72" y="289"/>
                  </a:cubicBezTo>
                  <a:cubicBezTo>
                    <a:pt x="57" y="274"/>
                    <a:pt x="57" y="274"/>
                    <a:pt x="57" y="274"/>
                  </a:cubicBezTo>
                  <a:cubicBezTo>
                    <a:pt x="57" y="274"/>
                    <a:pt x="57" y="272"/>
                    <a:pt x="57" y="272"/>
                  </a:cubicBezTo>
                  <a:cubicBezTo>
                    <a:pt x="75" y="242"/>
                    <a:pt x="75" y="242"/>
                    <a:pt x="75" y="242"/>
                  </a:cubicBezTo>
                  <a:cubicBezTo>
                    <a:pt x="79" y="235"/>
                    <a:pt x="80" y="226"/>
                    <a:pt x="77" y="219"/>
                  </a:cubicBezTo>
                  <a:cubicBezTo>
                    <a:pt x="72" y="208"/>
                    <a:pt x="72" y="208"/>
                    <a:pt x="72" y="208"/>
                  </a:cubicBezTo>
                  <a:cubicBezTo>
                    <a:pt x="70" y="201"/>
                    <a:pt x="62" y="195"/>
                    <a:pt x="55" y="193"/>
                  </a:cubicBezTo>
                  <a:cubicBezTo>
                    <a:pt x="21" y="185"/>
                    <a:pt x="21" y="185"/>
                    <a:pt x="21" y="185"/>
                  </a:cubicBezTo>
                  <a:cubicBezTo>
                    <a:pt x="20" y="184"/>
                    <a:pt x="19" y="183"/>
                    <a:pt x="19" y="183"/>
                  </a:cubicBezTo>
                  <a:cubicBezTo>
                    <a:pt x="19" y="183"/>
                    <a:pt x="19" y="179"/>
                    <a:pt x="19" y="173"/>
                  </a:cubicBezTo>
                  <a:cubicBezTo>
                    <a:pt x="19" y="167"/>
                    <a:pt x="19" y="163"/>
                    <a:pt x="19" y="163"/>
                  </a:cubicBezTo>
                  <a:cubicBezTo>
                    <a:pt x="19" y="162"/>
                    <a:pt x="20" y="161"/>
                    <a:pt x="21" y="161"/>
                  </a:cubicBezTo>
                  <a:cubicBezTo>
                    <a:pt x="55" y="152"/>
                    <a:pt x="55" y="152"/>
                    <a:pt x="55" y="152"/>
                  </a:cubicBezTo>
                  <a:cubicBezTo>
                    <a:pt x="62" y="151"/>
                    <a:pt x="70" y="144"/>
                    <a:pt x="72" y="13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80" y="120"/>
                    <a:pt x="79" y="110"/>
                    <a:pt x="75" y="10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73"/>
                    <a:pt x="57" y="72"/>
                    <a:pt x="57" y="7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6"/>
                    <a:pt x="73" y="56"/>
                  </a:cubicBezTo>
                  <a:cubicBezTo>
                    <a:pt x="74" y="56"/>
                    <a:pt x="74" y="56"/>
                    <a:pt x="74" y="57"/>
                  </a:cubicBezTo>
                  <a:cubicBezTo>
                    <a:pt x="104" y="75"/>
                    <a:pt x="104" y="75"/>
                    <a:pt x="104" y="75"/>
                  </a:cubicBezTo>
                  <a:cubicBezTo>
                    <a:pt x="107" y="77"/>
                    <a:pt x="112" y="78"/>
                    <a:pt x="117" y="78"/>
                  </a:cubicBezTo>
                  <a:cubicBezTo>
                    <a:pt x="121" y="78"/>
                    <a:pt x="124" y="77"/>
                    <a:pt x="127" y="76"/>
                  </a:cubicBezTo>
                  <a:cubicBezTo>
                    <a:pt x="137" y="72"/>
                    <a:pt x="137" y="72"/>
                    <a:pt x="137" y="72"/>
                  </a:cubicBezTo>
                  <a:cubicBezTo>
                    <a:pt x="145" y="69"/>
                    <a:pt x="151" y="62"/>
                    <a:pt x="153" y="5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20"/>
                    <a:pt x="163" y="19"/>
                    <a:pt x="163" y="19"/>
                  </a:cubicBezTo>
                  <a:cubicBezTo>
                    <a:pt x="163" y="19"/>
                    <a:pt x="167" y="18"/>
                    <a:pt x="173" y="18"/>
                  </a:cubicBezTo>
                  <a:cubicBezTo>
                    <a:pt x="179" y="18"/>
                    <a:pt x="183" y="19"/>
                    <a:pt x="183" y="19"/>
                  </a:cubicBezTo>
                  <a:cubicBezTo>
                    <a:pt x="184" y="19"/>
                    <a:pt x="185" y="20"/>
                    <a:pt x="185" y="20"/>
                  </a:cubicBezTo>
                  <a:cubicBezTo>
                    <a:pt x="193" y="54"/>
                    <a:pt x="193" y="54"/>
                    <a:pt x="193" y="54"/>
                  </a:cubicBezTo>
                  <a:cubicBezTo>
                    <a:pt x="195" y="62"/>
                    <a:pt x="202" y="69"/>
                    <a:pt x="209" y="72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22" y="77"/>
                    <a:pt x="226" y="78"/>
                    <a:pt x="229" y="78"/>
                  </a:cubicBezTo>
                  <a:cubicBezTo>
                    <a:pt x="234" y="78"/>
                    <a:pt x="239" y="77"/>
                    <a:pt x="242" y="75"/>
                  </a:cubicBezTo>
                  <a:cubicBezTo>
                    <a:pt x="272" y="57"/>
                    <a:pt x="272" y="57"/>
                    <a:pt x="272" y="57"/>
                  </a:cubicBezTo>
                  <a:cubicBezTo>
                    <a:pt x="272" y="56"/>
                    <a:pt x="273" y="56"/>
                    <a:pt x="273" y="56"/>
                  </a:cubicBezTo>
                  <a:cubicBezTo>
                    <a:pt x="274" y="56"/>
                    <a:pt x="274" y="57"/>
                    <a:pt x="275" y="5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89" y="72"/>
                    <a:pt x="289" y="73"/>
                    <a:pt x="289" y="73"/>
                  </a:cubicBezTo>
                  <a:cubicBezTo>
                    <a:pt x="271" y="103"/>
                    <a:pt x="271" y="103"/>
                    <a:pt x="271" y="103"/>
                  </a:cubicBezTo>
                  <a:cubicBezTo>
                    <a:pt x="267" y="110"/>
                    <a:pt x="266" y="120"/>
                    <a:pt x="270" y="127"/>
                  </a:cubicBezTo>
                  <a:cubicBezTo>
                    <a:pt x="274" y="137"/>
                    <a:pt x="274" y="137"/>
                    <a:pt x="274" y="137"/>
                  </a:cubicBezTo>
                  <a:cubicBezTo>
                    <a:pt x="277" y="144"/>
                    <a:pt x="284" y="151"/>
                    <a:pt x="291" y="152"/>
                  </a:cubicBezTo>
                  <a:cubicBezTo>
                    <a:pt x="325" y="161"/>
                    <a:pt x="325" y="161"/>
                    <a:pt x="325" y="161"/>
                  </a:cubicBezTo>
                  <a:cubicBezTo>
                    <a:pt x="326" y="161"/>
                    <a:pt x="327" y="162"/>
                    <a:pt x="327" y="163"/>
                  </a:cubicBezTo>
                  <a:cubicBezTo>
                    <a:pt x="327" y="163"/>
                    <a:pt x="328" y="167"/>
                    <a:pt x="328" y="173"/>
                  </a:cubicBezTo>
                  <a:cubicBezTo>
                    <a:pt x="328" y="179"/>
                    <a:pt x="327" y="183"/>
                    <a:pt x="327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Shape 239">
              <a:extLst>
                <a:ext uri="{FF2B5EF4-FFF2-40B4-BE49-F238E27FC236}">
                  <a16:creationId xmlns:a16="http://schemas.microsoft.com/office/drawing/2014/main" id="{23BA6DC9-7B5F-69B8-627C-98D7788F67DB}"/>
                </a:ext>
              </a:extLst>
            </p:cNvPr>
            <p:cNvSpPr/>
            <p:nvPr/>
          </p:nvSpPr>
          <p:spPr>
            <a:xfrm>
              <a:off x="3122614" y="3894138"/>
              <a:ext cx="149225" cy="149225"/>
            </a:xfrm>
            <a:custGeom>
              <a:avLst/>
              <a:gdLst/>
              <a:ahLst/>
              <a:cxnLst/>
              <a:rect l="0" t="0" r="0" b="0"/>
              <a:pathLst>
                <a:path w="150" h="150" extrusionOk="0">
                  <a:moveTo>
                    <a:pt x="75" y="0"/>
                  </a:moveTo>
                  <a:cubicBezTo>
                    <a:pt x="34" y="0"/>
                    <a:pt x="0" y="33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3"/>
                    <a:pt x="116" y="0"/>
                    <a:pt x="75" y="0"/>
                  </a:cubicBezTo>
                  <a:close/>
                  <a:moveTo>
                    <a:pt x="75" y="131"/>
                  </a:moveTo>
                  <a:cubicBezTo>
                    <a:pt x="44" y="131"/>
                    <a:pt x="19" y="106"/>
                    <a:pt x="19" y="75"/>
                  </a:cubicBezTo>
                  <a:cubicBezTo>
                    <a:pt x="19" y="44"/>
                    <a:pt x="44" y="19"/>
                    <a:pt x="75" y="19"/>
                  </a:cubicBezTo>
                  <a:cubicBezTo>
                    <a:pt x="106" y="19"/>
                    <a:pt x="131" y="44"/>
                    <a:pt x="131" y="75"/>
                  </a:cubicBezTo>
                  <a:cubicBezTo>
                    <a:pt x="131" y="106"/>
                    <a:pt x="106" y="131"/>
                    <a:pt x="75" y="1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Shape 240">
              <a:extLst>
                <a:ext uri="{FF2B5EF4-FFF2-40B4-BE49-F238E27FC236}">
                  <a16:creationId xmlns:a16="http://schemas.microsoft.com/office/drawing/2014/main" id="{A95681B4-83C2-D1E1-85A3-4E30B3571B64}"/>
                </a:ext>
              </a:extLst>
            </p:cNvPr>
            <p:cNvSpPr/>
            <p:nvPr/>
          </p:nvSpPr>
          <p:spPr>
            <a:xfrm>
              <a:off x="3336926" y="3716338"/>
              <a:ext cx="242888" cy="241300"/>
            </a:xfrm>
            <a:custGeom>
              <a:avLst/>
              <a:gdLst/>
              <a:ahLst/>
              <a:cxnLst/>
              <a:rect l="0" t="0" r="0" b="0"/>
              <a:pathLst>
                <a:path w="244" h="242" extrusionOk="0">
                  <a:moveTo>
                    <a:pt x="234" y="125"/>
                  </a:moveTo>
                  <a:cubicBezTo>
                    <a:pt x="212" y="114"/>
                    <a:pt x="212" y="114"/>
                    <a:pt x="212" y="114"/>
                  </a:cubicBezTo>
                  <a:cubicBezTo>
                    <a:pt x="212" y="114"/>
                    <a:pt x="212" y="113"/>
                    <a:pt x="212" y="113"/>
                  </a:cubicBezTo>
                  <a:cubicBezTo>
                    <a:pt x="212" y="113"/>
                    <a:pt x="212" y="113"/>
                    <a:pt x="211" y="113"/>
                  </a:cubicBezTo>
                  <a:cubicBezTo>
                    <a:pt x="210" y="105"/>
                    <a:pt x="210" y="105"/>
                    <a:pt x="210" y="105"/>
                  </a:cubicBezTo>
                  <a:cubicBezTo>
                    <a:pt x="210" y="104"/>
                    <a:pt x="210" y="104"/>
                    <a:pt x="210" y="104"/>
                  </a:cubicBezTo>
                  <a:cubicBezTo>
                    <a:pt x="210" y="104"/>
                    <a:pt x="210" y="103"/>
                    <a:pt x="211" y="103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33" y="81"/>
                    <a:pt x="234" y="72"/>
                    <a:pt x="231" y="66"/>
                  </a:cubicBezTo>
                  <a:cubicBezTo>
                    <a:pt x="231" y="66"/>
                    <a:pt x="231" y="65"/>
                    <a:pt x="231" y="65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0" y="47"/>
                    <a:pt x="214" y="45"/>
                    <a:pt x="208" y="45"/>
                  </a:cubicBezTo>
                  <a:cubicBezTo>
                    <a:pt x="207" y="45"/>
                    <a:pt x="205" y="45"/>
                    <a:pt x="204" y="45"/>
                  </a:cubicBezTo>
                  <a:cubicBezTo>
                    <a:pt x="181" y="53"/>
                    <a:pt x="181" y="53"/>
                    <a:pt x="181" y="53"/>
                  </a:cubicBezTo>
                  <a:cubicBezTo>
                    <a:pt x="180" y="53"/>
                    <a:pt x="179" y="52"/>
                    <a:pt x="179" y="52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7"/>
                    <a:pt x="172" y="47"/>
                    <a:pt x="172" y="47"/>
                  </a:cubicBezTo>
                  <a:cubicBezTo>
                    <a:pt x="172" y="47"/>
                    <a:pt x="171" y="46"/>
                    <a:pt x="171" y="4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2" y="14"/>
                    <a:pt x="167" y="7"/>
                    <a:pt x="160" y="5"/>
                  </a:cubicBezTo>
                  <a:cubicBezTo>
                    <a:pt x="160" y="5"/>
                    <a:pt x="157" y="4"/>
                    <a:pt x="152" y="3"/>
                  </a:cubicBezTo>
                  <a:cubicBezTo>
                    <a:pt x="147" y="2"/>
                    <a:pt x="144" y="1"/>
                    <a:pt x="144" y="1"/>
                  </a:cubicBezTo>
                  <a:cubicBezTo>
                    <a:pt x="137" y="0"/>
                    <a:pt x="129" y="4"/>
                    <a:pt x="126" y="10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5" y="34"/>
                  </a:cubicBezTo>
                  <a:cubicBezTo>
                    <a:pt x="104" y="34"/>
                    <a:pt x="104" y="33"/>
                    <a:pt x="103" y="33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3" y="13"/>
                    <a:pt x="79" y="11"/>
                    <a:pt x="74" y="11"/>
                  </a:cubicBezTo>
                  <a:cubicBezTo>
                    <a:pt x="71" y="11"/>
                    <a:pt x="69" y="12"/>
                    <a:pt x="66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7" y="25"/>
                    <a:pt x="44" y="33"/>
                    <a:pt x="46" y="40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3" y="65"/>
                    <a:pt x="53" y="65"/>
                    <a:pt x="52" y="65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2"/>
                    <a:pt x="48" y="71"/>
                    <a:pt x="48" y="72"/>
                  </a:cubicBezTo>
                  <a:cubicBezTo>
                    <a:pt x="47" y="72"/>
                    <a:pt x="47" y="72"/>
                    <a:pt x="46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15" y="72"/>
                    <a:pt x="8" y="77"/>
                    <a:pt x="6" y="84"/>
                  </a:cubicBezTo>
                  <a:cubicBezTo>
                    <a:pt x="5" y="84"/>
                    <a:pt x="4" y="87"/>
                    <a:pt x="3" y="92"/>
                  </a:cubicBezTo>
                  <a:cubicBezTo>
                    <a:pt x="2" y="96"/>
                    <a:pt x="2" y="100"/>
                    <a:pt x="1" y="100"/>
                  </a:cubicBezTo>
                  <a:cubicBezTo>
                    <a:pt x="0" y="107"/>
                    <a:pt x="4" y="115"/>
                    <a:pt x="11" y="118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30"/>
                    <a:pt x="33" y="130"/>
                  </a:cubicBezTo>
                  <a:cubicBezTo>
                    <a:pt x="33" y="130"/>
                    <a:pt x="33" y="131"/>
                    <a:pt x="33" y="13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40"/>
                    <a:pt x="34" y="140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1" y="162"/>
                    <a:pt x="10" y="171"/>
                    <a:pt x="13" y="177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5" y="196"/>
                    <a:pt x="30" y="199"/>
                    <a:pt x="36" y="199"/>
                  </a:cubicBezTo>
                  <a:cubicBezTo>
                    <a:pt x="38" y="199"/>
                    <a:pt x="39" y="198"/>
                    <a:pt x="41" y="198"/>
                  </a:cubicBezTo>
                  <a:cubicBezTo>
                    <a:pt x="64" y="191"/>
                    <a:pt x="64" y="191"/>
                    <a:pt x="64" y="191"/>
                  </a:cubicBezTo>
                  <a:cubicBezTo>
                    <a:pt x="64" y="191"/>
                    <a:pt x="65" y="191"/>
                    <a:pt x="65" y="191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2" y="196"/>
                    <a:pt x="72" y="196"/>
                    <a:pt x="72" y="196"/>
                  </a:cubicBezTo>
                  <a:cubicBezTo>
                    <a:pt x="72" y="196"/>
                    <a:pt x="73" y="197"/>
                    <a:pt x="73" y="197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73" y="229"/>
                    <a:pt x="77" y="236"/>
                    <a:pt x="84" y="238"/>
                  </a:cubicBezTo>
                  <a:cubicBezTo>
                    <a:pt x="84" y="238"/>
                    <a:pt x="88" y="239"/>
                    <a:pt x="92" y="241"/>
                  </a:cubicBezTo>
                  <a:cubicBezTo>
                    <a:pt x="97" y="242"/>
                    <a:pt x="100" y="242"/>
                    <a:pt x="100" y="242"/>
                  </a:cubicBezTo>
                  <a:cubicBezTo>
                    <a:pt x="101" y="242"/>
                    <a:pt x="102" y="242"/>
                    <a:pt x="103" y="242"/>
                  </a:cubicBezTo>
                  <a:cubicBezTo>
                    <a:pt x="109" y="242"/>
                    <a:pt x="116" y="239"/>
                    <a:pt x="119" y="233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30" y="212"/>
                    <a:pt x="131" y="211"/>
                    <a:pt x="131" y="211"/>
                  </a:cubicBezTo>
                  <a:cubicBezTo>
                    <a:pt x="131" y="211"/>
                    <a:pt x="131" y="211"/>
                    <a:pt x="131" y="211"/>
                  </a:cubicBezTo>
                  <a:cubicBezTo>
                    <a:pt x="139" y="210"/>
                    <a:pt x="139" y="210"/>
                    <a:pt x="139" y="210"/>
                  </a:cubicBezTo>
                  <a:cubicBezTo>
                    <a:pt x="139" y="210"/>
                    <a:pt x="139" y="210"/>
                    <a:pt x="140" y="210"/>
                  </a:cubicBezTo>
                  <a:cubicBezTo>
                    <a:pt x="140" y="210"/>
                    <a:pt x="141" y="210"/>
                    <a:pt x="141" y="210"/>
                  </a:cubicBezTo>
                  <a:cubicBezTo>
                    <a:pt x="158" y="227"/>
                    <a:pt x="158" y="227"/>
                    <a:pt x="158" y="227"/>
                  </a:cubicBezTo>
                  <a:cubicBezTo>
                    <a:pt x="161" y="231"/>
                    <a:pt x="165" y="232"/>
                    <a:pt x="170" y="232"/>
                  </a:cubicBezTo>
                  <a:cubicBezTo>
                    <a:pt x="173" y="232"/>
                    <a:pt x="176" y="232"/>
                    <a:pt x="178" y="231"/>
                  </a:cubicBezTo>
                  <a:cubicBezTo>
                    <a:pt x="178" y="230"/>
                    <a:pt x="178" y="230"/>
                    <a:pt x="178" y="230"/>
                  </a:cubicBezTo>
                  <a:cubicBezTo>
                    <a:pt x="191" y="223"/>
                    <a:pt x="191" y="223"/>
                    <a:pt x="191" y="223"/>
                  </a:cubicBezTo>
                  <a:cubicBezTo>
                    <a:pt x="191" y="223"/>
                    <a:pt x="192" y="222"/>
                    <a:pt x="192" y="222"/>
                  </a:cubicBezTo>
                  <a:cubicBezTo>
                    <a:pt x="198" y="218"/>
                    <a:pt x="201" y="210"/>
                    <a:pt x="198" y="203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91" y="180"/>
                    <a:pt x="191" y="179"/>
                    <a:pt x="191" y="179"/>
                  </a:cubicBezTo>
                  <a:cubicBezTo>
                    <a:pt x="192" y="179"/>
                    <a:pt x="192" y="178"/>
                    <a:pt x="192" y="178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2"/>
                    <a:pt x="197" y="172"/>
                    <a:pt x="197" y="172"/>
                  </a:cubicBezTo>
                  <a:cubicBezTo>
                    <a:pt x="197" y="171"/>
                    <a:pt x="198" y="171"/>
                    <a:pt x="198" y="171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2" y="171"/>
                    <a:pt x="222" y="171"/>
                    <a:pt x="222" y="171"/>
                  </a:cubicBezTo>
                  <a:cubicBezTo>
                    <a:pt x="229" y="171"/>
                    <a:pt x="236" y="166"/>
                    <a:pt x="239" y="160"/>
                  </a:cubicBezTo>
                  <a:cubicBezTo>
                    <a:pt x="239" y="159"/>
                    <a:pt x="240" y="156"/>
                    <a:pt x="241" y="152"/>
                  </a:cubicBezTo>
                  <a:cubicBezTo>
                    <a:pt x="242" y="147"/>
                    <a:pt x="243" y="144"/>
                    <a:pt x="243" y="143"/>
                  </a:cubicBezTo>
                  <a:cubicBezTo>
                    <a:pt x="244" y="136"/>
                    <a:pt x="240" y="129"/>
                    <a:pt x="234" y="125"/>
                  </a:cubicBezTo>
                  <a:close/>
                  <a:moveTo>
                    <a:pt x="223" y="147"/>
                  </a:moveTo>
                  <a:cubicBezTo>
                    <a:pt x="222" y="149"/>
                    <a:pt x="222" y="151"/>
                    <a:pt x="221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2" y="152"/>
                    <a:pt x="185" y="156"/>
                    <a:pt x="181" y="161"/>
                  </a:cubicBezTo>
                  <a:cubicBezTo>
                    <a:pt x="177" y="167"/>
                    <a:pt x="177" y="167"/>
                    <a:pt x="177" y="167"/>
                  </a:cubicBezTo>
                  <a:cubicBezTo>
                    <a:pt x="173" y="172"/>
                    <a:pt x="171" y="180"/>
                    <a:pt x="173" y="185"/>
                  </a:cubicBezTo>
                  <a:cubicBezTo>
                    <a:pt x="180" y="207"/>
                    <a:pt x="180" y="207"/>
                    <a:pt x="180" y="207"/>
                  </a:cubicBezTo>
                  <a:cubicBezTo>
                    <a:pt x="170" y="213"/>
                    <a:pt x="170" y="213"/>
                    <a:pt x="170" y="213"/>
                  </a:cubicBezTo>
                  <a:cubicBezTo>
                    <a:pt x="154" y="197"/>
                    <a:pt x="154" y="197"/>
                    <a:pt x="154" y="197"/>
                  </a:cubicBezTo>
                  <a:cubicBezTo>
                    <a:pt x="150" y="193"/>
                    <a:pt x="142" y="190"/>
                    <a:pt x="136" y="191"/>
                  </a:cubicBezTo>
                  <a:cubicBezTo>
                    <a:pt x="129" y="192"/>
                    <a:pt x="129" y="192"/>
                    <a:pt x="129" y="192"/>
                  </a:cubicBezTo>
                  <a:cubicBezTo>
                    <a:pt x="122" y="193"/>
                    <a:pt x="116" y="197"/>
                    <a:pt x="113" y="203"/>
                  </a:cubicBezTo>
                  <a:cubicBezTo>
                    <a:pt x="102" y="224"/>
                    <a:pt x="102" y="224"/>
                    <a:pt x="102" y="224"/>
                  </a:cubicBezTo>
                  <a:cubicBezTo>
                    <a:pt x="101" y="223"/>
                    <a:pt x="99" y="223"/>
                    <a:pt x="97" y="222"/>
                  </a:cubicBezTo>
                  <a:cubicBezTo>
                    <a:pt x="94" y="222"/>
                    <a:pt x="92" y="221"/>
                    <a:pt x="91" y="221"/>
                  </a:cubicBezTo>
                  <a:cubicBezTo>
                    <a:pt x="92" y="198"/>
                    <a:pt x="92" y="198"/>
                    <a:pt x="92" y="198"/>
                  </a:cubicBezTo>
                  <a:cubicBezTo>
                    <a:pt x="92" y="191"/>
                    <a:pt x="88" y="184"/>
                    <a:pt x="83" y="181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2" y="173"/>
                    <a:pt x="64" y="171"/>
                    <a:pt x="58" y="173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0" y="170"/>
                    <a:pt x="30" y="170"/>
                    <a:pt x="30" y="170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1" y="149"/>
                    <a:pt x="54" y="142"/>
                    <a:pt x="52" y="136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1" y="122"/>
                    <a:pt x="46" y="116"/>
                    <a:pt x="41" y="113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1"/>
                    <a:pt x="21" y="99"/>
                    <a:pt x="21" y="96"/>
                  </a:cubicBezTo>
                  <a:cubicBezTo>
                    <a:pt x="22" y="94"/>
                    <a:pt x="23" y="92"/>
                    <a:pt x="23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3" y="91"/>
                    <a:pt x="59" y="87"/>
                    <a:pt x="63" y="82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71" y="71"/>
                    <a:pt x="73" y="64"/>
                    <a:pt x="71" y="58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4" y="51"/>
                    <a:pt x="102" y="53"/>
                    <a:pt x="108" y="52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22" y="50"/>
                    <a:pt x="128" y="46"/>
                    <a:pt x="131" y="4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43" y="20"/>
                    <a:pt x="145" y="20"/>
                    <a:pt x="147" y="21"/>
                  </a:cubicBezTo>
                  <a:cubicBezTo>
                    <a:pt x="150" y="21"/>
                    <a:pt x="152" y="22"/>
                    <a:pt x="153" y="22"/>
                  </a:cubicBezTo>
                  <a:cubicBezTo>
                    <a:pt x="153" y="46"/>
                    <a:pt x="153" y="46"/>
                    <a:pt x="153" y="46"/>
                  </a:cubicBezTo>
                  <a:cubicBezTo>
                    <a:pt x="153" y="52"/>
                    <a:pt x="156" y="59"/>
                    <a:pt x="161" y="62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72" y="71"/>
                    <a:pt x="180" y="72"/>
                    <a:pt x="186" y="70"/>
                  </a:cubicBezTo>
                  <a:cubicBezTo>
                    <a:pt x="208" y="64"/>
                    <a:pt x="208" y="64"/>
                    <a:pt x="208" y="64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3" y="94"/>
                    <a:pt x="191" y="101"/>
                    <a:pt x="192" y="108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4" y="121"/>
                    <a:pt x="198" y="128"/>
                    <a:pt x="203" y="131"/>
                  </a:cubicBezTo>
                  <a:cubicBezTo>
                    <a:pt x="224" y="141"/>
                    <a:pt x="224" y="141"/>
                    <a:pt x="224" y="141"/>
                  </a:cubicBezTo>
                  <a:cubicBezTo>
                    <a:pt x="224" y="142"/>
                    <a:pt x="224" y="144"/>
                    <a:pt x="223" y="1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Shape 241">
              <a:extLst>
                <a:ext uri="{FF2B5EF4-FFF2-40B4-BE49-F238E27FC236}">
                  <a16:creationId xmlns:a16="http://schemas.microsoft.com/office/drawing/2014/main" id="{137FA1D3-12E6-580B-69E2-BFB3AB98F57A}"/>
                </a:ext>
              </a:extLst>
            </p:cNvPr>
            <p:cNvSpPr/>
            <p:nvPr/>
          </p:nvSpPr>
          <p:spPr>
            <a:xfrm>
              <a:off x="3416301" y="3797301"/>
              <a:ext cx="82550" cy="82550"/>
            </a:xfrm>
            <a:custGeom>
              <a:avLst/>
              <a:gdLst/>
              <a:ahLst/>
              <a:cxnLst/>
              <a:rect l="0" t="0" r="0" b="0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8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8"/>
                    <a:pt x="65" y="0"/>
                    <a:pt x="42" y="0"/>
                  </a:cubicBezTo>
                  <a:close/>
                  <a:moveTo>
                    <a:pt x="42" y="65"/>
                  </a:moveTo>
                  <a:cubicBezTo>
                    <a:pt x="29" y="65"/>
                    <a:pt x="19" y="55"/>
                    <a:pt x="19" y="42"/>
                  </a:cubicBezTo>
                  <a:cubicBezTo>
                    <a:pt x="19" y="29"/>
                    <a:pt x="29" y="18"/>
                    <a:pt x="42" y="18"/>
                  </a:cubicBezTo>
                  <a:cubicBezTo>
                    <a:pt x="55" y="18"/>
                    <a:pt x="66" y="29"/>
                    <a:pt x="66" y="42"/>
                  </a:cubicBezTo>
                  <a:cubicBezTo>
                    <a:pt x="66" y="55"/>
                    <a:pt x="55" y="65"/>
                    <a:pt x="42" y="6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Shape 246">
            <a:extLst>
              <a:ext uri="{FF2B5EF4-FFF2-40B4-BE49-F238E27FC236}">
                <a16:creationId xmlns:a16="http://schemas.microsoft.com/office/drawing/2014/main" id="{2A15FEAB-009C-CBA4-D2B2-DFBAC5433FC0}"/>
              </a:ext>
            </a:extLst>
          </p:cNvPr>
          <p:cNvGrpSpPr/>
          <p:nvPr/>
        </p:nvGrpSpPr>
        <p:grpSpPr>
          <a:xfrm>
            <a:off x="5101352" y="5053088"/>
            <a:ext cx="565151" cy="565151"/>
            <a:chOff x="3859214" y="3717926"/>
            <a:chExt cx="423863" cy="423863"/>
          </a:xfrm>
          <a:solidFill>
            <a:schemeClr val="tx2"/>
          </a:solidFill>
        </p:grpSpPr>
        <p:sp>
          <p:nvSpPr>
            <p:cNvPr id="173" name="Shape 247">
              <a:extLst>
                <a:ext uri="{FF2B5EF4-FFF2-40B4-BE49-F238E27FC236}">
                  <a16:creationId xmlns:a16="http://schemas.microsoft.com/office/drawing/2014/main" id="{F8151111-9C7B-89D6-86D0-E2841B815AB5}"/>
                </a:ext>
              </a:extLst>
            </p:cNvPr>
            <p:cNvSpPr/>
            <p:nvPr/>
          </p:nvSpPr>
          <p:spPr>
            <a:xfrm>
              <a:off x="3924301" y="3978276"/>
              <a:ext cx="96838" cy="96838"/>
            </a:xfrm>
            <a:custGeom>
              <a:avLst/>
              <a:gdLst/>
              <a:ahLst/>
              <a:cxnLst/>
              <a:rect l="0" t="0" r="0" b="0"/>
              <a:pathLst>
                <a:path w="97" h="97" extrusionOk="0">
                  <a:moveTo>
                    <a:pt x="49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5"/>
                    <a:pt x="22" y="97"/>
                    <a:pt x="49" y="97"/>
                  </a:cubicBezTo>
                  <a:cubicBezTo>
                    <a:pt x="76" y="97"/>
                    <a:pt x="97" y="75"/>
                    <a:pt x="97" y="49"/>
                  </a:cubicBezTo>
                  <a:cubicBezTo>
                    <a:pt x="97" y="22"/>
                    <a:pt x="76" y="0"/>
                    <a:pt x="49" y="0"/>
                  </a:cubicBezTo>
                  <a:close/>
                  <a:moveTo>
                    <a:pt x="49" y="79"/>
                  </a:moveTo>
                  <a:cubicBezTo>
                    <a:pt x="32" y="79"/>
                    <a:pt x="19" y="65"/>
                    <a:pt x="19" y="49"/>
                  </a:cubicBezTo>
                  <a:cubicBezTo>
                    <a:pt x="19" y="32"/>
                    <a:pt x="32" y="19"/>
                    <a:pt x="49" y="19"/>
                  </a:cubicBezTo>
                  <a:cubicBezTo>
                    <a:pt x="65" y="19"/>
                    <a:pt x="79" y="32"/>
                    <a:pt x="79" y="49"/>
                  </a:cubicBezTo>
                  <a:cubicBezTo>
                    <a:pt x="79" y="65"/>
                    <a:pt x="65" y="79"/>
                    <a:pt x="49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Shape 248">
              <a:extLst>
                <a:ext uri="{FF2B5EF4-FFF2-40B4-BE49-F238E27FC236}">
                  <a16:creationId xmlns:a16="http://schemas.microsoft.com/office/drawing/2014/main" id="{CFEC1B77-13A8-B8AF-E437-33C7F4F4887A}"/>
                </a:ext>
              </a:extLst>
            </p:cNvPr>
            <p:cNvSpPr/>
            <p:nvPr/>
          </p:nvSpPr>
          <p:spPr>
            <a:xfrm>
              <a:off x="4043364" y="3765551"/>
              <a:ext cx="168275" cy="149225"/>
            </a:xfrm>
            <a:custGeom>
              <a:avLst/>
              <a:gdLst/>
              <a:ahLst/>
              <a:cxnLst/>
              <a:rect l="0" t="0" r="0" b="0"/>
              <a:pathLst>
                <a:path w="169" h="150" extrusionOk="0">
                  <a:moveTo>
                    <a:pt x="153" y="4"/>
                  </a:moveTo>
                  <a:cubicBezTo>
                    <a:pt x="5" y="134"/>
                    <a:pt x="5" y="134"/>
                    <a:pt x="5" y="134"/>
                  </a:cubicBezTo>
                  <a:cubicBezTo>
                    <a:pt x="1" y="137"/>
                    <a:pt x="0" y="143"/>
                    <a:pt x="4" y="147"/>
                  </a:cubicBezTo>
                  <a:cubicBezTo>
                    <a:pt x="6" y="149"/>
                    <a:pt x="8" y="150"/>
                    <a:pt x="11" y="150"/>
                  </a:cubicBezTo>
                  <a:cubicBezTo>
                    <a:pt x="13" y="150"/>
                    <a:pt x="15" y="149"/>
                    <a:pt x="17" y="148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9" y="14"/>
                    <a:pt x="169" y="8"/>
                    <a:pt x="166" y="5"/>
                  </a:cubicBezTo>
                  <a:cubicBezTo>
                    <a:pt x="163" y="1"/>
                    <a:pt x="157" y="0"/>
                    <a:pt x="15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Shape 249">
              <a:extLst>
                <a:ext uri="{FF2B5EF4-FFF2-40B4-BE49-F238E27FC236}">
                  <a16:creationId xmlns:a16="http://schemas.microsoft.com/office/drawing/2014/main" id="{FA193DF7-939F-8FD0-24D0-F79D511BB342}"/>
                </a:ext>
              </a:extLst>
            </p:cNvPr>
            <p:cNvSpPr/>
            <p:nvPr/>
          </p:nvSpPr>
          <p:spPr>
            <a:xfrm>
              <a:off x="3859214" y="3717926"/>
              <a:ext cx="423863" cy="423863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424" y="85"/>
                  </a:moveTo>
                  <a:cubicBezTo>
                    <a:pt x="424" y="84"/>
                    <a:pt x="424" y="83"/>
                    <a:pt x="424" y="81"/>
                  </a:cubicBezTo>
                  <a:cubicBezTo>
                    <a:pt x="424" y="22"/>
                    <a:pt x="424" y="22"/>
                    <a:pt x="424" y="22"/>
                  </a:cubicBezTo>
                  <a:cubicBezTo>
                    <a:pt x="424" y="10"/>
                    <a:pt x="415" y="0"/>
                    <a:pt x="402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46" y="0"/>
                    <a:pt x="341" y="2"/>
                    <a:pt x="337" y="5"/>
                  </a:cubicBezTo>
                  <a:cubicBezTo>
                    <a:pt x="165" y="156"/>
                    <a:pt x="165" y="156"/>
                    <a:pt x="165" y="156"/>
                  </a:cubicBezTo>
                  <a:cubicBezTo>
                    <a:pt x="157" y="154"/>
                    <a:pt x="145" y="152"/>
                    <a:pt x="136" y="152"/>
                  </a:cubicBezTo>
                  <a:cubicBezTo>
                    <a:pt x="61" y="152"/>
                    <a:pt x="0" y="213"/>
                    <a:pt x="0" y="289"/>
                  </a:cubicBezTo>
                  <a:cubicBezTo>
                    <a:pt x="0" y="364"/>
                    <a:pt x="61" y="425"/>
                    <a:pt x="136" y="425"/>
                  </a:cubicBezTo>
                  <a:cubicBezTo>
                    <a:pt x="218" y="425"/>
                    <a:pt x="267" y="360"/>
                    <a:pt x="267" y="298"/>
                  </a:cubicBezTo>
                  <a:cubicBezTo>
                    <a:pt x="267" y="280"/>
                    <a:pt x="263" y="262"/>
                    <a:pt x="258" y="249"/>
                  </a:cubicBezTo>
                  <a:cubicBezTo>
                    <a:pt x="314" y="221"/>
                    <a:pt x="314" y="221"/>
                    <a:pt x="314" y="221"/>
                  </a:cubicBezTo>
                  <a:cubicBezTo>
                    <a:pt x="318" y="219"/>
                    <a:pt x="320" y="216"/>
                    <a:pt x="320" y="212"/>
                  </a:cubicBezTo>
                  <a:cubicBezTo>
                    <a:pt x="320" y="163"/>
                    <a:pt x="320" y="163"/>
                    <a:pt x="320" y="163"/>
                  </a:cubicBezTo>
                  <a:cubicBezTo>
                    <a:pt x="356" y="163"/>
                    <a:pt x="356" y="163"/>
                    <a:pt x="356" y="163"/>
                  </a:cubicBezTo>
                  <a:cubicBezTo>
                    <a:pt x="356" y="163"/>
                    <a:pt x="357" y="163"/>
                    <a:pt x="357" y="163"/>
                  </a:cubicBezTo>
                  <a:cubicBezTo>
                    <a:pt x="358" y="163"/>
                    <a:pt x="358" y="163"/>
                    <a:pt x="358" y="163"/>
                  </a:cubicBezTo>
                  <a:cubicBezTo>
                    <a:pt x="369" y="162"/>
                    <a:pt x="372" y="157"/>
                    <a:pt x="372" y="148"/>
                  </a:cubicBezTo>
                  <a:cubicBezTo>
                    <a:pt x="372" y="147"/>
                    <a:pt x="372" y="147"/>
                    <a:pt x="372" y="147"/>
                  </a:cubicBezTo>
                  <a:cubicBezTo>
                    <a:pt x="372" y="147"/>
                    <a:pt x="372" y="147"/>
                    <a:pt x="372" y="147"/>
                  </a:cubicBezTo>
                  <a:cubicBezTo>
                    <a:pt x="372" y="97"/>
                    <a:pt x="372" y="97"/>
                    <a:pt x="372" y="97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10" y="97"/>
                    <a:pt x="411" y="97"/>
                    <a:pt x="412" y="98"/>
                  </a:cubicBezTo>
                  <a:cubicBezTo>
                    <a:pt x="413" y="98"/>
                    <a:pt x="418" y="98"/>
                    <a:pt x="421" y="95"/>
                  </a:cubicBezTo>
                  <a:cubicBezTo>
                    <a:pt x="425" y="92"/>
                    <a:pt x="425" y="88"/>
                    <a:pt x="424" y="85"/>
                  </a:cubicBezTo>
                  <a:close/>
                  <a:moveTo>
                    <a:pt x="406" y="79"/>
                  </a:moveTo>
                  <a:cubicBezTo>
                    <a:pt x="363" y="79"/>
                    <a:pt x="363" y="79"/>
                    <a:pt x="363" y="79"/>
                  </a:cubicBezTo>
                  <a:cubicBezTo>
                    <a:pt x="357" y="79"/>
                    <a:pt x="353" y="83"/>
                    <a:pt x="353" y="88"/>
                  </a:cubicBezTo>
                  <a:cubicBezTo>
                    <a:pt x="353" y="144"/>
                    <a:pt x="353" y="144"/>
                    <a:pt x="353" y="144"/>
                  </a:cubicBezTo>
                  <a:cubicBezTo>
                    <a:pt x="310" y="144"/>
                    <a:pt x="310" y="144"/>
                    <a:pt x="310" y="144"/>
                  </a:cubicBezTo>
                  <a:cubicBezTo>
                    <a:pt x="305" y="144"/>
                    <a:pt x="301" y="148"/>
                    <a:pt x="301" y="153"/>
                  </a:cubicBezTo>
                  <a:cubicBezTo>
                    <a:pt x="301" y="207"/>
                    <a:pt x="301" y="207"/>
                    <a:pt x="301" y="207"/>
                  </a:cubicBezTo>
                  <a:cubicBezTo>
                    <a:pt x="241" y="237"/>
                    <a:pt x="241" y="237"/>
                    <a:pt x="241" y="237"/>
                  </a:cubicBezTo>
                  <a:cubicBezTo>
                    <a:pt x="238" y="238"/>
                    <a:pt x="236" y="240"/>
                    <a:pt x="236" y="243"/>
                  </a:cubicBezTo>
                  <a:cubicBezTo>
                    <a:pt x="235" y="246"/>
                    <a:pt x="236" y="248"/>
                    <a:pt x="237" y="251"/>
                  </a:cubicBezTo>
                  <a:cubicBezTo>
                    <a:pt x="243" y="258"/>
                    <a:pt x="248" y="278"/>
                    <a:pt x="248" y="298"/>
                  </a:cubicBezTo>
                  <a:cubicBezTo>
                    <a:pt x="248" y="351"/>
                    <a:pt x="206" y="406"/>
                    <a:pt x="136" y="406"/>
                  </a:cubicBezTo>
                  <a:cubicBezTo>
                    <a:pt x="71" y="406"/>
                    <a:pt x="18" y="353"/>
                    <a:pt x="18" y="289"/>
                  </a:cubicBezTo>
                  <a:cubicBezTo>
                    <a:pt x="18" y="224"/>
                    <a:pt x="71" y="171"/>
                    <a:pt x="136" y="171"/>
                  </a:cubicBezTo>
                  <a:cubicBezTo>
                    <a:pt x="142" y="171"/>
                    <a:pt x="153" y="172"/>
                    <a:pt x="166" y="175"/>
                  </a:cubicBezTo>
                  <a:cubicBezTo>
                    <a:pt x="169" y="176"/>
                    <a:pt x="172" y="175"/>
                    <a:pt x="174" y="173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50" y="19"/>
                    <a:pt x="351" y="19"/>
                    <a:pt x="352" y="19"/>
                  </a:cubicBezTo>
                  <a:cubicBezTo>
                    <a:pt x="402" y="19"/>
                    <a:pt x="402" y="19"/>
                    <a:pt x="402" y="19"/>
                  </a:cubicBezTo>
                  <a:cubicBezTo>
                    <a:pt x="404" y="19"/>
                    <a:pt x="406" y="20"/>
                    <a:pt x="406" y="22"/>
                  </a:cubicBezTo>
                  <a:lnTo>
                    <a:pt x="406" y="7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Shape 250">
            <a:extLst>
              <a:ext uri="{FF2B5EF4-FFF2-40B4-BE49-F238E27FC236}">
                <a16:creationId xmlns:a16="http://schemas.microsoft.com/office/drawing/2014/main" id="{E9DAD353-9186-24B6-848E-9EDDB0CCA83D}"/>
              </a:ext>
            </a:extLst>
          </p:cNvPr>
          <p:cNvSpPr/>
          <p:nvPr/>
        </p:nvSpPr>
        <p:spPr>
          <a:xfrm>
            <a:off x="6138518" y="5053088"/>
            <a:ext cx="603251" cy="560917"/>
          </a:xfrm>
          <a:custGeom>
            <a:avLst/>
            <a:gdLst/>
            <a:ahLst/>
            <a:cxnLst/>
            <a:rect l="0" t="0" r="0" b="0"/>
            <a:pathLst>
              <a:path w="455" h="423" extrusionOk="0">
                <a:moveTo>
                  <a:pt x="429" y="25"/>
                </a:moveTo>
                <a:cubicBezTo>
                  <a:pt x="413" y="9"/>
                  <a:pt x="388" y="0"/>
                  <a:pt x="360" y="0"/>
                </a:cubicBezTo>
                <a:cubicBezTo>
                  <a:pt x="333" y="0"/>
                  <a:pt x="307" y="10"/>
                  <a:pt x="291" y="26"/>
                </a:cubicBezTo>
                <a:cubicBezTo>
                  <a:pt x="38" y="283"/>
                  <a:pt x="38" y="283"/>
                  <a:pt x="38" y="283"/>
                </a:cubicBezTo>
                <a:cubicBezTo>
                  <a:pt x="2" y="319"/>
                  <a:pt x="0" y="370"/>
                  <a:pt x="34" y="404"/>
                </a:cubicBezTo>
                <a:cubicBezTo>
                  <a:pt x="47" y="417"/>
                  <a:pt x="63" y="423"/>
                  <a:pt x="81" y="423"/>
                </a:cubicBezTo>
                <a:cubicBezTo>
                  <a:pt x="108" y="423"/>
                  <a:pt x="137" y="409"/>
                  <a:pt x="157" y="388"/>
                </a:cubicBezTo>
                <a:cubicBezTo>
                  <a:pt x="378" y="164"/>
                  <a:pt x="378" y="164"/>
                  <a:pt x="378" y="164"/>
                </a:cubicBezTo>
                <a:cubicBezTo>
                  <a:pt x="403" y="139"/>
                  <a:pt x="403" y="100"/>
                  <a:pt x="379" y="76"/>
                </a:cubicBezTo>
                <a:cubicBezTo>
                  <a:pt x="355" y="52"/>
                  <a:pt x="315" y="52"/>
                  <a:pt x="291" y="76"/>
                </a:cubicBezTo>
                <a:cubicBezTo>
                  <a:pt x="121" y="254"/>
                  <a:pt x="121" y="254"/>
                  <a:pt x="121" y="254"/>
                </a:cubicBezTo>
                <a:cubicBezTo>
                  <a:pt x="118" y="257"/>
                  <a:pt x="118" y="263"/>
                  <a:pt x="122" y="267"/>
                </a:cubicBezTo>
                <a:cubicBezTo>
                  <a:pt x="125" y="270"/>
                  <a:pt x="131" y="270"/>
                  <a:pt x="135" y="267"/>
                </a:cubicBezTo>
                <a:cubicBezTo>
                  <a:pt x="304" y="89"/>
                  <a:pt x="304" y="89"/>
                  <a:pt x="304" y="89"/>
                </a:cubicBezTo>
                <a:cubicBezTo>
                  <a:pt x="321" y="72"/>
                  <a:pt x="349" y="72"/>
                  <a:pt x="366" y="89"/>
                </a:cubicBezTo>
                <a:cubicBezTo>
                  <a:pt x="382" y="106"/>
                  <a:pt x="382" y="133"/>
                  <a:pt x="365" y="150"/>
                </a:cubicBezTo>
                <a:cubicBezTo>
                  <a:pt x="144" y="375"/>
                  <a:pt x="144" y="375"/>
                  <a:pt x="144" y="375"/>
                </a:cubicBezTo>
                <a:cubicBezTo>
                  <a:pt x="121" y="398"/>
                  <a:pt x="75" y="418"/>
                  <a:pt x="47" y="391"/>
                </a:cubicBezTo>
                <a:cubicBezTo>
                  <a:pt x="21" y="364"/>
                  <a:pt x="22" y="325"/>
                  <a:pt x="51" y="296"/>
                </a:cubicBezTo>
                <a:cubicBezTo>
                  <a:pt x="304" y="39"/>
                  <a:pt x="304" y="39"/>
                  <a:pt x="304" y="39"/>
                </a:cubicBezTo>
                <a:cubicBezTo>
                  <a:pt x="317" y="26"/>
                  <a:pt x="338" y="19"/>
                  <a:pt x="360" y="19"/>
                </a:cubicBezTo>
                <a:cubicBezTo>
                  <a:pt x="382" y="19"/>
                  <a:pt x="403" y="26"/>
                  <a:pt x="416" y="39"/>
                </a:cubicBezTo>
                <a:cubicBezTo>
                  <a:pt x="429" y="52"/>
                  <a:pt x="436" y="72"/>
                  <a:pt x="436" y="94"/>
                </a:cubicBezTo>
                <a:cubicBezTo>
                  <a:pt x="436" y="117"/>
                  <a:pt x="428" y="137"/>
                  <a:pt x="415" y="150"/>
                </a:cubicBezTo>
                <a:cubicBezTo>
                  <a:pt x="220" y="353"/>
                  <a:pt x="220" y="353"/>
                  <a:pt x="220" y="353"/>
                </a:cubicBezTo>
                <a:cubicBezTo>
                  <a:pt x="216" y="357"/>
                  <a:pt x="216" y="363"/>
                  <a:pt x="220" y="367"/>
                </a:cubicBezTo>
                <a:cubicBezTo>
                  <a:pt x="224" y="370"/>
                  <a:pt x="230" y="370"/>
                  <a:pt x="233" y="366"/>
                </a:cubicBezTo>
                <a:cubicBezTo>
                  <a:pt x="428" y="164"/>
                  <a:pt x="428" y="164"/>
                  <a:pt x="428" y="164"/>
                </a:cubicBezTo>
                <a:cubicBezTo>
                  <a:pt x="445" y="147"/>
                  <a:pt x="454" y="122"/>
                  <a:pt x="455" y="94"/>
                </a:cubicBezTo>
                <a:cubicBezTo>
                  <a:pt x="455" y="67"/>
                  <a:pt x="445" y="42"/>
                  <a:pt x="429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7" name="Shape 260">
            <a:extLst>
              <a:ext uri="{FF2B5EF4-FFF2-40B4-BE49-F238E27FC236}">
                <a16:creationId xmlns:a16="http://schemas.microsoft.com/office/drawing/2014/main" id="{BC17FD2F-2143-CAB0-D39C-22DDFA74A1C0}"/>
              </a:ext>
            </a:extLst>
          </p:cNvPr>
          <p:cNvGrpSpPr/>
          <p:nvPr/>
        </p:nvGrpSpPr>
        <p:grpSpPr>
          <a:xfrm>
            <a:off x="859551" y="5053087"/>
            <a:ext cx="666751" cy="565151"/>
            <a:chOff x="677863" y="3717925"/>
            <a:chExt cx="500063" cy="423863"/>
          </a:xfrm>
          <a:solidFill>
            <a:schemeClr val="tx2"/>
          </a:solidFill>
        </p:grpSpPr>
        <p:sp>
          <p:nvSpPr>
            <p:cNvPr id="178" name="Shape 261">
              <a:extLst>
                <a:ext uri="{FF2B5EF4-FFF2-40B4-BE49-F238E27FC236}">
                  <a16:creationId xmlns:a16="http://schemas.microsoft.com/office/drawing/2014/main" id="{28C3B103-9ABB-DAC1-38C6-C59E40EFD1C2}"/>
                </a:ext>
              </a:extLst>
            </p:cNvPr>
            <p:cNvSpPr/>
            <p:nvPr/>
          </p:nvSpPr>
          <p:spPr>
            <a:xfrm>
              <a:off x="677863" y="3717925"/>
              <a:ext cx="500063" cy="423863"/>
            </a:xfrm>
            <a:custGeom>
              <a:avLst/>
              <a:gdLst/>
              <a:ahLst/>
              <a:cxnLst/>
              <a:rect l="0" t="0" r="0" b="0"/>
              <a:pathLst>
                <a:path w="503" h="425" extrusionOk="0">
                  <a:moveTo>
                    <a:pt x="498" y="146"/>
                  </a:moveTo>
                  <a:cubicBezTo>
                    <a:pt x="267" y="6"/>
                    <a:pt x="267" y="6"/>
                    <a:pt x="267" y="6"/>
                  </a:cubicBezTo>
                  <a:cubicBezTo>
                    <a:pt x="263" y="2"/>
                    <a:pt x="257" y="0"/>
                    <a:pt x="251" y="0"/>
                  </a:cubicBezTo>
                  <a:cubicBezTo>
                    <a:pt x="246" y="0"/>
                    <a:pt x="240" y="2"/>
                    <a:pt x="236" y="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1" y="147"/>
                    <a:pt x="0" y="150"/>
                    <a:pt x="0" y="154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14"/>
                    <a:pt x="10" y="425"/>
                    <a:pt x="23" y="425"/>
                  </a:cubicBezTo>
                  <a:cubicBezTo>
                    <a:pt x="479" y="425"/>
                    <a:pt x="479" y="425"/>
                    <a:pt x="479" y="425"/>
                  </a:cubicBezTo>
                  <a:cubicBezTo>
                    <a:pt x="492" y="425"/>
                    <a:pt x="503" y="414"/>
                    <a:pt x="503" y="401"/>
                  </a:cubicBezTo>
                  <a:cubicBezTo>
                    <a:pt x="503" y="154"/>
                    <a:pt x="503" y="154"/>
                    <a:pt x="503" y="154"/>
                  </a:cubicBezTo>
                  <a:cubicBezTo>
                    <a:pt x="503" y="150"/>
                    <a:pt x="501" y="147"/>
                    <a:pt x="498" y="146"/>
                  </a:cubicBezTo>
                  <a:close/>
                  <a:moveTo>
                    <a:pt x="246" y="21"/>
                  </a:moveTo>
                  <a:cubicBezTo>
                    <a:pt x="247" y="21"/>
                    <a:pt x="248" y="21"/>
                    <a:pt x="248" y="20"/>
                  </a:cubicBezTo>
                  <a:cubicBezTo>
                    <a:pt x="249" y="19"/>
                    <a:pt x="251" y="19"/>
                    <a:pt x="251" y="19"/>
                  </a:cubicBezTo>
                  <a:cubicBezTo>
                    <a:pt x="252" y="19"/>
                    <a:pt x="253" y="19"/>
                    <a:pt x="255" y="20"/>
                  </a:cubicBezTo>
                  <a:cubicBezTo>
                    <a:pt x="255" y="21"/>
                    <a:pt x="256" y="21"/>
                    <a:pt x="256" y="21"/>
                  </a:cubicBezTo>
                  <a:cubicBezTo>
                    <a:pt x="478" y="155"/>
                    <a:pt x="478" y="155"/>
                    <a:pt x="478" y="155"/>
                  </a:cubicBezTo>
                  <a:cubicBezTo>
                    <a:pt x="319" y="250"/>
                    <a:pt x="319" y="250"/>
                    <a:pt x="319" y="250"/>
                  </a:cubicBezTo>
                  <a:cubicBezTo>
                    <a:pt x="314" y="253"/>
                    <a:pt x="313" y="259"/>
                    <a:pt x="315" y="263"/>
                  </a:cubicBezTo>
                  <a:cubicBezTo>
                    <a:pt x="317" y="266"/>
                    <a:pt x="320" y="268"/>
                    <a:pt x="323" y="268"/>
                  </a:cubicBezTo>
                  <a:cubicBezTo>
                    <a:pt x="325" y="268"/>
                    <a:pt x="327" y="267"/>
                    <a:pt x="328" y="266"/>
                  </a:cubicBezTo>
                  <a:cubicBezTo>
                    <a:pt x="484" y="173"/>
                    <a:pt x="484" y="173"/>
                    <a:pt x="484" y="173"/>
                  </a:cubicBezTo>
                  <a:cubicBezTo>
                    <a:pt x="484" y="396"/>
                    <a:pt x="484" y="396"/>
                    <a:pt x="484" y="396"/>
                  </a:cubicBezTo>
                  <a:cubicBezTo>
                    <a:pt x="267" y="251"/>
                    <a:pt x="267" y="251"/>
                    <a:pt x="267" y="251"/>
                  </a:cubicBezTo>
                  <a:cubicBezTo>
                    <a:pt x="259" y="245"/>
                    <a:pt x="244" y="245"/>
                    <a:pt x="236" y="251"/>
                  </a:cubicBezTo>
                  <a:cubicBezTo>
                    <a:pt x="18" y="396"/>
                    <a:pt x="18" y="396"/>
                    <a:pt x="18" y="396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74" y="266"/>
                    <a:pt x="174" y="266"/>
                    <a:pt x="174" y="266"/>
                  </a:cubicBezTo>
                  <a:cubicBezTo>
                    <a:pt x="176" y="267"/>
                    <a:pt x="178" y="268"/>
                    <a:pt x="179" y="268"/>
                  </a:cubicBezTo>
                  <a:cubicBezTo>
                    <a:pt x="182" y="268"/>
                    <a:pt x="186" y="266"/>
                    <a:pt x="187" y="263"/>
                  </a:cubicBezTo>
                  <a:cubicBezTo>
                    <a:pt x="190" y="259"/>
                    <a:pt x="188" y="253"/>
                    <a:pt x="184" y="250"/>
                  </a:cubicBezTo>
                  <a:cubicBezTo>
                    <a:pt x="25" y="155"/>
                    <a:pt x="25" y="155"/>
                    <a:pt x="25" y="155"/>
                  </a:cubicBezTo>
                  <a:lnTo>
                    <a:pt x="246" y="21"/>
                  </a:lnTo>
                  <a:close/>
                  <a:moveTo>
                    <a:pt x="466" y="406"/>
                  </a:moveTo>
                  <a:cubicBezTo>
                    <a:pt x="37" y="406"/>
                    <a:pt x="37" y="406"/>
                    <a:pt x="37" y="406"/>
                  </a:cubicBezTo>
                  <a:cubicBezTo>
                    <a:pt x="247" y="266"/>
                    <a:pt x="247" y="266"/>
                    <a:pt x="247" y="266"/>
                  </a:cubicBezTo>
                  <a:cubicBezTo>
                    <a:pt x="247" y="266"/>
                    <a:pt x="247" y="266"/>
                    <a:pt x="247" y="266"/>
                  </a:cubicBezTo>
                  <a:cubicBezTo>
                    <a:pt x="249" y="265"/>
                    <a:pt x="254" y="265"/>
                    <a:pt x="255" y="266"/>
                  </a:cubicBezTo>
                  <a:cubicBezTo>
                    <a:pt x="256" y="266"/>
                    <a:pt x="256" y="266"/>
                    <a:pt x="256" y="266"/>
                  </a:cubicBezTo>
                  <a:lnTo>
                    <a:pt x="466" y="4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Shape 262">
              <a:extLst>
                <a:ext uri="{FF2B5EF4-FFF2-40B4-BE49-F238E27FC236}">
                  <a16:creationId xmlns:a16="http://schemas.microsoft.com/office/drawing/2014/main" id="{C89B06E5-2FB7-0587-A2B6-C7D16EC6B39B}"/>
                </a:ext>
              </a:extLst>
            </p:cNvPr>
            <p:cNvSpPr/>
            <p:nvPr/>
          </p:nvSpPr>
          <p:spPr>
            <a:xfrm>
              <a:off x="755651" y="3875088"/>
              <a:ext cx="344488" cy="17463"/>
            </a:xfrm>
            <a:custGeom>
              <a:avLst/>
              <a:gdLst/>
              <a:ahLst/>
              <a:cxnLst/>
              <a:rect l="0" t="0" r="0" b="0"/>
              <a:pathLst>
                <a:path w="346" h="19" extrusionOk="0">
                  <a:moveTo>
                    <a:pt x="10" y="19"/>
                  </a:moveTo>
                  <a:cubicBezTo>
                    <a:pt x="337" y="19"/>
                    <a:pt x="337" y="19"/>
                    <a:pt x="337" y="19"/>
                  </a:cubicBezTo>
                  <a:cubicBezTo>
                    <a:pt x="342" y="19"/>
                    <a:pt x="346" y="15"/>
                    <a:pt x="346" y="9"/>
                  </a:cubicBezTo>
                  <a:cubicBezTo>
                    <a:pt x="346" y="4"/>
                    <a:pt x="342" y="0"/>
                    <a:pt x="33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Shape 263">
            <a:extLst>
              <a:ext uri="{FF2B5EF4-FFF2-40B4-BE49-F238E27FC236}">
                <a16:creationId xmlns:a16="http://schemas.microsoft.com/office/drawing/2014/main" id="{5DB74B17-31F4-F861-D1C1-26D0D3081C5F}"/>
              </a:ext>
            </a:extLst>
          </p:cNvPr>
          <p:cNvGrpSpPr/>
          <p:nvPr/>
        </p:nvGrpSpPr>
        <p:grpSpPr>
          <a:xfrm>
            <a:off x="10570818" y="5055204"/>
            <a:ext cx="556684" cy="560916"/>
            <a:chOff x="7961313" y="3719513"/>
            <a:chExt cx="417513" cy="420687"/>
          </a:xfrm>
          <a:solidFill>
            <a:schemeClr val="tx2"/>
          </a:solidFill>
        </p:grpSpPr>
        <p:sp>
          <p:nvSpPr>
            <p:cNvPr id="181" name="Shape 264">
              <a:extLst>
                <a:ext uri="{FF2B5EF4-FFF2-40B4-BE49-F238E27FC236}">
                  <a16:creationId xmlns:a16="http://schemas.microsoft.com/office/drawing/2014/main" id="{A5818EBF-7230-C93F-A87E-E2EE3C6B107F}"/>
                </a:ext>
              </a:extLst>
            </p:cNvPr>
            <p:cNvSpPr/>
            <p:nvPr/>
          </p:nvSpPr>
          <p:spPr>
            <a:xfrm>
              <a:off x="7961313" y="3719513"/>
              <a:ext cx="417513" cy="242888"/>
            </a:xfrm>
            <a:custGeom>
              <a:avLst/>
              <a:gdLst/>
              <a:ahLst/>
              <a:cxnLst/>
              <a:rect l="0" t="0" r="0" b="0"/>
              <a:pathLst>
                <a:path w="420" h="245" extrusionOk="0">
                  <a:moveTo>
                    <a:pt x="19" y="150"/>
                  </a:moveTo>
                  <a:cubicBezTo>
                    <a:pt x="171" y="236"/>
                    <a:pt x="171" y="236"/>
                    <a:pt x="171" y="236"/>
                  </a:cubicBezTo>
                  <a:cubicBezTo>
                    <a:pt x="181" y="242"/>
                    <a:pt x="195" y="245"/>
                    <a:pt x="210" y="245"/>
                  </a:cubicBezTo>
                  <a:cubicBezTo>
                    <a:pt x="225" y="245"/>
                    <a:pt x="239" y="242"/>
                    <a:pt x="249" y="236"/>
                  </a:cubicBezTo>
                  <a:cubicBezTo>
                    <a:pt x="401" y="150"/>
                    <a:pt x="401" y="150"/>
                    <a:pt x="401" y="150"/>
                  </a:cubicBezTo>
                  <a:cubicBezTo>
                    <a:pt x="413" y="144"/>
                    <a:pt x="420" y="133"/>
                    <a:pt x="420" y="123"/>
                  </a:cubicBezTo>
                  <a:cubicBezTo>
                    <a:pt x="420" y="112"/>
                    <a:pt x="413" y="102"/>
                    <a:pt x="401" y="95"/>
                  </a:cubicBezTo>
                  <a:cubicBezTo>
                    <a:pt x="249" y="9"/>
                    <a:pt x="249" y="9"/>
                    <a:pt x="249" y="9"/>
                  </a:cubicBezTo>
                  <a:cubicBezTo>
                    <a:pt x="239" y="3"/>
                    <a:pt x="225" y="0"/>
                    <a:pt x="210" y="0"/>
                  </a:cubicBezTo>
                  <a:cubicBezTo>
                    <a:pt x="195" y="0"/>
                    <a:pt x="181" y="3"/>
                    <a:pt x="171" y="9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7" y="102"/>
                    <a:pt x="0" y="112"/>
                    <a:pt x="0" y="123"/>
                  </a:cubicBezTo>
                  <a:cubicBezTo>
                    <a:pt x="0" y="133"/>
                    <a:pt x="7" y="144"/>
                    <a:pt x="19" y="150"/>
                  </a:cubicBezTo>
                  <a:close/>
                  <a:moveTo>
                    <a:pt x="29" y="111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88" y="21"/>
                    <a:pt x="199" y="19"/>
                    <a:pt x="210" y="19"/>
                  </a:cubicBezTo>
                  <a:cubicBezTo>
                    <a:pt x="221" y="19"/>
                    <a:pt x="232" y="21"/>
                    <a:pt x="240" y="26"/>
                  </a:cubicBezTo>
                  <a:cubicBezTo>
                    <a:pt x="391" y="111"/>
                    <a:pt x="391" y="111"/>
                    <a:pt x="391" y="111"/>
                  </a:cubicBezTo>
                  <a:cubicBezTo>
                    <a:pt x="398" y="115"/>
                    <a:pt x="401" y="119"/>
                    <a:pt x="401" y="123"/>
                  </a:cubicBezTo>
                  <a:cubicBezTo>
                    <a:pt x="401" y="127"/>
                    <a:pt x="398" y="131"/>
                    <a:pt x="391" y="134"/>
                  </a:cubicBezTo>
                  <a:cubicBezTo>
                    <a:pt x="240" y="220"/>
                    <a:pt x="240" y="220"/>
                    <a:pt x="240" y="220"/>
                  </a:cubicBezTo>
                  <a:cubicBezTo>
                    <a:pt x="232" y="224"/>
                    <a:pt x="221" y="226"/>
                    <a:pt x="210" y="226"/>
                  </a:cubicBezTo>
                  <a:cubicBezTo>
                    <a:pt x="199" y="226"/>
                    <a:pt x="188" y="224"/>
                    <a:pt x="180" y="220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2" y="131"/>
                    <a:pt x="19" y="127"/>
                    <a:pt x="19" y="123"/>
                  </a:cubicBezTo>
                  <a:cubicBezTo>
                    <a:pt x="19" y="119"/>
                    <a:pt x="22" y="115"/>
                    <a:pt x="29" y="1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Shape 265">
              <a:extLst>
                <a:ext uri="{FF2B5EF4-FFF2-40B4-BE49-F238E27FC236}">
                  <a16:creationId xmlns:a16="http://schemas.microsoft.com/office/drawing/2014/main" id="{95877DBA-A565-461E-0E4F-BD98E76AEA03}"/>
                </a:ext>
              </a:extLst>
            </p:cNvPr>
            <p:cNvSpPr/>
            <p:nvPr/>
          </p:nvSpPr>
          <p:spPr>
            <a:xfrm>
              <a:off x="7961313" y="3900488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Shape 266">
              <a:extLst>
                <a:ext uri="{FF2B5EF4-FFF2-40B4-BE49-F238E27FC236}">
                  <a16:creationId xmlns:a16="http://schemas.microsoft.com/office/drawing/2014/main" id="{CAA51925-CB4F-8FF5-C997-F0E0566401CA}"/>
                </a:ext>
              </a:extLst>
            </p:cNvPr>
            <p:cNvSpPr/>
            <p:nvPr/>
          </p:nvSpPr>
          <p:spPr>
            <a:xfrm>
              <a:off x="7961313" y="3987800"/>
              <a:ext cx="417513" cy="152400"/>
            </a:xfrm>
            <a:custGeom>
              <a:avLst/>
              <a:gdLst/>
              <a:ahLst/>
              <a:cxnLst/>
              <a:rect l="0" t="0" r="0" b="0"/>
              <a:pathLst>
                <a:path w="420" h="153" extrusionOk="0">
                  <a:moveTo>
                    <a:pt x="401" y="2"/>
                  </a:moveTo>
                  <a:cubicBezTo>
                    <a:pt x="396" y="0"/>
                    <a:pt x="390" y="1"/>
                    <a:pt x="388" y="6"/>
                  </a:cubicBezTo>
                  <a:cubicBezTo>
                    <a:pt x="385" y="10"/>
                    <a:pt x="387" y="16"/>
                    <a:pt x="391" y="19"/>
                  </a:cubicBezTo>
                  <a:cubicBezTo>
                    <a:pt x="398" y="22"/>
                    <a:pt x="401" y="26"/>
                    <a:pt x="401" y="30"/>
                  </a:cubicBezTo>
                  <a:cubicBezTo>
                    <a:pt x="401" y="34"/>
                    <a:pt x="398" y="38"/>
                    <a:pt x="391" y="42"/>
                  </a:cubicBezTo>
                  <a:cubicBezTo>
                    <a:pt x="240" y="127"/>
                    <a:pt x="240" y="127"/>
                    <a:pt x="240" y="127"/>
                  </a:cubicBezTo>
                  <a:cubicBezTo>
                    <a:pt x="224" y="136"/>
                    <a:pt x="196" y="136"/>
                    <a:pt x="180" y="127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2" y="38"/>
                    <a:pt x="19" y="34"/>
                    <a:pt x="19" y="30"/>
                  </a:cubicBezTo>
                  <a:cubicBezTo>
                    <a:pt x="19" y="26"/>
                    <a:pt x="22" y="22"/>
                    <a:pt x="29" y="19"/>
                  </a:cubicBezTo>
                  <a:cubicBezTo>
                    <a:pt x="33" y="16"/>
                    <a:pt x="35" y="10"/>
                    <a:pt x="32" y="6"/>
                  </a:cubicBezTo>
                  <a:cubicBezTo>
                    <a:pt x="30" y="1"/>
                    <a:pt x="24" y="0"/>
                    <a:pt x="19" y="2"/>
                  </a:cubicBezTo>
                  <a:cubicBezTo>
                    <a:pt x="7" y="9"/>
                    <a:pt x="0" y="19"/>
                    <a:pt x="0" y="30"/>
                  </a:cubicBezTo>
                  <a:cubicBezTo>
                    <a:pt x="0" y="41"/>
                    <a:pt x="7" y="51"/>
                    <a:pt x="19" y="58"/>
                  </a:cubicBezTo>
                  <a:cubicBezTo>
                    <a:pt x="171" y="143"/>
                    <a:pt x="171" y="143"/>
                    <a:pt x="171" y="143"/>
                  </a:cubicBezTo>
                  <a:cubicBezTo>
                    <a:pt x="182" y="150"/>
                    <a:pt x="196" y="153"/>
                    <a:pt x="210" y="153"/>
                  </a:cubicBezTo>
                  <a:cubicBezTo>
                    <a:pt x="224" y="153"/>
                    <a:pt x="238" y="150"/>
                    <a:pt x="249" y="143"/>
                  </a:cubicBezTo>
                  <a:cubicBezTo>
                    <a:pt x="401" y="58"/>
                    <a:pt x="401" y="58"/>
                    <a:pt x="401" y="58"/>
                  </a:cubicBezTo>
                  <a:cubicBezTo>
                    <a:pt x="413" y="51"/>
                    <a:pt x="420" y="41"/>
                    <a:pt x="420" y="30"/>
                  </a:cubicBezTo>
                  <a:cubicBezTo>
                    <a:pt x="420" y="19"/>
                    <a:pt x="413" y="9"/>
                    <a:pt x="40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Shape 277">
            <a:extLst>
              <a:ext uri="{FF2B5EF4-FFF2-40B4-BE49-F238E27FC236}">
                <a16:creationId xmlns:a16="http://schemas.microsoft.com/office/drawing/2014/main" id="{3F9B0A05-314F-5939-5C11-87853A070BCC}"/>
              </a:ext>
            </a:extLst>
          </p:cNvPr>
          <p:cNvGrpSpPr/>
          <p:nvPr/>
        </p:nvGrpSpPr>
        <p:grpSpPr>
          <a:xfrm>
            <a:off x="9649683" y="5053087"/>
            <a:ext cx="391584" cy="565151"/>
            <a:chOff x="7197726" y="3717925"/>
            <a:chExt cx="293688" cy="423863"/>
          </a:xfrm>
          <a:solidFill>
            <a:schemeClr val="tx2"/>
          </a:solidFill>
        </p:grpSpPr>
        <p:sp>
          <p:nvSpPr>
            <p:cNvPr id="185" name="Shape 278">
              <a:extLst>
                <a:ext uri="{FF2B5EF4-FFF2-40B4-BE49-F238E27FC236}">
                  <a16:creationId xmlns:a16="http://schemas.microsoft.com/office/drawing/2014/main" id="{9BDBB851-7E91-F884-33D1-4214CF0EED3A}"/>
                </a:ext>
              </a:extLst>
            </p:cNvPr>
            <p:cNvSpPr/>
            <p:nvPr/>
          </p:nvSpPr>
          <p:spPr>
            <a:xfrm>
              <a:off x="7197726" y="3717925"/>
              <a:ext cx="293688" cy="354013"/>
            </a:xfrm>
            <a:custGeom>
              <a:avLst/>
              <a:gdLst/>
              <a:ahLst/>
              <a:cxnLst/>
              <a:rect l="0" t="0" r="0" b="0"/>
              <a:pathLst>
                <a:path w="294" h="356" extrusionOk="0">
                  <a:moveTo>
                    <a:pt x="248" y="40"/>
                  </a:moveTo>
                  <a:cubicBezTo>
                    <a:pt x="220" y="14"/>
                    <a:pt x="184" y="0"/>
                    <a:pt x="147" y="0"/>
                  </a:cubicBezTo>
                  <a:cubicBezTo>
                    <a:pt x="109" y="0"/>
                    <a:pt x="72" y="15"/>
                    <a:pt x="45" y="41"/>
                  </a:cubicBezTo>
                  <a:cubicBezTo>
                    <a:pt x="16" y="68"/>
                    <a:pt x="0" y="106"/>
                    <a:pt x="0" y="147"/>
                  </a:cubicBezTo>
                  <a:cubicBezTo>
                    <a:pt x="0" y="192"/>
                    <a:pt x="17" y="22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78" y="286"/>
                    <a:pt x="78" y="291"/>
                    <a:pt x="78" y="301"/>
                  </a:cubicBezTo>
                  <a:cubicBezTo>
                    <a:pt x="78" y="306"/>
                    <a:pt x="78" y="307"/>
                    <a:pt x="78" y="307"/>
                  </a:cubicBezTo>
                  <a:cubicBezTo>
                    <a:pt x="78" y="307"/>
                    <a:pt x="78" y="308"/>
                    <a:pt x="78" y="308"/>
                  </a:cubicBezTo>
                  <a:cubicBezTo>
                    <a:pt x="78" y="309"/>
                    <a:pt x="78" y="310"/>
                    <a:pt x="78" y="310"/>
                  </a:cubicBezTo>
                  <a:cubicBezTo>
                    <a:pt x="78" y="316"/>
                    <a:pt x="78" y="328"/>
                    <a:pt x="91" y="333"/>
                  </a:cubicBezTo>
                  <a:cubicBezTo>
                    <a:pt x="92" y="333"/>
                    <a:pt x="92" y="333"/>
                    <a:pt x="92" y="333"/>
                  </a:cubicBezTo>
                  <a:cubicBezTo>
                    <a:pt x="198" y="356"/>
                    <a:pt x="198" y="356"/>
                    <a:pt x="198" y="356"/>
                  </a:cubicBezTo>
                  <a:cubicBezTo>
                    <a:pt x="199" y="356"/>
                    <a:pt x="200" y="356"/>
                    <a:pt x="200" y="356"/>
                  </a:cubicBezTo>
                  <a:cubicBezTo>
                    <a:pt x="205" y="356"/>
                    <a:pt x="208" y="353"/>
                    <a:pt x="209" y="349"/>
                  </a:cubicBezTo>
                  <a:cubicBezTo>
                    <a:pt x="211" y="344"/>
                    <a:pt x="207" y="339"/>
                    <a:pt x="202" y="338"/>
                  </a:cubicBezTo>
                  <a:cubicBezTo>
                    <a:pt x="97" y="315"/>
                    <a:pt x="97" y="315"/>
                    <a:pt x="97" y="315"/>
                  </a:cubicBezTo>
                  <a:cubicBezTo>
                    <a:pt x="97" y="314"/>
                    <a:pt x="97" y="312"/>
                    <a:pt x="97" y="311"/>
                  </a:cubicBezTo>
                  <a:cubicBezTo>
                    <a:pt x="97" y="310"/>
                    <a:pt x="97" y="309"/>
                    <a:pt x="97" y="308"/>
                  </a:cubicBezTo>
                  <a:cubicBezTo>
                    <a:pt x="97" y="307"/>
                    <a:pt x="97" y="305"/>
                    <a:pt x="97" y="301"/>
                  </a:cubicBezTo>
                  <a:cubicBezTo>
                    <a:pt x="97" y="282"/>
                    <a:pt x="92" y="273"/>
                    <a:pt x="66" y="245"/>
                  </a:cubicBezTo>
                  <a:cubicBezTo>
                    <a:pt x="65" y="245"/>
                    <a:pt x="64" y="244"/>
                    <a:pt x="64" y="244"/>
                  </a:cubicBezTo>
                  <a:cubicBezTo>
                    <a:pt x="34" y="218"/>
                    <a:pt x="18" y="185"/>
                    <a:pt x="18" y="147"/>
                  </a:cubicBezTo>
                  <a:cubicBezTo>
                    <a:pt x="18" y="68"/>
                    <a:pt x="85" y="19"/>
                    <a:pt x="147" y="19"/>
                  </a:cubicBezTo>
                  <a:cubicBezTo>
                    <a:pt x="210" y="19"/>
                    <a:pt x="275" y="67"/>
                    <a:pt x="275" y="147"/>
                  </a:cubicBezTo>
                  <a:cubicBezTo>
                    <a:pt x="275" y="199"/>
                    <a:pt x="249" y="227"/>
                    <a:pt x="229" y="244"/>
                  </a:cubicBezTo>
                  <a:cubicBezTo>
                    <a:pt x="229" y="244"/>
                    <a:pt x="228" y="245"/>
                    <a:pt x="228" y="245"/>
                  </a:cubicBezTo>
                  <a:cubicBezTo>
                    <a:pt x="201" y="274"/>
                    <a:pt x="196" y="282"/>
                    <a:pt x="196" y="301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43" y="288"/>
                    <a:pt x="143" y="288"/>
                    <a:pt x="143" y="288"/>
                  </a:cubicBezTo>
                  <a:cubicBezTo>
                    <a:pt x="138" y="287"/>
                    <a:pt x="133" y="290"/>
                    <a:pt x="132" y="295"/>
                  </a:cubicBezTo>
                  <a:cubicBezTo>
                    <a:pt x="131" y="300"/>
                    <a:pt x="134" y="305"/>
                    <a:pt x="139" y="307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6" y="320"/>
                    <a:pt x="202" y="322"/>
                    <a:pt x="208" y="317"/>
                  </a:cubicBezTo>
                  <a:cubicBezTo>
                    <a:pt x="211" y="315"/>
                    <a:pt x="214" y="311"/>
                    <a:pt x="215" y="304"/>
                  </a:cubicBezTo>
                  <a:cubicBezTo>
                    <a:pt x="215" y="304"/>
                    <a:pt x="215" y="304"/>
                    <a:pt x="215" y="304"/>
                  </a:cubicBezTo>
                  <a:cubicBezTo>
                    <a:pt x="215" y="304"/>
                    <a:pt x="215" y="304"/>
                    <a:pt x="215" y="303"/>
                  </a:cubicBezTo>
                  <a:cubicBezTo>
                    <a:pt x="215" y="303"/>
                    <a:pt x="215" y="302"/>
                    <a:pt x="215" y="302"/>
                  </a:cubicBezTo>
                  <a:cubicBezTo>
                    <a:pt x="215" y="302"/>
                    <a:pt x="215" y="302"/>
                    <a:pt x="215" y="301"/>
                  </a:cubicBezTo>
                  <a:cubicBezTo>
                    <a:pt x="215" y="301"/>
                    <a:pt x="215" y="301"/>
                    <a:pt x="215" y="301"/>
                  </a:cubicBezTo>
                  <a:cubicBezTo>
                    <a:pt x="215" y="291"/>
                    <a:pt x="215" y="286"/>
                    <a:pt x="240" y="259"/>
                  </a:cubicBezTo>
                  <a:cubicBezTo>
                    <a:pt x="240" y="259"/>
                    <a:pt x="241" y="259"/>
                    <a:pt x="241" y="259"/>
                  </a:cubicBezTo>
                  <a:cubicBezTo>
                    <a:pt x="241" y="259"/>
                    <a:pt x="241" y="259"/>
                    <a:pt x="241" y="259"/>
                  </a:cubicBezTo>
                  <a:cubicBezTo>
                    <a:pt x="276" y="229"/>
                    <a:pt x="294" y="192"/>
                    <a:pt x="294" y="147"/>
                  </a:cubicBezTo>
                  <a:cubicBezTo>
                    <a:pt x="294" y="105"/>
                    <a:pt x="277" y="67"/>
                    <a:pt x="24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Shape 279">
              <a:extLst>
                <a:ext uri="{FF2B5EF4-FFF2-40B4-BE49-F238E27FC236}">
                  <a16:creationId xmlns:a16="http://schemas.microsoft.com/office/drawing/2014/main" id="{B421C549-6ECD-9247-DE71-BC33899F6538}"/>
                </a:ext>
              </a:extLst>
            </p:cNvPr>
            <p:cNvSpPr/>
            <p:nvPr/>
          </p:nvSpPr>
          <p:spPr>
            <a:xfrm>
              <a:off x="7281863" y="4065588"/>
              <a:ext cx="123825" cy="42863"/>
            </a:xfrm>
            <a:custGeom>
              <a:avLst/>
              <a:gdLst/>
              <a:ahLst/>
              <a:cxnLst/>
              <a:rect l="0" t="0" r="0" b="0"/>
              <a:pathLst>
                <a:path w="125" h="43" extrusionOk="0">
                  <a:moveTo>
                    <a:pt x="117" y="25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7" y="0"/>
                    <a:pt x="2" y="3"/>
                    <a:pt x="1" y="8"/>
                  </a:cubicBezTo>
                  <a:cubicBezTo>
                    <a:pt x="0" y="13"/>
                    <a:pt x="3" y="18"/>
                    <a:pt x="8" y="19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4" y="43"/>
                    <a:pt x="114" y="43"/>
                    <a:pt x="115" y="43"/>
                  </a:cubicBezTo>
                  <a:cubicBezTo>
                    <a:pt x="119" y="43"/>
                    <a:pt x="123" y="40"/>
                    <a:pt x="124" y="36"/>
                  </a:cubicBezTo>
                  <a:cubicBezTo>
                    <a:pt x="125" y="31"/>
                    <a:pt x="122" y="26"/>
                    <a:pt x="117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Shape 280">
              <a:extLst>
                <a:ext uri="{FF2B5EF4-FFF2-40B4-BE49-F238E27FC236}">
                  <a16:creationId xmlns:a16="http://schemas.microsoft.com/office/drawing/2014/main" id="{027EB6C1-955B-D5AE-BE55-33FD9D74F64F}"/>
                </a:ext>
              </a:extLst>
            </p:cNvPr>
            <p:cNvSpPr/>
            <p:nvPr/>
          </p:nvSpPr>
          <p:spPr>
            <a:xfrm>
              <a:off x="7288213" y="4102100"/>
              <a:ext cx="104775" cy="39688"/>
            </a:xfrm>
            <a:custGeom>
              <a:avLst/>
              <a:gdLst/>
              <a:ahLst/>
              <a:cxnLst/>
              <a:rect l="0" t="0" r="0" b="0"/>
              <a:pathLst>
                <a:path w="106" h="39" extrusionOk="0">
                  <a:moveTo>
                    <a:pt x="98" y="2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8" y="0"/>
                    <a:pt x="3" y="3"/>
                    <a:pt x="2" y="8"/>
                  </a:cubicBezTo>
                  <a:cubicBezTo>
                    <a:pt x="0" y="13"/>
                    <a:pt x="4" y="18"/>
                    <a:pt x="9" y="1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5" y="39"/>
                    <a:pt x="95" y="39"/>
                    <a:pt x="96" y="39"/>
                  </a:cubicBezTo>
                  <a:cubicBezTo>
                    <a:pt x="100" y="39"/>
                    <a:pt x="104" y="36"/>
                    <a:pt x="105" y="31"/>
                  </a:cubicBezTo>
                  <a:cubicBezTo>
                    <a:pt x="106" y="26"/>
                    <a:pt x="103" y="21"/>
                    <a:pt x="98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Shape 281">
            <a:extLst>
              <a:ext uri="{FF2B5EF4-FFF2-40B4-BE49-F238E27FC236}">
                <a16:creationId xmlns:a16="http://schemas.microsoft.com/office/drawing/2014/main" id="{D3B15D45-4EFE-4EAC-FD01-00F13EEB68FE}"/>
              </a:ext>
            </a:extLst>
          </p:cNvPr>
          <p:cNvGrpSpPr/>
          <p:nvPr/>
        </p:nvGrpSpPr>
        <p:grpSpPr>
          <a:xfrm>
            <a:off x="8403351" y="5053087"/>
            <a:ext cx="740833" cy="565151"/>
            <a:chOff x="6335713" y="3717925"/>
            <a:chExt cx="555625" cy="423863"/>
          </a:xfrm>
          <a:solidFill>
            <a:schemeClr val="tx2"/>
          </a:solidFill>
        </p:grpSpPr>
        <p:sp>
          <p:nvSpPr>
            <p:cNvPr id="189" name="Shape 282">
              <a:extLst>
                <a:ext uri="{FF2B5EF4-FFF2-40B4-BE49-F238E27FC236}">
                  <a16:creationId xmlns:a16="http://schemas.microsoft.com/office/drawing/2014/main" id="{474FCD5F-A8BB-E04A-6DDD-1DCBBF2C876C}"/>
                </a:ext>
              </a:extLst>
            </p:cNvPr>
            <p:cNvSpPr/>
            <p:nvPr/>
          </p:nvSpPr>
          <p:spPr>
            <a:xfrm>
              <a:off x="6624638" y="3717925"/>
              <a:ext cx="266700" cy="369888"/>
            </a:xfrm>
            <a:custGeom>
              <a:avLst/>
              <a:gdLst/>
              <a:ahLst/>
              <a:cxnLst/>
              <a:rect l="0" t="0" r="0" b="0"/>
              <a:pathLst>
                <a:path w="267" h="372" extrusionOk="0">
                  <a:moveTo>
                    <a:pt x="244" y="0"/>
                  </a:move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91" y="5"/>
                    <a:pt x="85" y="12"/>
                  </a:cubicBezTo>
                  <a:cubicBezTo>
                    <a:pt x="85" y="12"/>
                    <a:pt x="77" y="20"/>
                    <a:pt x="67" y="30"/>
                  </a:cubicBezTo>
                  <a:cubicBezTo>
                    <a:pt x="63" y="33"/>
                    <a:pt x="64" y="39"/>
                    <a:pt x="67" y="43"/>
                  </a:cubicBezTo>
                  <a:cubicBezTo>
                    <a:pt x="71" y="47"/>
                    <a:pt x="77" y="47"/>
                    <a:pt x="80" y="43"/>
                  </a:cubicBezTo>
                  <a:cubicBezTo>
                    <a:pt x="90" y="33"/>
                    <a:pt x="98" y="25"/>
                    <a:pt x="98" y="25"/>
                  </a:cubicBezTo>
                  <a:cubicBezTo>
                    <a:pt x="101" y="22"/>
                    <a:pt x="109" y="19"/>
                    <a:pt x="113" y="19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46" y="19"/>
                    <a:pt x="248" y="20"/>
                    <a:pt x="248" y="22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8" y="159"/>
                    <a:pt x="245" y="166"/>
                    <a:pt x="241" y="170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5" y="354"/>
                    <a:pt x="53" y="354"/>
                    <a:pt x="51" y="353"/>
                  </a:cubicBezTo>
                  <a:cubicBezTo>
                    <a:pt x="17" y="318"/>
                    <a:pt x="17" y="318"/>
                    <a:pt x="17" y="318"/>
                  </a:cubicBezTo>
                  <a:cubicBezTo>
                    <a:pt x="13" y="314"/>
                    <a:pt x="7" y="314"/>
                    <a:pt x="3" y="318"/>
                  </a:cubicBezTo>
                  <a:cubicBezTo>
                    <a:pt x="0" y="321"/>
                    <a:pt x="0" y="327"/>
                    <a:pt x="3" y="331"/>
                  </a:cubicBezTo>
                  <a:cubicBezTo>
                    <a:pt x="38" y="366"/>
                    <a:pt x="38" y="366"/>
                    <a:pt x="38" y="366"/>
                  </a:cubicBezTo>
                  <a:cubicBezTo>
                    <a:pt x="42" y="370"/>
                    <a:pt x="48" y="372"/>
                    <a:pt x="54" y="372"/>
                  </a:cubicBezTo>
                  <a:cubicBezTo>
                    <a:pt x="60" y="372"/>
                    <a:pt x="66" y="370"/>
                    <a:pt x="70" y="366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62" y="176"/>
                    <a:pt x="267" y="164"/>
                    <a:pt x="267" y="154"/>
                  </a:cubicBezTo>
                  <a:cubicBezTo>
                    <a:pt x="267" y="22"/>
                    <a:pt x="267" y="22"/>
                    <a:pt x="267" y="22"/>
                  </a:cubicBezTo>
                  <a:cubicBezTo>
                    <a:pt x="267" y="10"/>
                    <a:pt x="257" y="0"/>
                    <a:pt x="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Shape 283">
              <a:extLst>
                <a:ext uri="{FF2B5EF4-FFF2-40B4-BE49-F238E27FC236}">
                  <a16:creationId xmlns:a16="http://schemas.microsoft.com/office/drawing/2014/main" id="{B6F2CA78-683B-3645-C040-F0E181DF241B}"/>
                </a:ext>
              </a:extLst>
            </p:cNvPr>
            <p:cNvSpPr/>
            <p:nvPr/>
          </p:nvSpPr>
          <p:spPr>
            <a:xfrm>
              <a:off x="6794501" y="3756025"/>
              <a:ext cx="57150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58" y="29"/>
                  </a:move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lose/>
                  <a:moveTo>
                    <a:pt x="19" y="29"/>
                  </a:moveTo>
                  <a:cubicBezTo>
                    <a:pt x="19" y="24"/>
                    <a:pt x="23" y="19"/>
                    <a:pt x="29" y="19"/>
                  </a:cubicBez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Shape 284">
              <a:extLst>
                <a:ext uri="{FF2B5EF4-FFF2-40B4-BE49-F238E27FC236}">
                  <a16:creationId xmlns:a16="http://schemas.microsoft.com/office/drawing/2014/main" id="{4B289D34-278B-D35C-7BF6-B96EFA9DF7EE}"/>
                </a:ext>
              </a:extLst>
            </p:cNvPr>
            <p:cNvSpPr/>
            <p:nvPr/>
          </p:nvSpPr>
          <p:spPr>
            <a:xfrm>
              <a:off x="6335713" y="3770313"/>
              <a:ext cx="371475" cy="371475"/>
            </a:xfrm>
            <a:custGeom>
              <a:avLst/>
              <a:gdLst/>
              <a:ahLst/>
              <a:cxnLst/>
              <a:rect l="0" t="0" r="0" b="0"/>
              <a:pathLst>
                <a:path w="374" h="373" extrusionOk="0">
                  <a:moveTo>
                    <a:pt x="374" y="154"/>
                  </a:moveTo>
                  <a:cubicBezTo>
                    <a:pt x="374" y="23"/>
                    <a:pt x="374" y="23"/>
                    <a:pt x="374" y="23"/>
                  </a:cubicBezTo>
                  <a:cubicBezTo>
                    <a:pt x="374" y="10"/>
                    <a:pt x="364" y="0"/>
                    <a:pt x="351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11" y="0"/>
                    <a:pt x="198" y="6"/>
                    <a:pt x="192" y="13"/>
                  </a:cubicBezTo>
                  <a:cubicBezTo>
                    <a:pt x="8" y="198"/>
                    <a:pt x="8" y="198"/>
                    <a:pt x="8" y="198"/>
                  </a:cubicBezTo>
                  <a:cubicBezTo>
                    <a:pt x="0" y="207"/>
                    <a:pt x="0" y="221"/>
                    <a:pt x="9" y="230"/>
                  </a:cubicBezTo>
                  <a:cubicBezTo>
                    <a:pt x="145" y="366"/>
                    <a:pt x="145" y="366"/>
                    <a:pt x="145" y="366"/>
                  </a:cubicBezTo>
                  <a:cubicBezTo>
                    <a:pt x="149" y="370"/>
                    <a:pt x="155" y="373"/>
                    <a:pt x="161" y="373"/>
                  </a:cubicBezTo>
                  <a:cubicBezTo>
                    <a:pt x="167" y="373"/>
                    <a:pt x="173" y="371"/>
                    <a:pt x="177" y="366"/>
                  </a:cubicBezTo>
                  <a:cubicBezTo>
                    <a:pt x="362" y="183"/>
                    <a:pt x="362" y="183"/>
                    <a:pt x="362" y="183"/>
                  </a:cubicBezTo>
                  <a:cubicBezTo>
                    <a:pt x="369" y="177"/>
                    <a:pt x="374" y="164"/>
                    <a:pt x="374" y="154"/>
                  </a:cubicBezTo>
                  <a:close/>
                  <a:moveTo>
                    <a:pt x="355" y="154"/>
                  </a:moveTo>
                  <a:cubicBezTo>
                    <a:pt x="355" y="159"/>
                    <a:pt x="352" y="167"/>
                    <a:pt x="348" y="170"/>
                  </a:cubicBezTo>
                  <a:cubicBezTo>
                    <a:pt x="164" y="353"/>
                    <a:pt x="164" y="353"/>
                    <a:pt x="164" y="353"/>
                  </a:cubicBezTo>
                  <a:cubicBezTo>
                    <a:pt x="163" y="354"/>
                    <a:pt x="162" y="354"/>
                    <a:pt x="161" y="354"/>
                  </a:cubicBezTo>
                  <a:cubicBezTo>
                    <a:pt x="161" y="354"/>
                    <a:pt x="159" y="354"/>
                    <a:pt x="158" y="353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0" y="215"/>
                    <a:pt x="20" y="212"/>
                    <a:pt x="22" y="211"/>
                  </a:cubicBezTo>
                  <a:cubicBezTo>
                    <a:pt x="205" y="26"/>
                    <a:pt x="205" y="26"/>
                    <a:pt x="205" y="26"/>
                  </a:cubicBezTo>
                  <a:cubicBezTo>
                    <a:pt x="208" y="22"/>
                    <a:pt x="216" y="19"/>
                    <a:pt x="220" y="19"/>
                  </a:cubicBezTo>
                  <a:cubicBezTo>
                    <a:pt x="351" y="19"/>
                    <a:pt x="351" y="19"/>
                    <a:pt x="351" y="19"/>
                  </a:cubicBezTo>
                  <a:cubicBezTo>
                    <a:pt x="353" y="19"/>
                    <a:pt x="355" y="21"/>
                    <a:pt x="355" y="23"/>
                  </a:cubicBezTo>
                  <a:lnTo>
                    <a:pt x="355" y="1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Shape 285">
              <a:extLst>
                <a:ext uri="{FF2B5EF4-FFF2-40B4-BE49-F238E27FC236}">
                  <a16:creationId xmlns:a16="http://schemas.microsoft.com/office/drawing/2014/main" id="{4E4AA0EC-E3DD-202D-844A-8E4DB0364B94}"/>
                </a:ext>
              </a:extLst>
            </p:cNvPr>
            <p:cNvSpPr/>
            <p:nvPr/>
          </p:nvSpPr>
          <p:spPr>
            <a:xfrm>
              <a:off x="6610351" y="3810000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Shape 329">
            <a:extLst>
              <a:ext uri="{FF2B5EF4-FFF2-40B4-BE49-F238E27FC236}">
                <a16:creationId xmlns:a16="http://schemas.microsoft.com/office/drawing/2014/main" id="{7F95F5F7-7830-AFE5-63FA-632C95A30977}"/>
              </a:ext>
            </a:extLst>
          </p:cNvPr>
          <p:cNvGrpSpPr/>
          <p:nvPr/>
        </p:nvGrpSpPr>
        <p:grpSpPr>
          <a:xfrm>
            <a:off x="7426987" y="4301188"/>
            <a:ext cx="425450" cy="425450"/>
            <a:chOff x="1406525" y="3754438"/>
            <a:chExt cx="425450" cy="425450"/>
          </a:xfrm>
          <a:solidFill>
            <a:schemeClr val="tx2"/>
          </a:solidFill>
        </p:grpSpPr>
        <p:sp>
          <p:nvSpPr>
            <p:cNvPr id="194" name="Shape 330">
              <a:extLst>
                <a:ext uri="{FF2B5EF4-FFF2-40B4-BE49-F238E27FC236}">
                  <a16:creationId xmlns:a16="http://schemas.microsoft.com/office/drawing/2014/main" id="{5D1F4F6C-68CE-BC3B-A59E-C07A674A5BA4}"/>
                </a:ext>
              </a:extLst>
            </p:cNvPr>
            <p:cNvSpPr/>
            <p:nvPr/>
          </p:nvSpPr>
          <p:spPr>
            <a:xfrm>
              <a:off x="1406525" y="3754438"/>
              <a:ext cx="425450" cy="425450"/>
            </a:xfrm>
            <a:custGeom>
              <a:avLst/>
              <a:gdLst/>
              <a:ahLst/>
              <a:cxnLst/>
              <a:rect l="0" t="0" r="0" b="0"/>
              <a:pathLst>
                <a:path w="425" h="425" extrusionOk="0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0"/>
                    <a:pt x="96" y="425"/>
                    <a:pt x="213" y="425"/>
                  </a:cubicBezTo>
                  <a:cubicBezTo>
                    <a:pt x="330" y="425"/>
                    <a:pt x="425" y="330"/>
                    <a:pt x="425" y="213"/>
                  </a:cubicBezTo>
                  <a:cubicBezTo>
                    <a:pt x="425" y="96"/>
                    <a:pt x="330" y="0"/>
                    <a:pt x="213" y="0"/>
                  </a:cubicBezTo>
                  <a:close/>
                  <a:moveTo>
                    <a:pt x="213" y="407"/>
                  </a:moveTo>
                  <a:cubicBezTo>
                    <a:pt x="106" y="407"/>
                    <a:pt x="19" y="320"/>
                    <a:pt x="19" y="213"/>
                  </a:cubicBezTo>
                  <a:cubicBezTo>
                    <a:pt x="19" y="106"/>
                    <a:pt x="106" y="19"/>
                    <a:pt x="213" y="19"/>
                  </a:cubicBezTo>
                  <a:cubicBezTo>
                    <a:pt x="320" y="19"/>
                    <a:pt x="407" y="106"/>
                    <a:pt x="407" y="213"/>
                  </a:cubicBezTo>
                  <a:cubicBezTo>
                    <a:pt x="407" y="320"/>
                    <a:pt x="320" y="407"/>
                    <a:pt x="213" y="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Shape 331">
              <a:extLst>
                <a:ext uri="{FF2B5EF4-FFF2-40B4-BE49-F238E27FC236}">
                  <a16:creationId xmlns:a16="http://schemas.microsoft.com/office/drawing/2014/main" id="{0CCD1597-3F2D-0091-E75A-3DAA98048798}"/>
                </a:ext>
              </a:extLst>
            </p:cNvPr>
            <p:cNvSpPr/>
            <p:nvPr/>
          </p:nvSpPr>
          <p:spPr>
            <a:xfrm>
              <a:off x="1519238" y="3919538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4" y="19"/>
                    <a:pt x="39" y="24"/>
                    <a:pt x="39" y="29"/>
                  </a:cubicBezTo>
                  <a:cubicBezTo>
                    <a:pt x="39" y="35"/>
                    <a:pt x="34" y="40"/>
                    <a:pt x="29" y="40"/>
                  </a:cubicBezTo>
                  <a:cubicBezTo>
                    <a:pt x="23" y="40"/>
                    <a:pt x="18" y="35"/>
                    <a:pt x="18" y="29"/>
                  </a:cubicBezTo>
                  <a:cubicBezTo>
                    <a:pt x="18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Shape 332">
              <a:extLst>
                <a:ext uri="{FF2B5EF4-FFF2-40B4-BE49-F238E27FC236}">
                  <a16:creationId xmlns:a16="http://schemas.microsoft.com/office/drawing/2014/main" id="{3585B5B6-60F4-92A7-F56C-C43A29A15F61}"/>
                </a:ext>
              </a:extLst>
            </p:cNvPr>
            <p:cNvSpPr/>
            <p:nvPr/>
          </p:nvSpPr>
          <p:spPr>
            <a:xfrm>
              <a:off x="1663700" y="3919538"/>
              <a:ext cx="57150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58"/>
                  </a:move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lose/>
                  <a:moveTo>
                    <a:pt x="29" y="19"/>
                  </a:moveTo>
                  <a:cubicBezTo>
                    <a:pt x="35" y="19"/>
                    <a:pt x="39" y="24"/>
                    <a:pt x="39" y="29"/>
                  </a:cubicBezTo>
                  <a:cubicBezTo>
                    <a:pt x="39" y="35"/>
                    <a:pt x="35" y="40"/>
                    <a:pt x="29" y="40"/>
                  </a:cubicBezTo>
                  <a:cubicBezTo>
                    <a:pt x="23" y="40"/>
                    <a:pt x="19" y="35"/>
                    <a:pt x="19" y="29"/>
                  </a:cubicBezTo>
                  <a:cubicBezTo>
                    <a:pt x="19" y="24"/>
                    <a:pt x="23" y="19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Shape 333">
              <a:extLst>
                <a:ext uri="{FF2B5EF4-FFF2-40B4-BE49-F238E27FC236}">
                  <a16:creationId xmlns:a16="http://schemas.microsoft.com/office/drawing/2014/main" id="{75F140F0-6E30-8B6E-A065-FE0CC8640EAF}"/>
                </a:ext>
              </a:extLst>
            </p:cNvPr>
            <p:cNvSpPr/>
            <p:nvPr/>
          </p:nvSpPr>
          <p:spPr>
            <a:xfrm>
              <a:off x="1520825" y="4041775"/>
              <a:ext cx="204788" cy="60325"/>
            </a:xfrm>
            <a:custGeom>
              <a:avLst/>
              <a:gdLst/>
              <a:ahLst/>
              <a:cxnLst/>
              <a:rect l="0" t="0" r="0" b="0"/>
              <a:pathLst>
                <a:path w="205" h="61" extrusionOk="0">
                  <a:moveTo>
                    <a:pt x="187" y="5"/>
                  </a:moveTo>
                  <a:cubicBezTo>
                    <a:pt x="166" y="29"/>
                    <a:pt x="135" y="42"/>
                    <a:pt x="103" y="42"/>
                  </a:cubicBezTo>
                  <a:cubicBezTo>
                    <a:pt x="70" y="42"/>
                    <a:pt x="39" y="28"/>
                    <a:pt x="17" y="4"/>
                  </a:cubicBezTo>
                  <a:cubicBezTo>
                    <a:pt x="14" y="0"/>
                    <a:pt x="8" y="0"/>
                    <a:pt x="4" y="3"/>
                  </a:cubicBezTo>
                  <a:cubicBezTo>
                    <a:pt x="0" y="7"/>
                    <a:pt x="0" y="13"/>
                    <a:pt x="4" y="16"/>
                  </a:cubicBezTo>
                  <a:cubicBezTo>
                    <a:pt x="29" y="45"/>
                    <a:pt x="65" y="61"/>
                    <a:pt x="103" y="61"/>
                  </a:cubicBezTo>
                  <a:cubicBezTo>
                    <a:pt x="140" y="61"/>
                    <a:pt x="176" y="45"/>
                    <a:pt x="201" y="18"/>
                  </a:cubicBezTo>
                  <a:cubicBezTo>
                    <a:pt x="205" y="14"/>
                    <a:pt x="205" y="8"/>
                    <a:pt x="201" y="4"/>
                  </a:cubicBezTo>
                  <a:cubicBezTo>
                    <a:pt x="197" y="1"/>
                    <a:pt x="191" y="1"/>
                    <a:pt x="187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Shape 334">
            <a:extLst>
              <a:ext uri="{FF2B5EF4-FFF2-40B4-BE49-F238E27FC236}">
                <a16:creationId xmlns:a16="http://schemas.microsoft.com/office/drawing/2014/main" id="{7139E678-FBE5-596C-83A6-04AE726CE0AD}"/>
              </a:ext>
            </a:extLst>
          </p:cNvPr>
          <p:cNvGrpSpPr/>
          <p:nvPr/>
        </p:nvGrpSpPr>
        <p:grpSpPr>
          <a:xfrm>
            <a:off x="871219" y="4301188"/>
            <a:ext cx="427038" cy="439738"/>
            <a:chOff x="671513" y="3740150"/>
            <a:chExt cx="427038" cy="439738"/>
          </a:xfrm>
          <a:solidFill>
            <a:schemeClr val="tx2"/>
          </a:solidFill>
        </p:grpSpPr>
        <p:sp>
          <p:nvSpPr>
            <p:cNvPr id="199" name="Shape 335">
              <a:extLst>
                <a:ext uri="{FF2B5EF4-FFF2-40B4-BE49-F238E27FC236}">
                  <a16:creationId xmlns:a16="http://schemas.microsoft.com/office/drawing/2014/main" id="{DBC809BB-7BC5-0A62-814A-85E0BF356BF1}"/>
                </a:ext>
              </a:extLst>
            </p:cNvPr>
            <p:cNvSpPr/>
            <p:nvPr/>
          </p:nvSpPr>
          <p:spPr>
            <a:xfrm>
              <a:off x="801688" y="3795713"/>
              <a:ext cx="296863" cy="384175"/>
            </a:xfrm>
            <a:custGeom>
              <a:avLst/>
              <a:gdLst/>
              <a:ahLst/>
              <a:cxnLst/>
              <a:rect l="0" t="0" r="0" b="0"/>
              <a:pathLst>
                <a:path w="297" h="385" extrusionOk="0">
                  <a:moveTo>
                    <a:pt x="234" y="23"/>
                  </a:moveTo>
                  <a:cubicBezTo>
                    <a:pt x="230" y="19"/>
                    <a:pt x="230" y="19"/>
                    <a:pt x="230" y="19"/>
                  </a:cubicBezTo>
                  <a:cubicBezTo>
                    <a:pt x="287" y="19"/>
                    <a:pt x="287" y="19"/>
                    <a:pt x="287" y="19"/>
                  </a:cubicBezTo>
                  <a:cubicBezTo>
                    <a:pt x="292" y="19"/>
                    <a:pt x="297" y="14"/>
                    <a:pt x="297" y="9"/>
                  </a:cubicBezTo>
                  <a:cubicBezTo>
                    <a:pt x="297" y="4"/>
                    <a:pt x="292" y="0"/>
                    <a:pt x="287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03" y="0"/>
                    <a:pt x="199" y="4"/>
                    <a:pt x="199" y="9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93"/>
                    <a:pt x="203" y="97"/>
                    <a:pt x="209" y="97"/>
                  </a:cubicBezTo>
                  <a:cubicBezTo>
                    <a:pt x="214" y="97"/>
                    <a:pt x="218" y="93"/>
                    <a:pt x="218" y="88"/>
                  </a:cubicBezTo>
                  <a:cubicBezTo>
                    <a:pt x="218" y="33"/>
                    <a:pt x="218" y="33"/>
                    <a:pt x="218" y="33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258" y="73"/>
                    <a:pt x="278" y="121"/>
                    <a:pt x="278" y="173"/>
                  </a:cubicBezTo>
                  <a:cubicBezTo>
                    <a:pt x="278" y="225"/>
                    <a:pt x="258" y="273"/>
                    <a:pt x="221" y="310"/>
                  </a:cubicBezTo>
                  <a:cubicBezTo>
                    <a:pt x="167" y="364"/>
                    <a:pt x="85" y="381"/>
                    <a:pt x="14" y="353"/>
                  </a:cubicBezTo>
                  <a:cubicBezTo>
                    <a:pt x="9" y="352"/>
                    <a:pt x="4" y="354"/>
                    <a:pt x="2" y="359"/>
                  </a:cubicBezTo>
                  <a:cubicBezTo>
                    <a:pt x="0" y="364"/>
                    <a:pt x="2" y="369"/>
                    <a:pt x="7" y="371"/>
                  </a:cubicBezTo>
                  <a:cubicBezTo>
                    <a:pt x="32" y="381"/>
                    <a:pt x="58" y="385"/>
                    <a:pt x="84" y="385"/>
                  </a:cubicBezTo>
                  <a:cubicBezTo>
                    <a:pt x="139" y="385"/>
                    <a:pt x="194" y="364"/>
                    <a:pt x="234" y="323"/>
                  </a:cubicBezTo>
                  <a:cubicBezTo>
                    <a:pt x="275" y="283"/>
                    <a:pt x="297" y="230"/>
                    <a:pt x="297" y="173"/>
                  </a:cubicBezTo>
                  <a:cubicBezTo>
                    <a:pt x="297" y="116"/>
                    <a:pt x="275" y="63"/>
                    <a:pt x="23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Shape 336">
              <a:extLst>
                <a:ext uri="{FF2B5EF4-FFF2-40B4-BE49-F238E27FC236}">
                  <a16:creationId xmlns:a16="http://schemas.microsoft.com/office/drawing/2014/main" id="{2B5307C0-4F4B-F1AC-3722-0AC26C7A4432}"/>
                </a:ext>
              </a:extLst>
            </p:cNvPr>
            <p:cNvSpPr/>
            <p:nvPr/>
          </p:nvSpPr>
          <p:spPr>
            <a:xfrm>
              <a:off x="671513" y="3740150"/>
              <a:ext cx="293688" cy="401638"/>
            </a:xfrm>
            <a:custGeom>
              <a:avLst/>
              <a:gdLst/>
              <a:ahLst/>
              <a:cxnLst/>
              <a:rect l="0" t="0" r="0" b="0"/>
              <a:pathLst>
                <a:path w="294" h="401" extrusionOk="0">
                  <a:moveTo>
                    <a:pt x="90" y="304"/>
                  </a:moveTo>
                  <a:cubicBezTo>
                    <a:pt x="84" y="304"/>
                    <a:pt x="80" y="308"/>
                    <a:pt x="80" y="313"/>
                  </a:cubicBezTo>
                  <a:cubicBezTo>
                    <a:pt x="80" y="370"/>
                    <a:pt x="80" y="370"/>
                    <a:pt x="80" y="370"/>
                  </a:cubicBezTo>
                  <a:cubicBezTo>
                    <a:pt x="76" y="365"/>
                    <a:pt x="76" y="365"/>
                    <a:pt x="76" y="365"/>
                  </a:cubicBezTo>
                  <a:cubicBezTo>
                    <a:pt x="39" y="329"/>
                    <a:pt x="19" y="280"/>
                    <a:pt x="19" y="228"/>
                  </a:cubicBezTo>
                  <a:cubicBezTo>
                    <a:pt x="19" y="176"/>
                    <a:pt x="39" y="128"/>
                    <a:pt x="76" y="91"/>
                  </a:cubicBezTo>
                  <a:cubicBezTo>
                    <a:pt x="129" y="38"/>
                    <a:pt x="209" y="20"/>
                    <a:pt x="280" y="47"/>
                  </a:cubicBezTo>
                  <a:cubicBezTo>
                    <a:pt x="285" y="48"/>
                    <a:pt x="290" y="46"/>
                    <a:pt x="292" y="41"/>
                  </a:cubicBezTo>
                  <a:cubicBezTo>
                    <a:pt x="294" y="36"/>
                    <a:pt x="292" y="31"/>
                    <a:pt x="287" y="29"/>
                  </a:cubicBezTo>
                  <a:cubicBezTo>
                    <a:pt x="209" y="0"/>
                    <a:pt x="121" y="19"/>
                    <a:pt x="62" y="78"/>
                  </a:cubicBezTo>
                  <a:cubicBezTo>
                    <a:pt x="22" y="118"/>
                    <a:pt x="0" y="171"/>
                    <a:pt x="0" y="228"/>
                  </a:cubicBezTo>
                  <a:cubicBezTo>
                    <a:pt x="0" y="285"/>
                    <a:pt x="22" y="338"/>
                    <a:pt x="62" y="378"/>
                  </a:cubicBezTo>
                  <a:cubicBezTo>
                    <a:pt x="66" y="382"/>
                    <a:pt x="66" y="382"/>
                    <a:pt x="66" y="382"/>
                  </a:cubicBezTo>
                  <a:cubicBezTo>
                    <a:pt x="11" y="382"/>
                    <a:pt x="11" y="382"/>
                    <a:pt x="11" y="382"/>
                  </a:cubicBezTo>
                  <a:cubicBezTo>
                    <a:pt x="6" y="382"/>
                    <a:pt x="2" y="387"/>
                    <a:pt x="2" y="392"/>
                  </a:cubicBezTo>
                  <a:cubicBezTo>
                    <a:pt x="2" y="397"/>
                    <a:pt x="6" y="401"/>
                    <a:pt x="11" y="401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1"/>
                    <a:pt x="89" y="401"/>
                    <a:pt x="89" y="401"/>
                  </a:cubicBezTo>
                  <a:cubicBezTo>
                    <a:pt x="92" y="401"/>
                    <a:pt x="94" y="400"/>
                    <a:pt x="96" y="399"/>
                  </a:cubicBezTo>
                  <a:cubicBezTo>
                    <a:pt x="96" y="399"/>
                    <a:pt x="96" y="399"/>
                    <a:pt x="96" y="398"/>
                  </a:cubicBezTo>
                  <a:cubicBezTo>
                    <a:pt x="98" y="397"/>
                    <a:pt x="99" y="394"/>
                    <a:pt x="99" y="392"/>
                  </a:cubicBezTo>
                  <a:cubicBezTo>
                    <a:pt x="99" y="313"/>
                    <a:pt x="99" y="313"/>
                    <a:pt x="99" y="313"/>
                  </a:cubicBezTo>
                  <a:cubicBezTo>
                    <a:pt x="99" y="308"/>
                    <a:pt x="95" y="304"/>
                    <a:pt x="90" y="30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Shape 374">
            <a:extLst>
              <a:ext uri="{FF2B5EF4-FFF2-40B4-BE49-F238E27FC236}">
                <a16:creationId xmlns:a16="http://schemas.microsoft.com/office/drawing/2014/main" id="{4DCF371D-F27D-329E-7674-1B28092387C2}"/>
              </a:ext>
            </a:extLst>
          </p:cNvPr>
          <p:cNvSpPr/>
          <p:nvPr/>
        </p:nvSpPr>
        <p:spPr>
          <a:xfrm>
            <a:off x="5335482" y="4301188"/>
            <a:ext cx="425450" cy="425450"/>
          </a:xfrm>
          <a:custGeom>
            <a:avLst/>
            <a:gdLst/>
            <a:ahLst/>
            <a:cxnLst/>
            <a:rect l="0" t="0" r="0" b="0"/>
            <a:pathLst>
              <a:path w="425" h="425" extrusionOk="0">
                <a:moveTo>
                  <a:pt x="424" y="218"/>
                </a:moveTo>
                <a:cubicBezTo>
                  <a:pt x="425" y="216"/>
                  <a:pt x="425" y="214"/>
                  <a:pt x="425" y="213"/>
                </a:cubicBezTo>
                <a:cubicBezTo>
                  <a:pt x="425" y="95"/>
                  <a:pt x="329" y="0"/>
                  <a:pt x="212" y="0"/>
                </a:cubicBezTo>
                <a:cubicBezTo>
                  <a:pt x="95" y="0"/>
                  <a:pt x="0" y="95"/>
                  <a:pt x="0" y="213"/>
                </a:cubicBezTo>
                <a:cubicBezTo>
                  <a:pt x="0" y="214"/>
                  <a:pt x="0" y="216"/>
                  <a:pt x="0" y="218"/>
                </a:cubicBezTo>
                <a:cubicBezTo>
                  <a:pt x="0" y="218"/>
                  <a:pt x="0" y="219"/>
                  <a:pt x="0" y="219"/>
                </a:cubicBezTo>
                <a:cubicBezTo>
                  <a:pt x="0" y="220"/>
                  <a:pt x="0" y="220"/>
                  <a:pt x="0" y="221"/>
                </a:cubicBezTo>
                <a:cubicBezTo>
                  <a:pt x="4" y="334"/>
                  <a:pt x="98" y="425"/>
                  <a:pt x="212" y="425"/>
                </a:cubicBezTo>
                <a:cubicBezTo>
                  <a:pt x="326" y="425"/>
                  <a:pt x="420" y="334"/>
                  <a:pt x="424" y="221"/>
                </a:cubicBezTo>
                <a:cubicBezTo>
                  <a:pt x="425" y="220"/>
                  <a:pt x="425" y="220"/>
                  <a:pt x="425" y="219"/>
                </a:cubicBezTo>
                <a:cubicBezTo>
                  <a:pt x="425" y="219"/>
                  <a:pt x="425" y="218"/>
                  <a:pt x="424" y="218"/>
                </a:cubicBezTo>
                <a:close/>
                <a:moveTo>
                  <a:pt x="280" y="210"/>
                </a:moveTo>
                <a:cubicBezTo>
                  <a:pt x="280" y="187"/>
                  <a:pt x="279" y="165"/>
                  <a:pt x="277" y="143"/>
                </a:cubicBezTo>
                <a:cubicBezTo>
                  <a:pt x="295" y="140"/>
                  <a:pt x="312" y="135"/>
                  <a:pt x="328" y="128"/>
                </a:cubicBezTo>
                <a:cubicBezTo>
                  <a:pt x="336" y="153"/>
                  <a:pt x="340" y="181"/>
                  <a:pt x="340" y="210"/>
                </a:cubicBezTo>
                <a:lnTo>
                  <a:pt x="280" y="210"/>
                </a:lnTo>
                <a:close/>
                <a:moveTo>
                  <a:pt x="163" y="210"/>
                </a:moveTo>
                <a:cubicBezTo>
                  <a:pt x="163" y="187"/>
                  <a:pt x="164" y="166"/>
                  <a:pt x="166" y="147"/>
                </a:cubicBezTo>
                <a:cubicBezTo>
                  <a:pt x="181" y="149"/>
                  <a:pt x="196" y="150"/>
                  <a:pt x="212" y="150"/>
                </a:cubicBezTo>
                <a:cubicBezTo>
                  <a:pt x="228" y="150"/>
                  <a:pt x="244" y="149"/>
                  <a:pt x="259" y="147"/>
                </a:cubicBezTo>
                <a:cubicBezTo>
                  <a:pt x="261" y="166"/>
                  <a:pt x="262" y="187"/>
                  <a:pt x="262" y="210"/>
                </a:cubicBezTo>
                <a:lnTo>
                  <a:pt x="163" y="210"/>
                </a:lnTo>
                <a:close/>
                <a:moveTo>
                  <a:pt x="262" y="229"/>
                </a:moveTo>
                <a:cubicBezTo>
                  <a:pt x="261" y="246"/>
                  <a:pt x="260" y="263"/>
                  <a:pt x="259" y="279"/>
                </a:cubicBezTo>
                <a:cubicBezTo>
                  <a:pt x="244" y="276"/>
                  <a:pt x="228" y="275"/>
                  <a:pt x="212" y="275"/>
                </a:cubicBezTo>
                <a:cubicBezTo>
                  <a:pt x="196" y="275"/>
                  <a:pt x="181" y="276"/>
                  <a:pt x="166" y="279"/>
                </a:cubicBezTo>
                <a:cubicBezTo>
                  <a:pt x="164" y="263"/>
                  <a:pt x="163" y="246"/>
                  <a:pt x="163" y="229"/>
                </a:cubicBezTo>
                <a:lnTo>
                  <a:pt x="262" y="229"/>
                </a:lnTo>
                <a:close/>
                <a:moveTo>
                  <a:pt x="275" y="125"/>
                </a:moveTo>
                <a:cubicBezTo>
                  <a:pt x="269" y="84"/>
                  <a:pt x="260" y="49"/>
                  <a:pt x="247" y="26"/>
                </a:cubicBezTo>
                <a:cubicBezTo>
                  <a:pt x="278" y="39"/>
                  <a:pt x="304" y="70"/>
                  <a:pt x="321" y="111"/>
                </a:cubicBezTo>
                <a:cubicBezTo>
                  <a:pt x="307" y="116"/>
                  <a:pt x="291" y="121"/>
                  <a:pt x="275" y="125"/>
                </a:cubicBezTo>
                <a:close/>
                <a:moveTo>
                  <a:pt x="256" y="128"/>
                </a:moveTo>
                <a:cubicBezTo>
                  <a:pt x="242" y="130"/>
                  <a:pt x="227" y="131"/>
                  <a:pt x="212" y="131"/>
                </a:cubicBezTo>
                <a:cubicBezTo>
                  <a:pt x="197" y="131"/>
                  <a:pt x="182" y="130"/>
                  <a:pt x="168" y="128"/>
                </a:cubicBezTo>
                <a:cubicBezTo>
                  <a:pt x="177" y="59"/>
                  <a:pt x="197" y="19"/>
                  <a:pt x="212" y="19"/>
                </a:cubicBezTo>
                <a:cubicBezTo>
                  <a:pt x="227" y="19"/>
                  <a:pt x="247" y="59"/>
                  <a:pt x="256" y="128"/>
                </a:cubicBezTo>
                <a:close/>
                <a:moveTo>
                  <a:pt x="178" y="26"/>
                </a:moveTo>
                <a:cubicBezTo>
                  <a:pt x="164" y="49"/>
                  <a:pt x="155" y="84"/>
                  <a:pt x="150" y="125"/>
                </a:cubicBezTo>
                <a:cubicBezTo>
                  <a:pt x="133" y="121"/>
                  <a:pt x="118" y="116"/>
                  <a:pt x="103" y="111"/>
                </a:cubicBezTo>
                <a:cubicBezTo>
                  <a:pt x="120" y="70"/>
                  <a:pt x="146" y="39"/>
                  <a:pt x="178" y="26"/>
                </a:cubicBezTo>
                <a:close/>
                <a:moveTo>
                  <a:pt x="147" y="143"/>
                </a:moveTo>
                <a:cubicBezTo>
                  <a:pt x="145" y="165"/>
                  <a:pt x="144" y="187"/>
                  <a:pt x="144" y="210"/>
                </a:cubicBezTo>
                <a:cubicBezTo>
                  <a:pt x="84" y="210"/>
                  <a:pt x="84" y="210"/>
                  <a:pt x="84" y="210"/>
                </a:cubicBezTo>
                <a:cubicBezTo>
                  <a:pt x="84" y="181"/>
                  <a:pt x="89" y="153"/>
                  <a:pt x="97" y="128"/>
                </a:cubicBezTo>
                <a:cubicBezTo>
                  <a:pt x="113" y="135"/>
                  <a:pt x="130" y="140"/>
                  <a:pt x="147" y="143"/>
                </a:cubicBezTo>
                <a:close/>
                <a:moveTo>
                  <a:pt x="65" y="210"/>
                </a:moveTo>
                <a:cubicBezTo>
                  <a:pt x="19" y="210"/>
                  <a:pt x="19" y="210"/>
                  <a:pt x="19" y="210"/>
                </a:cubicBezTo>
                <a:cubicBezTo>
                  <a:pt x="19" y="171"/>
                  <a:pt x="31" y="134"/>
                  <a:pt x="52" y="104"/>
                </a:cubicBezTo>
                <a:cubicBezTo>
                  <a:pt x="61" y="110"/>
                  <a:pt x="70" y="116"/>
                  <a:pt x="80" y="121"/>
                </a:cubicBezTo>
                <a:cubicBezTo>
                  <a:pt x="71" y="148"/>
                  <a:pt x="66" y="178"/>
                  <a:pt x="65" y="210"/>
                </a:cubicBezTo>
                <a:close/>
                <a:moveTo>
                  <a:pt x="66" y="229"/>
                </a:moveTo>
                <a:cubicBezTo>
                  <a:pt x="67" y="256"/>
                  <a:pt x="72" y="281"/>
                  <a:pt x="80" y="305"/>
                </a:cubicBezTo>
                <a:cubicBezTo>
                  <a:pt x="70" y="310"/>
                  <a:pt x="61" y="315"/>
                  <a:pt x="52" y="321"/>
                </a:cubicBezTo>
                <a:cubicBezTo>
                  <a:pt x="34" y="294"/>
                  <a:pt x="22" y="263"/>
                  <a:pt x="19" y="229"/>
                </a:cubicBezTo>
                <a:lnTo>
                  <a:pt x="66" y="229"/>
                </a:lnTo>
                <a:close/>
                <a:moveTo>
                  <a:pt x="84" y="229"/>
                </a:moveTo>
                <a:cubicBezTo>
                  <a:pt x="144" y="229"/>
                  <a:pt x="144" y="229"/>
                  <a:pt x="144" y="229"/>
                </a:cubicBezTo>
                <a:cubicBezTo>
                  <a:pt x="144" y="247"/>
                  <a:pt x="146" y="265"/>
                  <a:pt x="147" y="282"/>
                </a:cubicBezTo>
                <a:cubicBezTo>
                  <a:pt x="130" y="285"/>
                  <a:pt x="113" y="290"/>
                  <a:pt x="97" y="297"/>
                </a:cubicBezTo>
                <a:cubicBezTo>
                  <a:pt x="90" y="276"/>
                  <a:pt x="86" y="253"/>
                  <a:pt x="84" y="229"/>
                </a:cubicBezTo>
                <a:close/>
                <a:moveTo>
                  <a:pt x="150" y="301"/>
                </a:moveTo>
                <a:cubicBezTo>
                  <a:pt x="155" y="341"/>
                  <a:pt x="164" y="377"/>
                  <a:pt x="178" y="399"/>
                </a:cubicBezTo>
                <a:cubicBezTo>
                  <a:pt x="146" y="386"/>
                  <a:pt x="120" y="355"/>
                  <a:pt x="103" y="315"/>
                </a:cubicBezTo>
                <a:cubicBezTo>
                  <a:pt x="118" y="309"/>
                  <a:pt x="133" y="304"/>
                  <a:pt x="150" y="301"/>
                </a:cubicBezTo>
                <a:close/>
                <a:moveTo>
                  <a:pt x="168" y="297"/>
                </a:moveTo>
                <a:cubicBezTo>
                  <a:pt x="182" y="295"/>
                  <a:pt x="197" y="294"/>
                  <a:pt x="212" y="294"/>
                </a:cubicBezTo>
                <a:cubicBezTo>
                  <a:pt x="227" y="294"/>
                  <a:pt x="242" y="295"/>
                  <a:pt x="256" y="297"/>
                </a:cubicBezTo>
                <a:cubicBezTo>
                  <a:pt x="247" y="366"/>
                  <a:pt x="227" y="406"/>
                  <a:pt x="212" y="406"/>
                </a:cubicBezTo>
                <a:cubicBezTo>
                  <a:pt x="197" y="406"/>
                  <a:pt x="177" y="366"/>
                  <a:pt x="168" y="297"/>
                </a:cubicBezTo>
                <a:close/>
                <a:moveTo>
                  <a:pt x="247" y="399"/>
                </a:moveTo>
                <a:cubicBezTo>
                  <a:pt x="260" y="377"/>
                  <a:pt x="269" y="341"/>
                  <a:pt x="275" y="301"/>
                </a:cubicBezTo>
                <a:cubicBezTo>
                  <a:pt x="291" y="304"/>
                  <a:pt x="307" y="309"/>
                  <a:pt x="321" y="315"/>
                </a:cubicBezTo>
                <a:cubicBezTo>
                  <a:pt x="304" y="355"/>
                  <a:pt x="278" y="386"/>
                  <a:pt x="247" y="399"/>
                </a:cubicBezTo>
                <a:close/>
                <a:moveTo>
                  <a:pt x="277" y="282"/>
                </a:moveTo>
                <a:cubicBezTo>
                  <a:pt x="279" y="265"/>
                  <a:pt x="280" y="247"/>
                  <a:pt x="280" y="229"/>
                </a:cubicBezTo>
                <a:cubicBezTo>
                  <a:pt x="340" y="229"/>
                  <a:pt x="340" y="229"/>
                  <a:pt x="340" y="229"/>
                </a:cubicBezTo>
                <a:cubicBezTo>
                  <a:pt x="339" y="253"/>
                  <a:pt x="334" y="276"/>
                  <a:pt x="328" y="297"/>
                </a:cubicBezTo>
                <a:cubicBezTo>
                  <a:pt x="312" y="290"/>
                  <a:pt x="295" y="285"/>
                  <a:pt x="277" y="282"/>
                </a:cubicBezTo>
                <a:close/>
                <a:moveTo>
                  <a:pt x="359" y="229"/>
                </a:moveTo>
                <a:cubicBezTo>
                  <a:pt x="405" y="229"/>
                  <a:pt x="405" y="229"/>
                  <a:pt x="405" y="229"/>
                </a:cubicBezTo>
                <a:cubicBezTo>
                  <a:pt x="402" y="263"/>
                  <a:pt x="391" y="294"/>
                  <a:pt x="373" y="321"/>
                </a:cubicBezTo>
                <a:cubicBezTo>
                  <a:pt x="364" y="315"/>
                  <a:pt x="354" y="310"/>
                  <a:pt x="345" y="305"/>
                </a:cubicBezTo>
                <a:cubicBezTo>
                  <a:pt x="352" y="281"/>
                  <a:pt x="357" y="256"/>
                  <a:pt x="359" y="229"/>
                </a:cubicBezTo>
                <a:close/>
                <a:moveTo>
                  <a:pt x="359" y="210"/>
                </a:moveTo>
                <a:cubicBezTo>
                  <a:pt x="359" y="178"/>
                  <a:pt x="354" y="148"/>
                  <a:pt x="345" y="121"/>
                </a:cubicBezTo>
                <a:cubicBezTo>
                  <a:pt x="354" y="116"/>
                  <a:pt x="364" y="110"/>
                  <a:pt x="373" y="104"/>
                </a:cubicBezTo>
                <a:cubicBezTo>
                  <a:pt x="393" y="134"/>
                  <a:pt x="405" y="171"/>
                  <a:pt x="406" y="210"/>
                </a:cubicBezTo>
                <a:lnTo>
                  <a:pt x="359" y="210"/>
                </a:lnTo>
                <a:close/>
                <a:moveTo>
                  <a:pt x="361" y="89"/>
                </a:moveTo>
                <a:cubicBezTo>
                  <a:pt x="354" y="94"/>
                  <a:pt x="346" y="99"/>
                  <a:pt x="338" y="103"/>
                </a:cubicBezTo>
                <a:cubicBezTo>
                  <a:pt x="327" y="77"/>
                  <a:pt x="313" y="55"/>
                  <a:pt x="295" y="38"/>
                </a:cubicBezTo>
                <a:cubicBezTo>
                  <a:pt x="321" y="50"/>
                  <a:pt x="343" y="68"/>
                  <a:pt x="361" y="89"/>
                </a:cubicBezTo>
                <a:close/>
                <a:moveTo>
                  <a:pt x="129" y="38"/>
                </a:moveTo>
                <a:cubicBezTo>
                  <a:pt x="112" y="55"/>
                  <a:pt x="97" y="77"/>
                  <a:pt x="86" y="103"/>
                </a:cubicBezTo>
                <a:cubicBezTo>
                  <a:pt x="78" y="99"/>
                  <a:pt x="70" y="94"/>
                  <a:pt x="63" y="89"/>
                </a:cubicBezTo>
                <a:cubicBezTo>
                  <a:pt x="81" y="68"/>
                  <a:pt x="103" y="50"/>
                  <a:pt x="129" y="38"/>
                </a:cubicBezTo>
                <a:close/>
                <a:moveTo>
                  <a:pt x="63" y="336"/>
                </a:moveTo>
                <a:cubicBezTo>
                  <a:pt x="70" y="331"/>
                  <a:pt x="78" y="327"/>
                  <a:pt x="86" y="322"/>
                </a:cubicBezTo>
                <a:cubicBezTo>
                  <a:pt x="97" y="348"/>
                  <a:pt x="112" y="370"/>
                  <a:pt x="129" y="387"/>
                </a:cubicBezTo>
                <a:cubicBezTo>
                  <a:pt x="103" y="375"/>
                  <a:pt x="81" y="358"/>
                  <a:pt x="63" y="336"/>
                </a:cubicBezTo>
                <a:close/>
                <a:moveTo>
                  <a:pt x="295" y="387"/>
                </a:moveTo>
                <a:cubicBezTo>
                  <a:pt x="313" y="370"/>
                  <a:pt x="327" y="348"/>
                  <a:pt x="338" y="322"/>
                </a:cubicBezTo>
                <a:cubicBezTo>
                  <a:pt x="346" y="327"/>
                  <a:pt x="354" y="331"/>
                  <a:pt x="361" y="336"/>
                </a:cubicBezTo>
                <a:cubicBezTo>
                  <a:pt x="343" y="358"/>
                  <a:pt x="321" y="375"/>
                  <a:pt x="295" y="38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Shape 386">
            <a:extLst>
              <a:ext uri="{FF2B5EF4-FFF2-40B4-BE49-F238E27FC236}">
                <a16:creationId xmlns:a16="http://schemas.microsoft.com/office/drawing/2014/main" id="{CF6B0B4D-B34A-5A63-A220-C0ADB0DF0F5B}"/>
              </a:ext>
            </a:extLst>
          </p:cNvPr>
          <p:cNvGrpSpPr/>
          <p:nvPr/>
        </p:nvGrpSpPr>
        <p:grpSpPr>
          <a:xfrm>
            <a:off x="703446" y="3288362"/>
            <a:ext cx="636850" cy="639236"/>
            <a:chOff x="595313" y="3073400"/>
            <a:chExt cx="423863" cy="425451"/>
          </a:xfrm>
          <a:solidFill>
            <a:schemeClr val="tx2"/>
          </a:solidFill>
        </p:grpSpPr>
        <p:sp>
          <p:nvSpPr>
            <p:cNvPr id="203" name="Shape 387">
              <a:extLst>
                <a:ext uri="{FF2B5EF4-FFF2-40B4-BE49-F238E27FC236}">
                  <a16:creationId xmlns:a16="http://schemas.microsoft.com/office/drawing/2014/main" id="{49B19557-92CF-66E5-1AC2-04AA0629FC15}"/>
                </a:ext>
              </a:extLst>
            </p:cNvPr>
            <p:cNvSpPr/>
            <p:nvPr/>
          </p:nvSpPr>
          <p:spPr>
            <a:xfrm>
              <a:off x="595313" y="3113088"/>
              <a:ext cx="385763" cy="385763"/>
            </a:xfrm>
            <a:custGeom>
              <a:avLst/>
              <a:gdLst/>
              <a:ahLst/>
              <a:cxnLst/>
              <a:rect l="0" t="0" r="0" b="0"/>
              <a:pathLst>
                <a:path w="386" h="386" extrusionOk="0">
                  <a:moveTo>
                    <a:pt x="376" y="184"/>
                  </a:moveTo>
                  <a:cubicBezTo>
                    <a:pt x="202" y="184"/>
                    <a:pt x="202" y="184"/>
                    <a:pt x="202" y="184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5"/>
                    <a:pt x="198" y="0"/>
                    <a:pt x="193" y="0"/>
                  </a:cubicBezTo>
                  <a:cubicBezTo>
                    <a:pt x="87" y="0"/>
                    <a:pt x="0" y="87"/>
                    <a:pt x="0" y="193"/>
                  </a:cubicBezTo>
                  <a:cubicBezTo>
                    <a:pt x="0" y="303"/>
                    <a:pt x="83" y="386"/>
                    <a:pt x="193" y="386"/>
                  </a:cubicBezTo>
                  <a:cubicBezTo>
                    <a:pt x="242" y="386"/>
                    <a:pt x="291" y="365"/>
                    <a:pt x="328" y="329"/>
                  </a:cubicBezTo>
                  <a:cubicBezTo>
                    <a:pt x="365" y="292"/>
                    <a:pt x="386" y="244"/>
                    <a:pt x="386" y="193"/>
                  </a:cubicBezTo>
                  <a:cubicBezTo>
                    <a:pt x="386" y="188"/>
                    <a:pt x="381" y="184"/>
                    <a:pt x="376" y="184"/>
                  </a:cubicBezTo>
                  <a:close/>
                  <a:moveTo>
                    <a:pt x="193" y="367"/>
                  </a:moveTo>
                  <a:cubicBezTo>
                    <a:pt x="94" y="367"/>
                    <a:pt x="19" y="292"/>
                    <a:pt x="19" y="193"/>
                  </a:cubicBezTo>
                  <a:cubicBezTo>
                    <a:pt x="19" y="100"/>
                    <a:pt x="92" y="24"/>
                    <a:pt x="183" y="19"/>
                  </a:cubicBezTo>
                  <a:cubicBezTo>
                    <a:pt x="183" y="193"/>
                    <a:pt x="183" y="193"/>
                    <a:pt x="183" y="193"/>
                  </a:cubicBezTo>
                  <a:cubicBezTo>
                    <a:pt x="183" y="199"/>
                    <a:pt x="188" y="203"/>
                    <a:pt x="193" y="203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61" y="292"/>
                    <a:pt x="283" y="367"/>
                    <a:pt x="193" y="3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Shape 388">
              <a:extLst>
                <a:ext uri="{FF2B5EF4-FFF2-40B4-BE49-F238E27FC236}">
                  <a16:creationId xmlns:a16="http://schemas.microsoft.com/office/drawing/2014/main" id="{F741A737-AF9F-212B-B64D-6DAF64A0342B}"/>
                </a:ext>
              </a:extLst>
            </p:cNvPr>
            <p:cNvSpPr/>
            <p:nvPr/>
          </p:nvSpPr>
          <p:spPr>
            <a:xfrm>
              <a:off x="817563" y="3073400"/>
              <a:ext cx="201613" cy="203200"/>
            </a:xfrm>
            <a:custGeom>
              <a:avLst/>
              <a:gdLst/>
              <a:ahLst/>
              <a:cxnLst/>
              <a:rect l="0" t="0" r="0" b="0"/>
              <a:pathLst>
                <a:path w="202" h="203" extrusionOk="0">
                  <a:moveTo>
                    <a:pt x="9" y="0"/>
                  </a:moveTo>
                  <a:cubicBezTo>
                    <a:pt x="4" y="0"/>
                    <a:pt x="0" y="4"/>
                    <a:pt x="0" y="10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198"/>
                    <a:pt x="4" y="203"/>
                    <a:pt x="9" y="203"/>
                  </a:cubicBezTo>
                  <a:cubicBezTo>
                    <a:pt x="193" y="203"/>
                    <a:pt x="193" y="203"/>
                    <a:pt x="193" y="203"/>
                  </a:cubicBezTo>
                  <a:cubicBezTo>
                    <a:pt x="198" y="203"/>
                    <a:pt x="202" y="199"/>
                    <a:pt x="202" y="194"/>
                  </a:cubicBezTo>
                  <a:cubicBezTo>
                    <a:pt x="202" y="193"/>
                    <a:pt x="202" y="193"/>
                    <a:pt x="202" y="193"/>
                  </a:cubicBezTo>
                  <a:cubicBezTo>
                    <a:pt x="202" y="87"/>
                    <a:pt x="115" y="0"/>
                    <a:pt x="9" y="0"/>
                  </a:cubicBezTo>
                  <a:close/>
                  <a:moveTo>
                    <a:pt x="19" y="184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07" y="24"/>
                    <a:pt x="178" y="95"/>
                    <a:pt x="183" y="184"/>
                  </a:cubicBezTo>
                  <a:lnTo>
                    <a:pt x="19" y="1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Shape 399">
            <a:extLst>
              <a:ext uri="{FF2B5EF4-FFF2-40B4-BE49-F238E27FC236}">
                <a16:creationId xmlns:a16="http://schemas.microsoft.com/office/drawing/2014/main" id="{4AAA9F8B-4672-14CB-A479-7360DF6383DC}"/>
              </a:ext>
            </a:extLst>
          </p:cNvPr>
          <p:cNvGrpSpPr/>
          <p:nvPr/>
        </p:nvGrpSpPr>
        <p:grpSpPr>
          <a:xfrm>
            <a:off x="2987858" y="2626760"/>
            <a:ext cx="557213" cy="425450"/>
            <a:chOff x="3032125" y="2392363"/>
            <a:chExt cx="557213" cy="425450"/>
          </a:xfrm>
          <a:solidFill>
            <a:schemeClr val="tx2"/>
          </a:solidFill>
        </p:grpSpPr>
        <p:sp>
          <p:nvSpPr>
            <p:cNvPr id="206" name="Shape 400">
              <a:extLst>
                <a:ext uri="{FF2B5EF4-FFF2-40B4-BE49-F238E27FC236}">
                  <a16:creationId xmlns:a16="http://schemas.microsoft.com/office/drawing/2014/main" id="{1438A858-3152-D72B-18EE-741877AE0854}"/>
                </a:ext>
              </a:extLst>
            </p:cNvPr>
            <p:cNvSpPr/>
            <p:nvPr/>
          </p:nvSpPr>
          <p:spPr>
            <a:xfrm>
              <a:off x="3346450" y="2573338"/>
              <a:ext cx="242888" cy="244475"/>
            </a:xfrm>
            <a:custGeom>
              <a:avLst/>
              <a:gdLst/>
              <a:ahLst/>
              <a:cxnLst/>
              <a:rect l="0" t="0" r="0" b="0"/>
              <a:pathLst>
                <a:path w="243" h="243" extrusionOk="0">
                  <a:moveTo>
                    <a:pt x="158" y="2"/>
                  </a:moveTo>
                  <a:cubicBezTo>
                    <a:pt x="153" y="0"/>
                    <a:pt x="148" y="3"/>
                    <a:pt x="146" y="8"/>
                  </a:cubicBezTo>
                  <a:cubicBezTo>
                    <a:pt x="145" y="13"/>
                    <a:pt x="147" y="18"/>
                    <a:pt x="152" y="20"/>
                  </a:cubicBezTo>
                  <a:cubicBezTo>
                    <a:pt x="203" y="36"/>
                    <a:pt x="224" y="58"/>
                    <a:pt x="224" y="96"/>
                  </a:cubicBezTo>
                  <a:cubicBezTo>
                    <a:pt x="224" y="129"/>
                    <a:pt x="194" y="154"/>
                    <a:pt x="176" y="167"/>
                  </a:cubicBezTo>
                  <a:cubicBezTo>
                    <a:pt x="173" y="168"/>
                    <a:pt x="172" y="171"/>
                    <a:pt x="172" y="174"/>
                  </a:cubicBezTo>
                  <a:cubicBezTo>
                    <a:pt x="172" y="220"/>
                    <a:pt x="172" y="220"/>
                    <a:pt x="172" y="220"/>
                  </a:cubicBezTo>
                  <a:cubicBezTo>
                    <a:pt x="162" y="216"/>
                    <a:pt x="148" y="209"/>
                    <a:pt x="136" y="194"/>
                  </a:cubicBezTo>
                  <a:cubicBezTo>
                    <a:pt x="134" y="192"/>
                    <a:pt x="130" y="191"/>
                    <a:pt x="127" y="191"/>
                  </a:cubicBezTo>
                  <a:cubicBezTo>
                    <a:pt x="123" y="192"/>
                    <a:pt x="119" y="193"/>
                    <a:pt x="115" y="194"/>
                  </a:cubicBezTo>
                  <a:cubicBezTo>
                    <a:pt x="109" y="196"/>
                    <a:pt x="102" y="198"/>
                    <a:pt x="96" y="198"/>
                  </a:cubicBezTo>
                  <a:cubicBezTo>
                    <a:pt x="63" y="198"/>
                    <a:pt x="40" y="191"/>
                    <a:pt x="16" y="173"/>
                  </a:cubicBezTo>
                  <a:cubicBezTo>
                    <a:pt x="12" y="170"/>
                    <a:pt x="6" y="171"/>
                    <a:pt x="3" y="175"/>
                  </a:cubicBezTo>
                  <a:cubicBezTo>
                    <a:pt x="0" y="180"/>
                    <a:pt x="1" y="185"/>
                    <a:pt x="5" y="189"/>
                  </a:cubicBezTo>
                  <a:cubicBezTo>
                    <a:pt x="32" y="208"/>
                    <a:pt x="59" y="217"/>
                    <a:pt x="96" y="217"/>
                  </a:cubicBezTo>
                  <a:cubicBezTo>
                    <a:pt x="105" y="217"/>
                    <a:pt x="113" y="214"/>
                    <a:pt x="120" y="212"/>
                  </a:cubicBezTo>
                  <a:cubicBezTo>
                    <a:pt x="122" y="212"/>
                    <a:pt x="124" y="211"/>
                    <a:pt x="126" y="211"/>
                  </a:cubicBezTo>
                  <a:cubicBezTo>
                    <a:pt x="150" y="236"/>
                    <a:pt x="178" y="242"/>
                    <a:pt x="179" y="243"/>
                  </a:cubicBezTo>
                  <a:cubicBezTo>
                    <a:pt x="180" y="243"/>
                    <a:pt x="181" y="243"/>
                    <a:pt x="181" y="243"/>
                  </a:cubicBezTo>
                  <a:cubicBezTo>
                    <a:pt x="183" y="243"/>
                    <a:pt x="185" y="242"/>
                    <a:pt x="187" y="241"/>
                  </a:cubicBezTo>
                  <a:cubicBezTo>
                    <a:pt x="189" y="239"/>
                    <a:pt x="191" y="236"/>
                    <a:pt x="191" y="233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224" y="155"/>
                    <a:pt x="243" y="125"/>
                    <a:pt x="243" y="96"/>
                  </a:cubicBezTo>
                  <a:cubicBezTo>
                    <a:pt x="243" y="36"/>
                    <a:pt x="194" y="13"/>
                    <a:pt x="15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Shape 401">
              <a:extLst>
                <a:ext uri="{FF2B5EF4-FFF2-40B4-BE49-F238E27FC236}">
                  <a16:creationId xmlns:a16="http://schemas.microsoft.com/office/drawing/2014/main" id="{8B5B67F8-F09B-A430-5954-9B2E37746FF5}"/>
                </a:ext>
              </a:extLst>
            </p:cNvPr>
            <p:cNvSpPr/>
            <p:nvPr/>
          </p:nvSpPr>
          <p:spPr>
            <a:xfrm>
              <a:off x="3032125" y="2392363"/>
              <a:ext cx="438150" cy="403225"/>
            </a:xfrm>
            <a:custGeom>
              <a:avLst/>
              <a:gdLst/>
              <a:ahLst/>
              <a:cxnLst/>
              <a:rect l="0" t="0" r="0" b="0"/>
              <a:pathLst>
                <a:path w="438" h="404" extrusionOk="0">
                  <a:moveTo>
                    <a:pt x="438" y="180"/>
                  </a:moveTo>
                  <a:cubicBezTo>
                    <a:pt x="438" y="131"/>
                    <a:pt x="416" y="85"/>
                    <a:pt x="376" y="52"/>
                  </a:cubicBezTo>
                  <a:cubicBezTo>
                    <a:pt x="336" y="18"/>
                    <a:pt x="281" y="0"/>
                    <a:pt x="221" y="0"/>
                  </a:cubicBezTo>
                  <a:cubicBezTo>
                    <a:pt x="97" y="0"/>
                    <a:pt x="0" y="79"/>
                    <a:pt x="0" y="180"/>
                  </a:cubicBezTo>
                  <a:cubicBezTo>
                    <a:pt x="0" y="228"/>
                    <a:pt x="27" y="272"/>
                    <a:pt x="79" y="309"/>
                  </a:cubicBezTo>
                  <a:cubicBezTo>
                    <a:pt x="79" y="394"/>
                    <a:pt x="79" y="394"/>
                    <a:pt x="79" y="394"/>
                  </a:cubicBezTo>
                  <a:cubicBezTo>
                    <a:pt x="79" y="398"/>
                    <a:pt x="80" y="401"/>
                    <a:pt x="83" y="402"/>
                  </a:cubicBezTo>
                  <a:cubicBezTo>
                    <a:pt x="84" y="403"/>
                    <a:pt x="86" y="404"/>
                    <a:pt x="88" y="404"/>
                  </a:cubicBezTo>
                  <a:cubicBezTo>
                    <a:pt x="89" y="404"/>
                    <a:pt x="91" y="403"/>
                    <a:pt x="92" y="403"/>
                  </a:cubicBezTo>
                  <a:cubicBezTo>
                    <a:pt x="94" y="402"/>
                    <a:pt x="138" y="382"/>
                    <a:pt x="177" y="340"/>
                  </a:cubicBezTo>
                  <a:cubicBezTo>
                    <a:pt x="193" y="343"/>
                    <a:pt x="211" y="346"/>
                    <a:pt x="228" y="346"/>
                  </a:cubicBezTo>
                  <a:cubicBezTo>
                    <a:pt x="354" y="346"/>
                    <a:pt x="438" y="279"/>
                    <a:pt x="438" y="180"/>
                  </a:cubicBezTo>
                  <a:close/>
                  <a:moveTo>
                    <a:pt x="228" y="327"/>
                  </a:moveTo>
                  <a:cubicBezTo>
                    <a:pt x="211" y="327"/>
                    <a:pt x="192" y="324"/>
                    <a:pt x="175" y="321"/>
                  </a:cubicBezTo>
                  <a:cubicBezTo>
                    <a:pt x="172" y="320"/>
                    <a:pt x="168" y="322"/>
                    <a:pt x="166" y="324"/>
                  </a:cubicBezTo>
                  <a:cubicBezTo>
                    <a:pt x="142" y="351"/>
                    <a:pt x="114" y="370"/>
                    <a:pt x="97" y="379"/>
                  </a:cubicBezTo>
                  <a:cubicBezTo>
                    <a:pt x="97" y="304"/>
                    <a:pt x="97" y="304"/>
                    <a:pt x="97" y="304"/>
                  </a:cubicBezTo>
                  <a:cubicBezTo>
                    <a:pt x="97" y="301"/>
                    <a:pt x="96" y="298"/>
                    <a:pt x="93" y="296"/>
                  </a:cubicBezTo>
                  <a:cubicBezTo>
                    <a:pt x="59" y="273"/>
                    <a:pt x="19" y="234"/>
                    <a:pt x="19" y="180"/>
                  </a:cubicBezTo>
                  <a:cubicBezTo>
                    <a:pt x="19" y="89"/>
                    <a:pt x="108" y="19"/>
                    <a:pt x="221" y="19"/>
                  </a:cubicBezTo>
                  <a:cubicBezTo>
                    <a:pt x="334" y="19"/>
                    <a:pt x="419" y="88"/>
                    <a:pt x="419" y="180"/>
                  </a:cubicBezTo>
                  <a:cubicBezTo>
                    <a:pt x="419" y="268"/>
                    <a:pt x="342" y="327"/>
                    <a:pt x="228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402">
              <a:extLst>
                <a:ext uri="{FF2B5EF4-FFF2-40B4-BE49-F238E27FC236}">
                  <a16:creationId xmlns:a16="http://schemas.microsoft.com/office/drawing/2014/main" id="{F61801D4-8108-7BB7-E090-1B0420BF2225}"/>
                </a:ext>
              </a:extLst>
            </p:cNvPr>
            <p:cNvSpPr/>
            <p:nvPr/>
          </p:nvSpPr>
          <p:spPr>
            <a:xfrm>
              <a:off x="3222625" y="2543175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9" y="34"/>
                    <a:pt x="19" y="29"/>
                  </a:cubicBezTo>
                  <a:cubicBezTo>
                    <a:pt x="19" y="23"/>
                    <a:pt x="23" y="18"/>
                    <a:pt x="29" y="18"/>
                  </a:cubicBezTo>
                  <a:cubicBezTo>
                    <a:pt x="35" y="18"/>
                    <a:pt x="39" y="23"/>
                    <a:pt x="39" y="29"/>
                  </a:cubicBezTo>
                  <a:cubicBezTo>
                    <a:pt x="39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403">
              <a:extLst>
                <a:ext uri="{FF2B5EF4-FFF2-40B4-BE49-F238E27FC236}">
                  <a16:creationId xmlns:a16="http://schemas.microsoft.com/office/drawing/2014/main" id="{52ED36AD-AF03-7077-0FAB-D5CC70A4F0B7}"/>
                </a:ext>
              </a:extLst>
            </p:cNvPr>
            <p:cNvSpPr/>
            <p:nvPr/>
          </p:nvSpPr>
          <p:spPr>
            <a:xfrm>
              <a:off x="3314700" y="2543175"/>
              <a:ext cx="58738" cy="58738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3" y="39"/>
                    <a:pt x="18" y="34"/>
                    <a:pt x="18" y="29"/>
                  </a:cubicBezTo>
                  <a:cubicBezTo>
                    <a:pt x="18" y="23"/>
                    <a:pt x="23" y="18"/>
                    <a:pt x="29" y="18"/>
                  </a:cubicBezTo>
                  <a:cubicBezTo>
                    <a:pt x="34" y="18"/>
                    <a:pt x="39" y="23"/>
                    <a:pt x="39" y="29"/>
                  </a:cubicBezTo>
                  <a:cubicBezTo>
                    <a:pt x="39" y="34"/>
                    <a:pt x="34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Shape 404">
              <a:extLst>
                <a:ext uri="{FF2B5EF4-FFF2-40B4-BE49-F238E27FC236}">
                  <a16:creationId xmlns:a16="http://schemas.microsoft.com/office/drawing/2014/main" id="{8E9D8D2B-1FDE-50F4-EEA4-780243B11DC6}"/>
                </a:ext>
              </a:extLst>
            </p:cNvPr>
            <p:cNvSpPr/>
            <p:nvPr/>
          </p:nvSpPr>
          <p:spPr>
            <a:xfrm>
              <a:off x="3130550" y="2544763"/>
              <a:ext cx="58738" cy="57150"/>
            </a:xfrm>
            <a:custGeom>
              <a:avLst/>
              <a:gdLst/>
              <a:ahLst/>
              <a:cxnLst/>
              <a:rect l="0" t="0" r="0" b="0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39"/>
                  </a:moveTo>
                  <a:cubicBezTo>
                    <a:pt x="24" y="39"/>
                    <a:pt x="19" y="34"/>
                    <a:pt x="19" y="29"/>
                  </a:cubicBezTo>
                  <a:cubicBezTo>
                    <a:pt x="19" y="23"/>
                    <a:pt x="24" y="18"/>
                    <a:pt x="29" y="18"/>
                  </a:cubicBezTo>
                  <a:cubicBezTo>
                    <a:pt x="35" y="18"/>
                    <a:pt x="40" y="23"/>
                    <a:pt x="40" y="29"/>
                  </a:cubicBezTo>
                  <a:cubicBezTo>
                    <a:pt x="40" y="34"/>
                    <a:pt x="35" y="39"/>
                    <a:pt x="29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Shape 416">
            <a:extLst>
              <a:ext uri="{FF2B5EF4-FFF2-40B4-BE49-F238E27FC236}">
                <a16:creationId xmlns:a16="http://schemas.microsoft.com/office/drawing/2014/main" id="{21BFC827-8DA2-6C13-D52F-9F37D36B928D}"/>
              </a:ext>
            </a:extLst>
          </p:cNvPr>
          <p:cNvGrpSpPr/>
          <p:nvPr/>
        </p:nvGrpSpPr>
        <p:grpSpPr>
          <a:xfrm>
            <a:off x="9683212" y="4301188"/>
            <a:ext cx="319088" cy="425450"/>
            <a:chOff x="1525588" y="2392363"/>
            <a:chExt cx="319088" cy="425450"/>
          </a:xfrm>
          <a:solidFill>
            <a:schemeClr val="tx2"/>
          </a:solidFill>
        </p:grpSpPr>
        <p:sp>
          <p:nvSpPr>
            <p:cNvPr id="212" name="Shape 417">
              <a:extLst>
                <a:ext uri="{FF2B5EF4-FFF2-40B4-BE49-F238E27FC236}">
                  <a16:creationId xmlns:a16="http://schemas.microsoft.com/office/drawing/2014/main" id="{4E853C15-2320-6683-8CBF-0A20A71A0E64}"/>
                </a:ext>
              </a:extLst>
            </p:cNvPr>
            <p:cNvSpPr/>
            <p:nvPr/>
          </p:nvSpPr>
          <p:spPr>
            <a:xfrm>
              <a:off x="1525588" y="2392363"/>
              <a:ext cx="319088" cy="425450"/>
            </a:xfrm>
            <a:custGeom>
              <a:avLst/>
              <a:gdLst/>
              <a:ahLst/>
              <a:cxnLst/>
              <a:rect l="0" t="0" r="0" b="0"/>
              <a:pathLst>
                <a:path w="320" h="425" extrusionOk="0">
                  <a:moveTo>
                    <a:pt x="160" y="0"/>
                  </a:moveTo>
                  <a:cubicBezTo>
                    <a:pt x="72" y="0"/>
                    <a:pt x="0" y="72"/>
                    <a:pt x="0" y="160"/>
                  </a:cubicBezTo>
                  <a:cubicBezTo>
                    <a:pt x="0" y="292"/>
                    <a:pt x="148" y="417"/>
                    <a:pt x="154" y="423"/>
                  </a:cubicBezTo>
                  <a:cubicBezTo>
                    <a:pt x="156" y="424"/>
                    <a:pt x="158" y="425"/>
                    <a:pt x="160" y="425"/>
                  </a:cubicBezTo>
                  <a:cubicBezTo>
                    <a:pt x="162" y="425"/>
                    <a:pt x="165" y="424"/>
                    <a:pt x="166" y="423"/>
                  </a:cubicBezTo>
                  <a:cubicBezTo>
                    <a:pt x="173" y="417"/>
                    <a:pt x="320" y="294"/>
                    <a:pt x="320" y="160"/>
                  </a:cubicBezTo>
                  <a:cubicBezTo>
                    <a:pt x="320" y="72"/>
                    <a:pt x="249" y="0"/>
                    <a:pt x="160" y="0"/>
                  </a:cubicBezTo>
                  <a:close/>
                  <a:moveTo>
                    <a:pt x="160" y="403"/>
                  </a:moveTo>
                  <a:cubicBezTo>
                    <a:pt x="133" y="378"/>
                    <a:pt x="19" y="269"/>
                    <a:pt x="19" y="160"/>
                  </a:cubicBezTo>
                  <a:cubicBezTo>
                    <a:pt x="19" y="82"/>
                    <a:pt x="82" y="19"/>
                    <a:pt x="160" y="19"/>
                  </a:cubicBezTo>
                  <a:cubicBezTo>
                    <a:pt x="238" y="19"/>
                    <a:pt x="302" y="82"/>
                    <a:pt x="302" y="160"/>
                  </a:cubicBezTo>
                  <a:cubicBezTo>
                    <a:pt x="302" y="270"/>
                    <a:pt x="188" y="378"/>
                    <a:pt x="160" y="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Shape 418">
              <a:extLst>
                <a:ext uri="{FF2B5EF4-FFF2-40B4-BE49-F238E27FC236}">
                  <a16:creationId xmlns:a16="http://schemas.microsoft.com/office/drawing/2014/main" id="{2FA8E7C3-1A04-F5D1-A33E-95F2ACA04C55}"/>
                </a:ext>
              </a:extLst>
            </p:cNvPr>
            <p:cNvSpPr/>
            <p:nvPr/>
          </p:nvSpPr>
          <p:spPr>
            <a:xfrm>
              <a:off x="1603375" y="2470150"/>
              <a:ext cx="163513" cy="163513"/>
            </a:xfrm>
            <a:custGeom>
              <a:avLst/>
              <a:gdLst/>
              <a:ahLst/>
              <a:cxnLst/>
              <a:rect l="0" t="0" r="0" b="0"/>
              <a:pathLst>
                <a:path w="163" h="163" extrusionOk="0">
                  <a:moveTo>
                    <a:pt x="81" y="0"/>
                  </a:moveTo>
                  <a:cubicBezTo>
                    <a:pt x="36" y="0"/>
                    <a:pt x="0" y="37"/>
                    <a:pt x="0" y="82"/>
                  </a:cubicBezTo>
                  <a:cubicBezTo>
                    <a:pt x="0" y="127"/>
                    <a:pt x="36" y="163"/>
                    <a:pt x="81" y="163"/>
                  </a:cubicBezTo>
                  <a:cubicBezTo>
                    <a:pt x="126" y="163"/>
                    <a:pt x="163" y="127"/>
                    <a:pt x="163" y="82"/>
                  </a:cubicBezTo>
                  <a:cubicBezTo>
                    <a:pt x="163" y="37"/>
                    <a:pt x="126" y="0"/>
                    <a:pt x="81" y="0"/>
                  </a:cubicBezTo>
                  <a:close/>
                  <a:moveTo>
                    <a:pt x="81" y="145"/>
                  </a:moveTo>
                  <a:cubicBezTo>
                    <a:pt x="47" y="145"/>
                    <a:pt x="19" y="116"/>
                    <a:pt x="19" y="82"/>
                  </a:cubicBezTo>
                  <a:cubicBezTo>
                    <a:pt x="19" y="47"/>
                    <a:pt x="47" y="19"/>
                    <a:pt x="81" y="19"/>
                  </a:cubicBezTo>
                  <a:cubicBezTo>
                    <a:pt x="116" y="19"/>
                    <a:pt x="144" y="47"/>
                    <a:pt x="144" y="82"/>
                  </a:cubicBezTo>
                  <a:cubicBezTo>
                    <a:pt x="144" y="116"/>
                    <a:pt x="116" y="145"/>
                    <a:pt x="81" y="1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Shape 429">
            <a:extLst>
              <a:ext uri="{FF2B5EF4-FFF2-40B4-BE49-F238E27FC236}">
                <a16:creationId xmlns:a16="http://schemas.microsoft.com/office/drawing/2014/main" id="{DCC95151-B8EF-C965-D750-6161BF580DAA}"/>
              </a:ext>
            </a:extLst>
          </p:cNvPr>
          <p:cNvSpPr/>
          <p:nvPr/>
        </p:nvSpPr>
        <p:spPr>
          <a:xfrm>
            <a:off x="2963518" y="5120821"/>
            <a:ext cx="476250" cy="425450"/>
          </a:xfrm>
          <a:custGeom>
            <a:avLst/>
            <a:gdLst/>
            <a:ahLst/>
            <a:cxnLst/>
            <a:rect l="0" t="0" r="0" b="0"/>
            <a:pathLst>
              <a:path w="476" h="425" extrusionOk="0">
                <a:moveTo>
                  <a:pt x="475" y="413"/>
                </a:moveTo>
                <a:cubicBezTo>
                  <a:pt x="459" y="354"/>
                  <a:pt x="396" y="340"/>
                  <a:pt x="363" y="333"/>
                </a:cubicBezTo>
                <a:cubicBezTo>
                  <a:pt x="355" y="331"/>
                  <a:pt x="349" y="330"/>
                  <a:pt x="346" y="328"/>
                </a:cubicBezTo>
                <a:cubicBezTo>
                  <a:pt x="323" y="318"/>
                  <a:pt x="308" y="303"/>
                  <a:pt x="303" y="284"/>
                </a:cubicBezTo>
                <a:cubicBezTo>
                  <a:pt x="325" y="264"/>
                  <a:pt x="344" y="234"/>
                  <a:pt x="355" y="201"/>
                </a:cubicBezTo>
                <a:cubicBezTo>
                  <a:pt x="366" y="186"/>
                  <a:pt x="373" y="170"/>
                  <a:pt x="373" y="156"/>
                </a:cubicBezTo>
                <a:cubicBezTo>
                  <a:pt x="373" y="147"/>
                  <a:pt x="370" y="140"/>
                  <a:pt x="364" y="133"/>
                </a:cubicBezTo>
                <a:cubicBezTo>
                  <a:pt x="361" y="59"/>
                  <a:pt x="307" y="1"/>
                  <a:pt x="241" y="0"/>
                </a:cubicBezTo>
                <a:cubicBezTo>
                  <a:pt x="240" y="0"/>
                  <a:pt x="239" y="0"/>
                  <a:pt x="239" y="0"/>
                </a:cubicBezTo>
                <a:cubicBezTo>
                  <a:pt x="174" y="0"/>
                  <a:pt x="121" y="57"/>
                  <a:pt x="115" y="130"/>
                </a:cubicBezTo>
                <a:cubicBezTo>
                  <a:pt x="107" y="136"/>
                  <a:pt x="103" y="145"/>
                  <a:pt x="103" y="156"/>
                </a:cubicBezTo>
                <a:cubicBezTo>
                  <a:pt x="103" y="172"/>
                  <a:pt x="112" y="191"/>
                  <a:pt x="127" y="209"/>
                </a:cubicBezTo>
                <a:cubicBezTo>
                  <a:pt x="138" y="238"/>
                  <a:pt x="154" y="263"/>
                  <a:pt x="173" y="281"/>
                </a:cubicBezTo>
                <a:cubicBezTo>
                  <a:pt x="168" y="301"/>
                  <a:pt x="153" y="316"/>
                  <a:pt x="130" y="326"/>
                </a:cubicBezTo>
                <a:cubicBezTo>
                  <a:pt x="128" y="327"/>
                  <a:pt x="121" y="328"/>
                  <a:pt x="114" y="330"/>
                </a:cubicBezTo>
                <a:cubicBezTo>
                  <a:pt x="80" y="338"/>
                  <a:pt x="17" y="353"/>
                  <a:pt x="1" y="413"/>
                </a:cubicBezTo>
                <a:cubicBezTo>
                  <a:pt x="0" y="418"/>
                  <a:pt x="3" y="423"/>
                  <a:pt x="8" y="424"/>
                </a:cubicBezTo>
                <a:cubicBezTo>
                  <a:pt x="13" y="425"/>
                  <a:pt x="18" y="422"/>
                  <a:pt x="19" y="417"/>
                </a:cubicBezTo>
                <a:cubicBezTo>
                  <a:pt x="33" y="369"/>
                  <a:pt x="86" y="356"/>
                  <a:pt x="119" y="348"/>
                </a:cubicBezTo>
                <a:cubicBezTo>
                  <a:pt x="127" y="346"/>
                  <a:pt x="134" y="345"/>
                  <a:pt x="138" y="343"/>
                </a:cubicBezTo>
                <a:cubicBezTo>
                  <a:pt x="176" y="326"/>
                  <a:pt x="189" y="299"/>
                  <a:pt x="193" y="279"/>
                </a:cubicBezTo>
                <a:cubicBezTo>
                  <a:pt x="193" y="276"/>
                  <a:pt x="192" y="273"/>
                  <a:pt x="190" y="271"/>
                </a:cubicBezTo>
                <a:cubicBezTo>
                  <a:pt x="171" y="254"/>
                  <a:pt x="154" y="229"/>
                  <a:pt x="144" y="201"/>
                </a:cubicBezTo>
                <a:cubicBezTo>
                  <a:pt x="144" y="200"/>
                  <a:pt x="143" y="199"/>
                  <a:pt x="142" y="198"/>
                </a:cubicBezTo>
                <a:cubicBezTo>
                  <a:pt x="129" y="183"/>
                  <a:pt x="122" y="168"/>
                  <a:pt x="122" y="156"/>
                </a:cubicBezTo>
                <a:cubicBezTo>
                  <a:pt x="122" y="150"/>
                  <a:pt x="124" y="146"/>
                  <a:pt x="129" y="143"/>
                </a:cubicBezTo>
                <a:cubicBezTo>
                  <a:pt x="132" y="141"/>
                  <a:pt x="134" y="138"/>
                  <a:pt x="134" y="135"/>
                </a:cubicBezTo>
                <a:cubicBezTo>
                  <a:pt x="137" y="70"/>
                  <a:pt x="183" y="19"/>
                  <a:pt x="239" y="18"/>
                </a:cubicBezTo>
                <a:cubicBezTo>
                  <a:pt x="239" y="18"/>
                  <a:pt x="240" y="18"/>
                  <a:pt x="240" y="18"/>
                </a:cubicBezTo>
                <a:cubicBezTo>
                  <a:pt x="240" y="18"/>
                  <a:pt x="241" y="18"/>
                  <a:pt x="241" y="18"/>
                </a:cubicBezTo>
                <a:cubicBezTo>
                  <a:pt x="298" y="19"/>
                  <a:pt x="344" y="72"/>
                  <a:pt x="346" y="138"/>
                </a:cubicBezTo>
                <a:cubicBezTo>
                  <a:pt x="346" y="140"/>
                  <a:pt x="347" y="143"/>
                  <a:pt x="349" y="145"/>
                </a:cubicBezTo>
                <a:cubicBezTo>
                  <a:pt x="353" y="148"/>
                  <a:pt x="354" y="151"/>
                  <a:pt x="354" y="156"/>
                </a:cubicBezTo>
                <a:cubicBezTo>
                  <a:pt x="354" y="166"/>
                  <a:pt x="349" y="179"/>
                  <a:pt x="339" y="191"/>
                </a:cubicBezTo>
                <a:cubicBezTo>
                  <a:pt x="338" y="192"/>
                  <a:pt x="338" y="193"/>
                  <a:pt x="337" y="194"/>
                </a:cubicBezTo>
                <a:cubicBezTo>
                  <a:pt x="327" y="227"/>
                  <a:pt x="309" y="256"/>
                  <a:pt x="287" y="273"/>
                </a:cubicBezTo>
                <a:cubicBezTo>
                  <a:pt x="284" y="275"/>
                  <a:pt x="283" y="279"/>
                  <a:pt x="283" y="282"/>
                </a:cubicBezTo>
                <a:cubicBezTo>
                  <a:pt x="287" y="302"/>
                  <a:pt x="300" y="329"/>
                  <a:pt x="338" y="346"/>
                </a:cubicBezTo>
                <a:cubicBezTo>
                  <a:pt x="343" y="348"/>
                  <a:pt x="350" y="349"/>
                  <a:pt x="359" y="351"/>
                </a:cubicBezTo>
                <a:cubicBezTo>
                  <a:pt x="390" y="358"/>
                  <a:pt x="444" y="369"/>
                  <a:pt x="457" y="417"/>
                </a:cubicBezTo>
                <a:cubicBezTo>
                  <a:pt x="458" y="422"/>
                  <a:pt x="462" y="424"/>
                  <a:pt x="466" y="424"/>
                </a:cubicBezTo>
                <a:cubicBezTo>
                  <a:pt x="466" y="424"/>
                  <a:pt x="467" y="424"/>
                  <a:pt x="468" y="424"/>
                </a:cubicBezTo>
                <a:cubicBezTo>
                  <a:pt x="473" y="423"/>
                  <a:pt x="476" y="418"/>
                  <a:pt x="475" y="41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Shape 455">
            <a:extLst>
              <a:ext uri="{FF2B5EF4-FFF2-40B4-BE49-F238E27FC236}">
                <a16:creationId xmlns:a16="http://schemas.microsoft.com/office/drawing/2014/main" id="{8B34C034-F9FD-F6A2-17EC-4B7086163874}"/>
              </a:ext>
            </a:extLst>
          </p:cNvPr>
          <p:cNvGrpSpPr/>
          <p:nvPr/>
        </p:nvGrpSpPr>
        <p:grpSpPr>
          <a:xfrm>
            <a:off x="8395748" y="2494565"/>
            <a:ext cx="428625" cy="425450"/>
            <a:chOff x="4657725" y="1027113"/>
            <a:chExt cx="428625" cy="425450"/>
          </a:xfrm>
          <a:solidFill>
            <a:schemeClr val="tx2"/>
          </a:solidFill>
        </p:grpSpPr>
        <p:sp>
          <p:nvSpPr>
            <p:cNvPr id="216" name="Shape 456">
              <a:extLst>
                <a:ext uri="{FF2B5EF4-FFF2-40B4-BE49-F238E27FC236}">
                  <a16:creationId xmlns:a16="http://schemas.microsoft.com/office/drawing/2014/main" id="{AB5ED33F-AB3F-275C-0BB2-094AE8EEAC3A}"/>
                </a:ext>
              </a:extLst>
            </p:cNvPr>
            <p:cNvSpPr/>
            <p:nvPr/>
          </p:nvSpPr>
          <p:spPr>
            <a:xfrm>
              <a:off x="4697413" y="1068388"/>
              <a:ext cx="201613" cy="201613"/>
            </a:xfrm>
            <a:custGeom>
              <a:avLst/>
              <a:gdLst/>
              <a:ahLst/>
              <a:cxnLst/>
              <a:rect l="0" t="0" r="0" b="0"/>
              <a:pathLst>
                <a:path w="202" h="202" extrusionOk="0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6"/>
                    <a:pt x="45" y="202"/>
                    <a:pt x="101" y="202"/>
                  </a:cubicBezTo>
                  <a:cubicBezTo>
                    <a:pt x="157" y="202"/>
                    <a:pt x="202" y="156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01" y="183"/>
                  </a:moveTo>
                  <a:cubicBezTo>
                    <a:pt x="56" y="183"/>
                    <a:pt x="19" y="146"/>
                    <a:pt x="19" y="101"/>
                  </a:cubicBezTo>
                  <a:cubicBezTo>
                    <a:pt x="19" y="55"/>
                    <a:pt x="56" y="18"/>
                    <a:pt x="101" y="18"/>
                  </a:cubicBezTo>
                  <a:cubicBezTo>
                    <a:pt x="147" y="18"/>
                    <a:pt x="183" y="55"/>
                    <a:pt x="183" y="101"/>
                  </a:cubicBezTo>
                  <a:cubicBezTo>
                    <a:pt x="183" y="146"/>
                    <a:pt x="147" y="183"/>
                    <a:pt x="101" y="1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457">
              <a:extLst>
                <a:ext uri="{FF2B5EF4-FFF2-40B4-BE49-F238E27FC236}">
                  <a16:creationId xmlns:a16="http://schemas.microsoft.com/office/drawing/2014/main" id="{B4700EF6-A093-5EF8-F1AE-BBF571CC0641}"/>
                </a:ext>
              </a:extLst>
            </p:cNvPr>
            <p:cNvSpPr/>
            <p:nvPr/>
          </p:nvSpPr>
          <p:spPr>
            <a:xfrm>
              <a:off x="4657725" y="1027113"/>
              <a:ext cx="428625" cy="425450"/>
            </a:xfrm>
            <a:custGeom>
              <a:avLst/>
              <a:gdLst/>
              <a:ahLst/>
              <a:cxnLst/>
              <a:rect l="0" t="0" r="0" b="0"/>
              <a:pathLst>
                <a:path w="427" h="425" extrusionOk="0">
                  <a:moveTo>
                    <a:pt x="416" y="376"/>
                  </a:moveTo>
                  <a:cubicBezTo>
                    <a:pt x="305" y="264"/>
                    <a:pt x="305" y="264"/>
                    <a:pt x="305" y="264"/>
                  </a:cubicBezTo>
                  <a:cubicBezTo>
                    <a:pt x="299" y="259"/>
                    <a:pt x="292" y="256"/>
                    <a:pt x="284" y="256"/>
                  </a:cubicBezTo>
                  <a:cubicBezTo>
                    <a:pt x="280" y="256"/>
                    <a:pt x="276" y="257"/>
                    <a:pt x="272" y="259"/>
                  </a:cubicBezTo>
                  <a:cubicBezTo>
                    <a:pt x="246" y="233"/>
                    <a:pt x="246" y="233"/>
                    <a:pt x="246" y="233"/>
                  </a:cubicBezTo>
                  <a:cubicBezTo>
                    <a:pt x="267" y="208"/>
                    <a:pt x="281" y="176"/>
                    <a:pt x="281" y="141"/>
                  </a:cubicBezTo>
                  <a:cubicBezTo>
                    <a:pt x="281" y="63"/>
                    <a:pt x="218" y="0"/>
                    <a:pt x="140" y="0"/>
                  </a:cubicBez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1"/>
                    <a:pt x="140" y="281"/>
                  </a:cubicBezTo>
                  <a:cubicBezTo>
                    <a:pt x="175" y="281"/>
                    <a:pt x="208" y="268"/>
                    <a:pt x="232" y="246"/>
                  </a:cubicBezTo>
                  <a:cubicBezTo>
                    <a:pt x="258" y="272"/>
                    <a:pt x="258" y="272"/>
                    <a:pt x="258" y="272"/>
                  </a:cubicBezTo>
                  <a:cubicBezTo>
                    <a:pt x="256" y="276"/>
                    <a:pt x="255" y="280"/>
                    <a:pt x="255" y="285"/>
                  </a:cubicBezTo>
                  <a:cubicBezTo>
                    <a:pt x="255" y="293"/>
                    <a:pt x="258" y="300"/>
                    <a:pt x="264" y="305"/>
                  </a:cubicBezTo>
                  <a:cubicBezTo>
                    <a:pt x="375" y="417"/>
                    <a:pt x="375" y="417"/>
                    <a:pt x="375" y="417"/>
                  </a:cubicBezTo>
                  <a:cubicBezTo>
                    <a:pt x="381" y="422"/>
                    <a:pt x="388" y="425"/>
                    <a:pt x="396" y="425"/>
                  </a:cubicBezTo>
                  <a:cubicBezTo>
                    <a:pt x="403" y="425"/>
                    <a:pt x="411" y="422"/>
                    <a:pt x="416" y="417"/>
                  </a:cubicBezTo>
                  <a:cubicBezTo>
                    <a:pt x="427" y="405"/>
                    <a:pt x="427" y="387"/>
                    <a:pt x="416" y="376"/>
                  </a:cubicBezTo>
                  <a:close/>
                  <a:moveTo>
                    <a:pt x="140" y="262"/>
                  </a:moveTo>
                  <a:cubicBezTo>
                    <a:pt x="73" y="262"/>
                    <a:pt x="18" y="208"/>
                    <a:pt x="18" y="141"/>
                  </a:cubicBezTo>
                  <a:cubicBezTo>
                    <a:pt x="18" y="74"/>
                    <a:pt x="73" y="19"/>
                    <a:pt x="140" y="19"/>
                  </a:cubicBezTo>
                  <a:cubicBezTo>
                    <a:pt x="207" y="19"/>
                    <a:pt x="262" y="74"/>
                    <a:pt x="262" y="141"/>
                  </a:cubicBezTo>
                  <a:cubicBezTo>
                    <a:pt x="262" y="208"/>
                    <a:pt x="207" y="262"/>
                    <a:pt x="140" y="262"/>
                  </a:cubicBezTo>
                  <a:close/>
                  <a:moveTo>
                    <a:pt x="403" y="403"/>
                  </a:moveTo>
                  <a:cubicBezTo>
                    <a:pt x="399" y="407"/>
                    <a:pt x="392" y="407"/>
                    <a:pt x="388" y="403"/>
                  </a:cubicBezTo>
                  <a:cubicBezTo>
                    <a:pt x="277" y="292"/>
                    <a:pt x="277" y="292"/>
                    <a:pt x="277" y="292"/>
                  </a:cubicBezTo>
                  <a:cubicBezTo>
                    <a:pt x="275" y="290"/>
                    <a:pt x="274" y="288"/>
                    <a:pt x="274" y="285"/>
                  </a:cubicBezTo>
                  <a:cubicBezTo>
                    <a:pt x="274" y="282"/>
                    <a:pt x="275" y="280"/>
                    <a:pt x="277" y="278"/>
                  </a:cubicBezTo>
                  <a:cubicBezTo>
                    <a:pt x="279" y="276"/>
                    <a:pt x="282" y="275"/>
                    <a:pt x="284" y="275"/>
                  </a:cubicBezTo>
                  <a:cubicBezTo>
                    <a:pt x="287" y="275"/>
                    <a:pt x="290" y="276"/>
                    <a:pt x="292" y="278"/>
                  </a:cubicBezTo>
                  <a:cubicBezTo>
                    <a:pt x="403" y="389"/>
                    <a:pt x="403" y="389"/>
                    <a:pt x="403" y="389"/>
                  </a:cubicBezTo>
                  <a:cubicBezTo>
                    <a:pt x="407" y="393"/>
                    <a:pt x="407" y="399"/>
                    <a:pt x="403" y="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Shape 463">
            <a:extLst>
              <a:ext uri="{FF2B5EF4-FFF2-40B4-BE49-F238E27FC236}">
                <a16:creationId xmlns:a16="http://schemas.microsoft.com/office/drawing/2014/main" id="{6917D1E0-EF9B-FB13-9D3A-D901BEE6CCE8}"/>
              </a:ext>
            </a:extLst>
          </p:cNvPr>
          <p:cNvSpPr/>
          <p:nvPr/>
        </p:nvSpPr>
        <p:spPr>
          <a:xfrm>
            <a:off x="1938521" y="5120821"/>
            <a:ext cx="476250" cy="425450"/>
          </a:xfrm>
          <a:custGeom>
            <a:avLst/>
            <a:gdLst/>
            <a:ahLst/>
            <a:cxnLst/>
            <a:rect l="0" t="0" r="0" b="0"/>
            <a:pathLst>
              <a:path w="476" h="425" extrusionOk="0">
                <a:moveTo>
                  <a:pt x="475" y="413"/>
                </a:moveTo>
                <a:cubicBezTo>
                  <a:pt x="459" y="354"/>
                  <a:pt x="397" y="340"/>
                  <a:pt x="363" y="333"/>
                </a:cubicBezTo>
                <a:cubicBezTo>
                  <a:pt x="356" y="331"/>
                  <a:pt x="349" y="330"/>
                  <a:pt x="346" y="328"/>
                </a:cubicBezTo>
                <a:cubicBezTo>
                  <a:pt x="326" y="320"/>
                  <a:pt x="312" y="307"/>
                  <a:pt x="306" y="291"/>
                </a:cubicBezTo>
                <a:cubicBezTo>
                  <a:pt x="366" y="294"/>
                  <a:pt x="394" y="270"/>
                  <a:pt x="395" y="269"/>
                </a:cubicBezTo>
                <a:cubicBezTo>
                  <a:pt x="398" y="267"/>
                  <a:pt x="399" y="264"/>
                  <a:pt x="398" y="261"/>
                </a:cubicBezTo>
                <a:cubicBezTo>
                  <a:pt x="398" y="258"/>
                  <a:pt x="396" y="255"/>
                  <a:pt x="394" y="254"/>
                </a:cubicBezTo>
                <a:cubicBezTo>
                  <a:pt x="359" y="234"/>
                  <a:pt x="359" y="164"/>
                  <a:pt x="359" y="138"/>
                </a:cubicBezTo>
                <a:cubicBezTo>
                  <a:pt x="359" y="101"/>
                  <a:pt x="347" y="67"/>
                  <a:pt x="326" y="41"/>
                </a:cubicBezTo>
                <a:cubicBezTo>
                  <a:pt x="304" y="15"/>
                  <a:pt x="274" y="0"/>
                  <a:pt x="242" y="0"/>
                </a:cubicBezTo>
                <a:cubicBezTo>
                  <a:pt x="241" y="0"/>
                  <a:pt x="240" y="0"/>
                  <a:pt x="239" y="0"/>
                </a:cubicBezTo>
                <a:cubicBezTo>
                  <a:pt x="172" y="0"/>
                  <a:pt x="118" y="61"/>
                  <a:pt x="118" y="135"/>
                </a:cubicBezTo>
                <a:cubicBezTo>
                  <a:pt x="118" y="161"/>
                  <a:pt x="118" y="231"/>
                  <a:pt x="83" y="251"/>
                </a:cubicBezTo>
                <a:cubicBezTo>
                  <a:pt x="80" y="252"/>
                  <a:pt x="79" y="255"/>
                  <a:pt x="78" y="258"/>
                </a:cubicBezTo>
                <a:cubicBezTo>
                  <a:pt x="78" y="261"/>
                  <a:pt x="79" y="264"/>
                  <a:pt x="82" y="266"/>
                </a:cubicBezTo>
                <a:cubicBezTo>
                  <a:pt x="84" y="268"/>
                  <a:pt x="122" y="297"/>
                  <a:pt x="170" y="290"/>
                </a:cubicBezTo>
                <a:cubicBezTo>
                  <a:pt x="163" y="305"/>
                  <a:pt x="150" y="317"/>
                  <a:pt x="131" y="326"/>
                </a:cubicBezTo>
                <a:cubicBezTo>
                  <a:pt x="128" y="327"/>
                  <a:pt x="122" y="328"/>
                  <a:pt x="115" y="330"/>
                </a:cubicBezTo>
                <a:cubicBezTo>
                  <a:pt x="81" y="338"/>
                  <a:pt x="18" y="353"/>
                  <a:pt x="2" y="413"/>
                </a:cubicBezTo>
                <a:cubicBezTo>
                  <a:pt x="0" y="418"/>
                  <a:pt x="3" y="423"/>
                  <a:pt x="8" y="424"/>
                </a:cubicBezTo>
                <a:cubicBezTo>
                  <a:pt x="13" y="425"/>
                  <a:pt x="18" y="422"/>
                  <a:pt x="20" y="417"/>
                </a:cubicBezTo>
                <a:cubicBezTo>
                  <a:pt x="33" y="369"/>
                  <a:pt x="87" y="356"/>
                  <a:pt x="119" y="348"/>
                </a:cubicBezTo>
                <a:cubicBezTo>
                  <a:pt x="127" y="346"/>
                  <a:pt x="134" y="345"/>
                  <a:pt x="138" y="343"/>
                </a:cubicBezTo>
                <a:cubicBezTo>
                  <a:pt x="177" y="326"/>
                  <a:pt x="189" y="299"/>
                  <a:pt x="193" y="279"/>
                </a:cubicBezTo>
                <a:cubicBezTo>
                  <a:pt x="194" y="276"/>
                  <a:pt x="193" y="273"/>
                  <a:pt x="190" y="271"/>
                </a:cubicBezTo>
                <a:cubicBezTo>
                  <a:pt x="188" y="269"/>
                  <a:pt x="184" y="268"/>
                  <a:pt x="181" y="269"/>
                </a:cubicBezTo>
                <a:cubicBezTo>
                  <a:pt x="149" y="279"/>
                  <a:pt x="119" y="267"/>
                  <a:pt x="104" y="258"/>
                </a:cubicBezTo>
                <a:cubicBezTo>
                  <a:pt x="136" y="228"/>
                  <a:pt x="136" y="164"/>
                  <a:pt x="136" y="135"/>
                </a:cubicBezTo>
                <a:cubicBezTo>
                  <a:pt x="136" y="71"/>
                  <a:pt x="183" y="19"/>
                  <a:pt x="239" y="18"/>
                </a:cubicBezTo>
                <a:cubicBezTo>
                  <a:pt x="240" y="18"/>
                  <a:pt x="240" y="18"/>
                  <a:pt x="240" y="18"/>
                </a:cubicBezTo>
                <a:cubicBezTo>
                  <a:pt x="240" y="18"/>
                  <a:pt x="241" y="18"/>
                  <a:pt x="241" y="18"/>
                </a:cubicBezTo>
                <a:cubicBezTo>
                  <a:pt x="298" y="19"/>
                  <a:pt x="340" y="70"/>
                  <a:pt x="340" y="138"/>
                </a:cubicBezTo>
                <a:cubicBezTo>
                  <a:pt x="340" y="166"/>
                  <a:pt x="340" y="230"/>
                  <a:pt x="373" y="261"/>
                </a:cubicBezTo>
                <a:cubicBezTo>
                  <a:pt x="360" y="268"/>
                  <a:pt x="334" y="276"/>
                  <a:pt x="294" y="271"/>
                </a:cubicBezTo>
                <a:cubicBezTo>
                  <a:pt x="291" y="271"/>
                  <a:pt x="288" y="272"/>
                  <a:pt x="286" y="274"/>
                </a:cubicBezTo>
                <a:cubicBezTo>
                  <a:pt x="284" y="276"/>
                  <a:pt x="283" y="279"/>
                  <a:pt x="284" y="282"/>
                </a:cubicBezTo>
                <a:cubicBezTo>
                  <a:pt x="287" y="302"/>
                  <a:pt x="300" y="329"/>
                  <a:pt x="339" y="346"/>
                </a:cubicBezTo>
                <a:cubicBezTo>
                  <a:pt x="343" y="348"/>
                  <a:pt x="350" y="349"/>
                  <a:pt x="359" y="351"/>
                </a:cubicBezTo>
                <a:cubicBezTo>
                  <a:pt x="391" y="358"/>
                  <a:pt x="444" y="369"/>
                  <a:pt x="457" y="417"/>
                </a:cubicBezTo>
                <a:cubicBezTo>
                  <a:pt x="458" y="422"/>
                  <a:pt x="462" y="424"/>
                  <a:pt x="466" y="424"/>
                </a:cubicBezTo>
                <a:cubicBezTo>
                  <a:pt x="467" y="424"/>
                  <a:pt x="468" y="424"/>
                  <a:pt x="468" y="424"/>
                </a:cubicBezTo>
                <a:cubicBezTo>
                  <a:pt x="473" y="423"/>
                  <a:pt x="476" y="418"/>
                  <a:pt x="475" y="41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479">
            <a:extLst>
              <a:ext uri="{FF2B5EF4-FFF2-40B4-BE49-F238E27FC236}">
                <a16:creationId xmlns:a16="http://schemas.microsoft.com/office/drawing/2014/main" id="{0A5B9880-54AB-27F5-5F38-0232C16C0831}"/>
              </a:ext>
            </a:extLst>
          </p:cNvPr>
          <p:cNvSpPr/>
          <p:nvPr/>
        </p:nvSpPr>
        <p:spPr>
          <a:xfrm>
            <a:off x="829291" y="5962098"/>
            <a:ext cx="314325" cy="433388"/>
          </a:xfrm>
          <a:custGeom>
            <a:avLst/>
            <a:gdLst/>
            <a:ahLst/>
            <a:cxnLst/>
            <a:rect l="0" t="0" r="0" b="0"/>
            <a:pathLst>
              <a:path w="257" h="353" extrusionOk="0">
                <a:moveTo>
                  <a:pt x="129" y="208"/>
                </a:moveTo>
                <a:cubicBezTo>
                  <a:pt x="111" y="208"/>
                  <a:pt x="96" y="223"/>
                  <a:pt x="96" y="241"/>
                </a:cubicBezTo>
                <a:cubicBezTo>
                  <a:pt x="96" y="249"/>
                  <a:pt x="100" y="256"/>
                  <a:pt x="105" y="262"/>
                </a:cubicBezTo>
                <a:cubicBezTo>
                  <a:pt x="105" y="263"/>
                  <a:pt x="104" y="264"/>
                  <a:pt x="104" y="265"/>
                </a:cubicBezTo>
                <a:cubicBezTo>
                  <a:pt x="104" y="278"/>
                  <a:pt x="115" y="289"/>
                  <a:pt x="129" y="289"/>
                </a:cubicBezTo>
                <a:cubicBezTo>
                  <a:pt x="142" y="289"/>
                  <a:pt x="153" y="278"/>
                  <a:pt x="153" y="265"/>
                </a:cubicBezTo>
                <a:cubicBezTo>
                  <a:pt x="153" y="264"/>
                  <a:pt x="152" y="263"/>
                  <a:pt x="152" y="262"/>
                </a:cubicBezTo>
                <a:cubicBezTo>
                  <a:pt x="157" y="256"/>
                  <a:pt x="161" y="249"/>
                  <a:pt x="161" y="241"/>
                </a:cubicBezTo>
                <a:cubicBezTo>
                  <a:pt x="161" y="223"/>
                  <a:pt x="146" y="208"/>
                  <a:pt x="129" y="208"/>
                </a:cubicBezTo>
                <a:moveTo>
                  <a:pt x="137" y="254"/>
                </a:moveTo>
                <a:cubicBezTo>
                  <a:pt x="137" y="265"/>
                  <a:pt x="137" y="265"/>
                  <a:pt x="137" y="265"/>
                </a:cubicBezTo>
                <a:cubicBezTo>
                  <a:pt x="137" y="269"/>
                  <a:pt x="133" y="273"/>
                  <a:pt x="129" y="273"/>
                </a:cubicBezTo>
                <a:cubicBezTo>
                  <a:pt x="124" y="273"/>
                  <a:pt x="120" y="269"/>
                  <a:pt x="120" y="265"/>
                </a:cubicBezTo>
                <a:cubicBezTo>
                  <a:pt x="120" y="254"/>
                  <a:pt x="120" y="254"/>
                  <a:pt x="120" y="254"/>
                </a:cubicBezTo>
                <a:cubicBezTo>
                  <a:pt x="116" y="252"/>
                  <a:pt x="112" y="247"/>
                  <a:pt x="112" y="241"/>
                </a:cubicBezTo>
                <a:cubicBezTo>
                  <a:pt x="112" y="232"/>
                  <a:pt x="120" y="225"/>
                  <a:pt x="129" y="225"/>
                </a:cubicBezTo>
                <a:cubicBezTo>
                  <a:pt x="137" y="225"/>
                  <a:pt x="145" y="232"/>
                  <a:pt x="145" y="241"/>
                </a:cubicBezTo>
                <a:cubicBezTo>
                  <a:pt x="145" y="247"/>
                  <a:pt x="141" y="252"/>
                  <a:pt x="137" y="254"/>
                </a:cubicBezTo>
                <a:moveTo>
                  <a:pt x="225" y="144"/>
                </a:moveTo>
                <a:cubicBezTo>
                  <a:pt x="225" y="96"/>
                  <a:pt x="225" y="96"/>
                  <a:pt x="225" y="96"/>
                </a:cubicBezTo>
                <a:cubicBezTo>
                  <a:pt x="225" y="43"/>
                  <a:pt x="182" y="0"/>
                  <a:pt x="129" y="0"/>
                </a:cubicBezTo>
                <a:cubicBezTo>
                  <a:pt x="75" y="0"/>
                  <a:pt x="32" y="43"/>
                  <a:pt x="32" y="96"/>
                </a:cubicBezTo>
                <a:cubicBezTo>
                  <a:pt x="32" y="144"/>
                  <a:pt x="32" y="144"/>
                  <a:pt x="32" y="144"/>
                </a:cubicBezTo>
                <a:cubicBezTo>
                  <a:pt x="14" y="144"/>
                  <a:pt x="0" y="159"/>
                  <a:pt x="0" y="176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225" y="353"/>
                  <a:pt x="225" y="353"/>
                  <a:pt x="225" y="353"/>
                </a:cubicBezTo>
                <a:cubicBezTo>
                  <a:pt x="243" y="353"/>
                  <a:pt x="257" y="339"/>
                  <a:pt x="257" y="321"/>
                </a:cubicBezTo>
                <a:cubicBezTo>
                  <a:pt x="257" y="176"/>
                  <a:pt x="257" y="176"/>
                  <a:pt x="257" y="176"/>
                </a:cubicBezTo>
                <a:cubicBezTo>
                  <a:pt x="257" y="159"/>
                  <a:pt x="243" y="144"/>
                  <a:pt x="225" y="144"/>
                </a:cubicBezTo>
                <a:moveTo>
                  <a:pt x="48" y="96"/>
                </a:moveTo>
                <a:cubicBezTo>
                  <a:pt x="48" y="52"/>
                  <a:pt x="84" y="16"/>
                  <a:pt x="129" y="16"/>
                </a:cubicBezTo>
                <a:cubicBezTo>
                  <a:pt x="173" y="16"/>
                  <a:pt x="209" y="52"/>
                  <a:pt x="209" y="96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96"/>
                </a:lnTo>
                <a:close/>
                <a:moveTo>
                  <a:pt x="241" y="321"/>
                </a:moveTo>
                <a:cubicBezTo>
                  <a:pt x="241" y="330"/>
                  <a:pt x="234" y="337"/>
                  <a:pt x="225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68"/>
                  <a:pt x="23" y="160"/>
                  <a:pt x="32" y="160"/>
                </a:cubicBezTo>
                <a:cubicBezTo>
                  <a:pt x="225" y="160"/>
                  <a:pt x="225" y="160"/>
                  <a:pt x="225" y="160"/>
                </a:cubicBezTo>
                <a:cubicBezTo>
                  <a:pt x="234" y="160"/>
                  <a:pt x="241" y="168"/>
                  <a:pt x="241" y="176"/>
                </a:cubicBezTo>
                <a:lnTo>
                  <a:pt x="241" y="32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491">
            <a:extLst>
              <a:ext uri="{FF2B5EF4-FFF2-40B4-BE49-F238E27FC236}">
                <a16:creationId xmlns:a16="http://schemas.microsoft.com/office/drawing/2014/main" id="{E59558AD-43EE-6FA3-3955-1A23D127BEA5}"/>
              </a:ext>
            </a:extLst>
          </p:cNvPr>
          <p:cNvSpPr/>
          <p:nvPr/>
        </p:nvSpPr>
        <p:spPr>
          <a:xfrm>
            <a:off x="3721584" y="5853919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76" y="221"/>
                </a:moveTo>
                <a:cubicBezTo>
                  <a:pt x="102" y="147"/>
                  <a:pt x="102" y="147"/>
                  <a:pt x="102" y="147"/>
                </a:cubicBezTo>
                <a:cubicBezTo>
                  <a:pt x="100" y="146"/>
                  <a:pt x="98" y="145"/>
                  <a:pt x="96" y="145"/>
                </a:cubicBezTo>
                <a:cubicBezTo>
                  <a:pt x="91" y="145"/>
                  <a:pt x="88" y="148"/>
                  <a:pt x="88" y="153"/>
                </a:cubicBezTo>
                <a:cubicBezTo>
                  <a:pt x="88" y="155"/>
                  <a:pt x="89" y="157"/>
                  <a:pt x="90" y="158"/>
                </a:cubicBezTo>
                <a:cubicBezTo>
                  <a:pt x="170" y="239"/>
                  <a:pt x="170" y="239"/>
                  <a:pt x="170" y="239"/>
                </a:cubicBezTo>
                <a:cubicBezTo>
                  <a:pt x="172" y="240"/>
                  <a:pt x="174" y="241"/>
                  <a:pt x="176" y="241"/>
                </a:cubicBezTo>
                <a:cubicBezTo>
                  <a:pt x="178" y="241"/>
                  <a:pt x="180" y="240"/>
                  <a:pt x="182" y="238"/>
                </a:cubicBezTo>
                <a:cubicBezTo>
                  <a:pt x="182" y="238"/>
                  <a:pt x="182" y="238"/>
                  <a:pt x="182" y="23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16" y="98"/>
                  <a:pt x="316" y="98"/>
                  <a:pt x="316" y="98"/>
                </a:cubicBezTo>
                <a:cubicBezTo>
                  <a:pt x="328" y="86"/>
                  <a:pt x="328" y="86"/>
                  <a:pt x="328" y="86"/>
                </a:cubicBezTo>
                <a:cubicBezTo>
                  <a:pt x="328" y="86"/>
                  <a:pt x="328" y="86"/>
                  <a:pt x="327" y="86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1" y="62"/>
                  <a:pt x="351" y="62"/>
                  <a:pt x="351" y="62"/>
                </a:cubicBezTo>
                <a:cubicBezTo>
                  <a:pt x="352" y="60"/>
                  <a:pt x="353" y="58"/>
                  <a:pt x="353" y="56"/>
                </a:cubicBezTo>
                <a:cubicBezTo>
                  <a:pt x="353" y="52"/>
                  <a:pt x="349" y="48"/>
                  <a:pt x="345" y="48"/>
                </a:cubicBezTo>
                <a:cubicBezTo>
                  <a:pt x="342" y="48"/>
                  <a:pt x="340" y="49"/>
                  <a:pt x="339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18" y="72"/>
                  <a:pt x="318" y="72"/>
                  <a:pt x="318" y="72"/>
                </a:cubicBezTo>
                <a:cubicBezTo>
                  <a:pt x="307" y="84"/>
                  <a:pt x="307" y="84"/>
                  <a:pt x="307" y="84"/>
                </a:cubicBezTo>
                <a:cubicBezTo>
                  <a:pt x="307" y="84"/>
                  <a:pt x="307" y="84"/>
                  <a:pt x="307" y="84"/>
                </a:cubicBezTo>
                <a:lnTo>
                  <a:pt x="176" y="221"/>
                </a:lnTo>
                <a:close/>
                <a:moveTo>
                  <a:pt x="339" y="109"/>
                </a:moveTo>
                <a:cubicBezTo>
                  <a:pt x="335" y="106"/>
                  <a:pt x="330" y="106"/>
                  <a:pt x="327" y="109"/>
                </a:cubicBezTo>
                <a:cubicBezTo>
                  <a:pt x="325" y="111"/>
                  <a:pt x="324" y="115"/>
                  <a:pt x="325" y="117"/>
                </a:cubicBezTo>
                <a:cubicBezTo>
                  <a:pt x="325" y="117"/>
                  <a:pt x="325" y="117"/>
                  <a:pt x="325" y="117"/>
                </a:cubicBezTo>
                <a:cubicBezTo>
                  <a:pt x="333" y="136"/>
                  <a:pt x="337" y="156"/>
                  <a:pt x="337" y="177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8" y="337"/>
                  <a:pt x="16" y="265"/>
                  <a:pt x="16" y="177"/>
                </a:cubicBezTo>
                <a:cubicBezTo>
                  <a:pt x="16" y="88"/>
                  <a:pt x="88" y="16"/>
                  <a:pt x="176" y="16"/>
                </a:cubicBezTo>
                <a:cubicBezTo>
                  <a:pt x="222" y="16"/>
                  <a:pt x="262" y="35"/>
                  <a:pt x="292" y="65"/>
                </a:cubicBezTo>
                <a:cubicBezTo>
                  <a:pt x="292" y="65"/>
                  <a:pt x="292" y="65"/>
                  <a:pt x="292" y="65"/>
                </a:cubicBezTo>
                <a:cubicBezTo>
                  <a:pt x="295" y="68"/>
                  <a:pt x="300" y="68"/>
                  <a:pt x="303" y="65"/>
                </a:cubicBezTo>
                <a:cubicBezTo>
                  <a:pt x="306" y="62"/>
                  <a:pt x="306" y="57"/>
                  <a:pt x="303" y="54"/>
                </a:cubicBezTo>
                <a:cubicBezTo>
                  <a:pt x="302" y="53"/>
                  <a:pt x="302" y="53"/>
                  <a:pt x="302" y="53"/>
                </a:cubicBezTo>
                <a:cubicBezTo>
                  <a:pt x="270" y="20"/>
                  <a:pt x="225" y="0"/>
                  <a:pt x="176" y="0"/>
                </a:cubicBezTo>
                <a:cubicBezTo>
                  <a:pt x="79" y="0"/>
                  <a:pt x="0" y="79"/>
                  <a:pt x="0" y="177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7"/>
                </a:cubicBezTo>
                <a:cubicBezTo>
                  <a:pt x="353" y="154"/>
                  <a:pt x="348" y="132"/>
                  <a:pt x="341" y="112"/>
                </a:cubicBezTo>
                <a:cubicBezTo>
                  <a:pt x="340" y="111"/>
                  <a:pt x="340" y="110"/>
                  <a:pt x="339" y="109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492">
            <a:extLst>
              <a:ext uri="{FF2B5EF4-FFF2-40B4-BE49-F238E27FC236}">
                <a16:creationId xmlns:a16="http://schemas.microsoft.com/office/drawing/2014/main" id="{5D3CDDC4-69BE-F25B-0DF6-1AB0EB1D0E1B}"/>
              </a:ext>
            </a:extLst>
          </p:cNvPr>
          <p:cNvSpPr/>
          <p:nvPr/>
        </p:nvSpPr>
        <p:spPr>
          <a:xfrm>
            <a:off x="3023843" y="6039886"/>
            <a:ext cx="355600" cy="355600"/>
          </a:xfrm>
          <a:custGeom>
            <a:avLst/>
            <a:gdLst/>
            <a:ahLst/>
            <a:cxnLst/>
            <a:rect l="0" t="0" r="0" b="0"/>
            <a:pathLst>
              <a:path w="289" h="289" extrusionOk="0">
                <a:moveTo>
                  <a:pt x="156" y="145"/>
                </a:moveTo>
                <a:cubicBezTo>
                  <a:pt x="287" y="14"/>
                  <a:pt x="287" y="14"/>
                  <a:pt x="287" y="14"/>
                </a:cubicBezTo>
                <a:cubicBezTo>
                  <a:pt x="288" y="12"/>
                  <a:pt x="289" y="10"/>
                  <a:pt x="289" y="8"/>
                </a:cubicBezTo>
                <a:cubicBezTo>
                  <a:pt x="289" y="4"/>
                  <a:pt x="285" y="0"/>
                  <a:pt x="281" y="0"/>
                </a:cubicBezTo>
                <a:cubicBezTo>
                  <a:pt x="279" y="0"/>
                  <a:pt x="277" y="1"/>
                  <a:pt x="275" y="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0"/>
                  <a:pt x="1" y="12"/>
                  <a:pt x="2" y="14"/>
                </a:cubicBezTo>
                <a:cubicBezTo>
                  <a:pt x="133" y="145"/>
                  <a:pt x="133" y="145"/>
                  <a:pt x="133" y="145"/>
                </a:cubicBezTo>
                <a:cubicBezTo>
                  <a:pt x="2" y="276"/>
                  <a:pt x="2" y="276"/>
                  <a:pt x="2" y="276"/>
                </a:cubicBezTo>
                <a:cubicBezTo>
                  <a:pt x="1" y="277"/>
                  <a:pt x="0" y="279"/>
                  <a:pt x="0" y="281"/>
                </a:cubicBezTo>
                <a:cubicBezTo>
                  <a:pt x="0" y="286"/>
                  <a:pt x="4" y="289"/>
                  <a:pt x="8" y="289"/>
                </a:cubicBezTo>
                <a:cubicBezTo>
                  <a:pt x="10" y="289"/>
                  <a:pt x="12" y="288"/>
                  <a:pt x="14" y="287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275" y="287"/>
                  <a:pt x="275" y="287"/>
                  <a:pt x="275" y="287"/>
                </a:cubicBezTo>
                <a:cubicBezTo>
                  <a:pt x="277" y="288"/>
                  <a:pt x="279" y="289"/>
                  <a:pt x="281" y="289"/>
                </a:cubicBezTo>
                <a:cubicBezTo>
                  <a:pt x="285" y="289"/>
                  <a:pt x="289" y="286"/>
                  <a:pt x="289" y="281"/>
                </a:cubicBezTo>
                <a:cubicBezTo>
                  <a:pt x="289" y="279"/>
                  <a:pt x="288" y="277"/>
                  <a:pt x="287" y="276"/>
                </a:cubicBezTo>
                <a:lnTo>
                  <a:pt x="156" y="14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497">
            <a:extLst>
              <a:ext uri="{FF2B5EF4-FFF2-40B4-BE49-F238E27FC236}">
                <a16:creationId xmlns:a16="http://schemas.microsoft.com/office/drawing/2014/main" id="{18022B9E-9880-D448-8D7C-9267682E8F9A}"/>
              </a:ext>
            </a:extLst>
          </p:cNvPr>
          <p:cNvSpPr/>
          <p:nvPr/>
        </p:nvSpPr>
        <p:spPr>
          <a:xfrm>
            <a:off x="1502752" y="6016268"/>
            <a:ext cx="433388" cy="354013"/>
          </a:xfrm>
          <a:custGeom>
            <a:avLst/>
            <a:gdLst/>
            <a:ahLst/>
            <a:cxnLst/>
            <a:rect l="0" t="0" r="0" b="0"/>
            <a:pathLst>
              <a:path w="353" h="289" extrusionOk="0">
                <a:moveTo>
                  <a:pt x="56" y="176"/>
                </a:moveTo>
                <a:cubicBezTo>
                  <a:pt x="8" y="176"/>
                  <a:pt x="8" y="176"/>
                  <a:pt x="8" y="176"/>
                </a:cubicBezTo>
                <a:cubicBezTo>
                  <a:pt x="4" y="176"/>
                  <a:pt x="0" y="180"/>
                  <a:pt x="0" y="184"/>
                </a:cubicBezTo>
                <a:cubicBezTo>
                  <a:pt x="0" y="281"/>
                  <a:pt x="0" y="281"/>
                  <a:pt x="0" y="281"/>
                </a:cubicBezTo>
                <a:cubicBezTo>
                  <a:pt x="0" y="285"/>
                  <a:pt x="4" y="289"/>
                  <a:pt x="8" y="289"/>
                </a:cubicBezTo>
                <a:cubicBezTo>
                  <a:pt x="56" y="289"/>
                  <a:pt x="56" y="289"/>
                  <a:pt x="56" y="289"/>
                </a:cubicBezTo>
                <a:cubicBezTo>
                  <a:pt x="61" y="289"/>
                  <a:pt x="64" y="285"/>
                  <a:pt x="64" y="281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64" y="180"/>
                  <a:pt x="61" y="176"/>
                  <a:pt x="56" y="176"/>
                </a:cubicBezTo>
                <a:moveTo>
                  <a:pt x="48" y="272"/>
                </a:moveTo>
                <a:cubicBezTo>
                  <a:pt x="16" y="272"/>
                  <a:pt x="16" y="272"/>
                  <a:pt x="16" y="272"/>
                </a:cubicBezTo>
                <a:cubicBezTo>
                  <a:pt x="16" y="192"/>
                  <a:pt x="16" y="192"/>
                  <a:pt x="16" y="192"/>
                </a:cubicBezTo>
                <a:cubicBezTo>
                  <a:pt x="48" y="192"/>
                  <a:pt x="48" y="192"/>
                  <a:pt x="48" y="192"/>
                </a:cubicBezTo>
                <a:lnTo>
                  <a:pt x="48" y="272"/>
                </a:lnTo>
                <a:close/>
                <a:moveTo>
                  <a:pt x="249" y="128"/>
                </a:moveTo>
                <a:cubicBezTo>
                  <a:pt x="201" y="128"/>
                  <a:pt x="201" y="128"/>
                  <a:pt x="201" y="128"/>
                </a:cubicBezTo>
                <a:cubicBezTo>
                  <a:pt x="196" y="128"/>
                  <a:pt x="193" y="132"/>
                  <a:pt x="193" y="136"/>
                </a:cubicBezTo>
                <a:cubicBezTo>
                  <a:pt x="193" y="281"/>
                  <a:pt x="193" y="281"/>
                  <a:pt x="193" y="281"/>
                </a:cubicBezTo>
                <a:cubicBezTo>
                  <a:pt x="193" y="285"/>
                  <a:pt x="196" y="289"/>
                  <a:pt x="201" y="289"/>
                </a:cubicBezTo>
                <a:cubicBezTo>
                  <a:pt x="249" y="289"/>
                  <a:pt x="249" y="289"/>
                  <a:pt x="249" y="289"/>
                </a:cubicBezTo>
                <a:cubicBezTo>
                  <a:pt x="254" y="289"/>
                  <a:pt x="257" y="285"/>
                  <a:pt x="257" y="281"/>
                </a:cubicBezTo>
                <a:cubicBezTo>
                  <a:pt x="257" y="136"/>
                  <a:pt x="257" y="136"/>
                  <a:pt x="257" y="136"/>
                </a:cubicBezTo>
                <a:cubicBezTo>
                  <a:pt x="257" y="132"/>
                  <a:pt x="254" y="128"/>
                  <a:pt x="249" y="128"/>
                </a:cubicBezTo>
                <a:moveTo>
                  <a:pt x="241" y="272"/>
                </a:moveTo>
                <a:cubicBezTo>
                  <a:pt x="209" y="272"/>
                  <a:pt x="209" y="272"/>
                  <a:pt x="209" y="272"/>
                </a:cubicBezTo>
                <a:cubicBezTo>
                  <a:pt x="209" y="144"/>
                  <a:pt x="209" y="144"/>
                  <a:pt x="209" y="144"/>
                </a:cubicBezTo>
                <a:cubicBezTo>
                  <a:pt x="241" y="144"/>
                  <a:pt x="241" y="144"/>
                  <a:pt x="241" y="144"/>
                </a:cubicBezTo>
                <a:lnTo>
                  <a:pt x="241" y="272"/>
                </a:lnTo>
                <a:close/>
                <a:moveTo>
                  <a:pt x="153" y="32"/>
                </a:moveTo>
                <a:cubicBezTo>
                  <a:pt x="105" y="32"/>
                  <a:pt x="105" y="32"/>
                  <a:pt x="105" y="32"/>
                </a:cubicBezTo>
                <a:cubicBezTo>
                  <a:pt x="100" y="32"/>
                  <a:pt x="97" y="35"/>
                  <a:pt x="97" y="40"/>
                </a:cubicBezTo>
                <a:cubicBezTo>
                  <a:pt x="97" y="281"/>
                  <a:pt x="97" y="281"/>
                  <a:pt x="97" y="281"/>
                </a:cubicBezTo>
                <a:cubicBezTo>
                  <a:pt x="97" y="285"/>
                  <a:pt x="100" y="289"/>
                  <a:pt x="105" y="289"/>
                </a:cubicBezTo>
                <a:cubicBezTo>
                  <a:pt x="153" y="289"/>
                  <a:pt x="153" y="289"/>
                  <a:pt x="153" y="289"/>
                </a:cubicBezTo>
                <a:cubicBezTo>
                  <a:pt x="157" y="289"/>
                  <a:pt x="161" y="285"/>
                  <a:pt x="161" y="281"/>
                </a:cubicBezTo>
                <a:cubicBezTo>
                  <a:pt x="161" y="40"/>
                  <a:pt x="161" y="40"/>
                  <a:pt x="161" y="40"/>
                </a:cubicBezTo>
                <a:cubicBezTo>
                  <a:pt x="161" y="35"/>
                  <a:pt x="157" y="32"/>
                  <a:pt x="153" y="32"/>
                </a:cubicBezTo>
                <a:moveTo>
                  <a:pt x="145" y="272"/>
                </a:moveTo>
                <a:cubicBezTo>
                  <a:pt x="113" y="272"/>
                  <a:pt x="113" y="272"/>
                  <a:pt x="113" y="272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45" y="48"/>
                  <a:pt x="145" y="48"/>
                  <a:pt x="145" y="48"/>
                </a:cubicBezTo>
                <a:lnTo>
                  <a:pt x="145" y="272"/>
                </a:lnTo>
                <a:close/>
                <a:moveTo>
                  <a:pt x="345" y="0"/>
                </a:moveTo>
                <a:cubicBezTo>
                  <a:pt x="297" y="0"/>
                  <a:pt x="297" y="0"/>
                  <a:pt x="297" y="0"/>
                </a:cubicBezTo>
                <a:cubicBezTo>
                  <a:pt x="293" y="0"/>
                  <a:pt x="289" y="3"/>
                  <a:pt x="289" y="8"/>
                </a:cubicBezTo>
                <a:cubicBezTo>
                  <a:pt x="289" y="281"/>
                  <a:pt x="289" y="281"/>
                  <a:pt x="289" y="281"/>
                </a:cubicBezTo>
                <a:cubicBezTo>
                  <a:pt x="289" y="285"/>
                  <a:pt x="293" y="289"/>
                  <a:pt x="297" y="289"/>
                </a:cubicBezTo>
                <a:cubicBezTo>
                  <a:pt x="345" y="289"/>
                  <a:pt x="345" y="289"/>
                  <a:pt x="345" y="289"/>
                </a:cubicBezTo>
                <a:cubicBezTo>
                  <a:pt x="350" y="289"/>
                  <a:pt x="353" y="285"/>
                  <a:pt x="353" y="281"/>
                </a:cubicBezTo>
                <a:cubicBezTo>
                  <a:pt x="353" y="8"/>
                  <a:pt x="353" y="8"/>
                  <a:pt x="353" y="8"/>
                </a:cubicBezTo>
                <a:cubicBezTo>
                  <a:pt x="353" y="3"/>
                  <a:pt x="350" y="0"/>
                  <a:pt x="345" y="0"/>
                </a:cubicBezTo>
                <a:moveTo>
                  <a:pt x="337" y="272"/>
                </a:moveTo>
                <a:cubicBezTo>
                  <a:pt x="305" y="272"/>
                  <a:pt x="305" y="272"/>
                  <a:pt x="305" y="272"/>
                </a:cubicBezTo>
                <a:cubicBezTo>
                  <a:pt x="305" y="16"/>
                  <a:pt x="305" y="16"/>
                  <a:pt x="305" y="16"/>
                </a:cubicBezTo>
                <a:cubicBezTo>
                  <a:pt x="337" y="16"/>
                  <a:pt x="337" y="16"/>
                  <a:pt x="337" y="16"/>
                </a:cubicBezTo>
                <a:lnTo>
                  <a:pt x="337" y="27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505">
            <a:extLst>
              <a:ext uri="{FF2B5EF4-FFF2-40B4-BE49-F238E27FC236}">
                <a16:creationId xmlns:a16="http://schemas.microsoft.com/office/drawing/2014/main" id="{2B416B3F-2668-B53E-C336-93AF4B771D66}"/>
              </a:ext>
            </a:extLst>
          </p:cNvPr>
          <p:cNvSpPr/>
          <p:nvPr/>
        </p:nvSpPr>
        <p:spPr>
          <a:xfrm>
            <a:off x="9450860" y="3300704"/>
            <a:ext cx="632884" cy="579563"/>
          </a:xfrm>
          <a:custGeom>
            <a:avLst/>
            <a:gdLst/>
            <a:ahLst/>
            <a:cxnLst/>
            <a:rect l="0" t="0" r="0" b="0"/>
            <a:pathLst>
              <a:path w="353" h="322" extrusionOk="0">
                <a:moveTo>
                  <a:pt x="353" y="109"/>
                </a:moveTo>
                <a:cubicBezTo>
                  <a:pt x="353" y="49"/>
                  <a:pt x="296" y="0"/>
                  <a:pt x="225" y="0"/>
                </a:cubicBezTo>
                <a:cubicBezTo>
                  <a:pt x="172" y="0"/>
                  <a:pt x="126" y="28"/>
                  <a:pt x="107" y="66"/>
                </a:cubicBezTo>
                <a:cubicBezTo>
                  <a:pt x="113" y="65"/>
                  <a:pt x="119" y="65"/>
                  <a:pt x="126" y="65"/>
                </a:cubicBezTo>
                <a:cubicBezTo>
                  <a:pt x="145" y="36"/>
                  <a:pt x="182" y="17"/>
                  <a:pt x="225" y="17"/>
                </a:cubicBezTo>
                <a:cubicBezTo>
                  <a:pt x="287" y="17"/>
                  <a:pt x="337" y="58"/>
                  <a:pt x="337" y="109"/>
                </a:cubicBezTo>
                <a:cubicBezTo>
                  <a:pt x="337" y="134"/>
                  <a:pt x="325" y="157"/>
                  <a:pt x="303" y="175"/>
                </a:cubicBezTo>
                <a:cubicBezTo>
                  <a:pt x="298" y="179"/>
                  <a:pt x="296" y="185"/>
                  <a:pt x="298" y="191"/>
                </a:cubicBezTo>
                <a:cubicBezTo>
                  <a:pt x="305" y="215"/>
                  <a:pt x="305" y="215"/>
                  <a:pt x="305" y="215"/>
                </a:cubicBezTo>
                <a:cubicBezTo>
                  <a:pt x="272" y="202"/>
                  <a:pt x="272" y="202"/>
                  <a:pt x="272" y="202"/>
                </a:cubicBezTo>
                <a:cubicBezTo>
                  <a:pt x="271" y="207"/>
                  <a:pt x="270" y="213"/>
                  <a:pt x="268" y="218"/>
                </a:cubicBezTo>
                <a:cubicBezTo>
                  <a:pt x="329" y="241"/>
                  <a:pt x="329" y="241"/>
                  <a:pt x="329" y="241"/>
                </a:cubicBezTo>
                <a:cubicBezTo>
                  <a:pt x="314" y="187"/>
                  <a:pt x="314" y="187"/>
                  <a:pt x="314" y="187"/>
                </a:cubicBezTo>
                <a:cubicBezTo>
                  <a:pt x="338" y="167"/>
                  <a:pt x="353" y="140"/>
                  <a:pt x="353" y="109"/>
                </a:cubicBezTo>
                <a:moveTo>
                  <a:pt x="128" y="81"/>
                </a:moveTo>
                <a:cubicBezTo>
                  <a:pt x="57" y="81"/>
                  <a:pt x="0" y="129"/>
                  <a:pt x="0" y="189"/>
                </a:cubicBezTo>
                <a:cubicBezTo>
                  <a:pt x="0" y="220"/>
                  <a:pt x="15" y="248"/>
                  <a:pt x="39" y="267"/>
                </a:cubicBezTo>
                <a:cubicBezTo>
                  <a:pt x="24" y="322"/>
                  <a:pt x="24" y="322"/>
                  <a:pt x="24" y="322"/>
                </a:cubicBezTo>
                <a:cubicBezTo>
                  <a:pt x="96" y="294"/>
                  <a:pt x="96" y="294"/>
                  <a:pt x="96" y="294"/>
                </a:cubicBezTo>
                <a:cubicBezTo>
                  <a:pt x="106" y="296"/>
                  <a:pt x="117" y="298"/>
                  <a:pt x="128" y="298"/>
                </a:cubicBezTo>
                <a:cubicBezTo>
                  <a:pt x="199" y="298"/>
                  <a:pt x="257" y="249"/>
                  <a:pt x="257" y="189"/>
                </a:cubicBezTo>
                <a:cubicBezTo>
                  <a:pt x="257" y="129"/>
                  <a:pt x="199" y="81"/>
                  <a:pt x="128" y="81"/>
                </a:cubicBezTo>
                <a:moveTo>
                  <a:pt x="128" y="281"/>
                </a:moveTo>
                <a:cubicBezTo>
                  <a:pt x="119" y="281"/>
                  <a:pt x="109" y="280"/>
                  <a:pt x="99" y="278"/>
                </a:cubicBezTo>
                <a:cubicBezTo>
                  <a:pt x="98" y="278"/>
                  <a:pt x="97" y="278"/>
                  <a:pt x="96" y="278"/>
                </a:cubicBezTo>
                <a:cubicBezTo>
                  <a:pt x="94" y="278"/>
                  <a:pt x="92" y="278"/>
                  <a:pt x="90" y="279"/>
                </a:cubicBezTo>
                <a:cubicBezTo>
                  <a:pt x="48" y="295"/>
                  <a:pt x="48" y="295"/>
                  <a:pt x="48" y="295"/>
                </a:cubicBezTo>
                <a:cubicBezTo>
                  <a:pt x="55" y="272"/>
                  <a:pt x="55" y="272"/>
                  <a:pt x="55" y="272"/>
                </a:cubicBezTo>
                <a:cubicBezTo>
                  <a:pt x="57" y="266"/>
                  <a:pt x="55" y="259"/>
                  <a:pt x="50" y="255"/>
                </a:cubicBezTo>
                <a:cubicBezTo>
                  <a:pt x="28" y="237"/>
                  <a:pt x="16" y="214"/>
                  <a:pt x="16" y="189"/>
                </a:cubicBezTo>
                <a:cubicBezTo>
                  <a:pt x="16" y="138"/>
                  <a:pt x="66" y="97"/>
                  <a:pt x="128" y="97"/>
                </a:cubicBezTo>
                <a:cubicBezTo>
                  <a:pt x="190" y="97"/>
                  <a:pt x="241" y="138"/>
                  <a:pt x="241" y="189"/>
                </a:cubicBezTo>
                <a:cubicBezTo>
                  <a:pt x="241" y="240"/>
                  <a:pt x="190" y="281"/>
                  <a:pt x="128" y="281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518">
            <a:extLst>
              <a:ext uri="{FF2B5EF4-FFF2-40B4-BE49-F238E27FC236}">
                <a16:creationId xmlns:a16="http://schemas.microsoft.com/office/drawing/2014/main" id="{1DDE54A6-1BB9-BBE4-62B0-EE3803625977}"/>
              </a:ext>
            </a:extLst>
          </p:cNvPr>
          <p:cNvSpPr/>
          <p:nvPr/>
        </p:nvSpPr>
        <p:spPr>
          <a:xfrm>
            <a:off x="2295276" y="5936893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28" y="193"/>
                </a:moveTo>
                <a:cubicBezTo>
                  <a:pt x="124" y="193"/>
                  <a:pt x="120" y="196"/>
                  <a:pt x="120" y="201"/>
                </a:cubicBezTo>
                <a:cubicBezTo>
                  <a:pt x="120" y="203"/>
                  <a:pt x="121" y="205"/>
                  <a:pt x="122" y="206"/>
                </a:cubicBezTo>
                <a:cubicBezTo>
                  <a:pt x="170" y="255"/>
                  <a:pt x="170" y="255"/>
                  <a:pt x="170" y="255"/>
                </a:cubicBezTo>
                <a:cubicBezTo>
                  <a:pt x="172" y="256"/>
                  <a:pt x="174" y="257"/>
                  <a:pt x="176" y="257"/>
                </a:cubicBezTo>
                <a:cubicBezTo>
                  <a:pt x="178" y="257"/>
                  <a:pt x="180" y="256"/>
                  <a:pt x="182" y="255"/>
                </a:cubicBezTo>
                <a:cubicBezTo>
                  <a:pt x="230" y="206"/>
                  <a:pt x="230" y="206"/>
                  <a:pt x="230" y="206"/>
                </a:cubicBezTo>
                <a:cubicBezTo>
                  <a:pt x="231" y="205"/>
                  <a:pt x="232" y="203"/>
                  <a:pt x="232" y="201"/>
                </a:cubicBezTo>
                <a:cubicBezTo>
                  <a:pt x="232" y="196"/>
                  <a:pt x="229" y="193"/>
                  <a:pt x="224" y="193"/>
                </a:cubicBezTo>
                <a:cubicBezTo>
                  <a:pt x="222" y="193"/>
                  <a:pt x="220" y="194"/>
                  <a:pt x="219" y="195"/>
                </a:cubicBezTo>
                <a:cubicBezTo>
                  <a:pt x="184" y="230"/>
                  <a:pt x="184" y="230"/>
                  <a:pt x="184" y="230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8"/>
                  <a:pt x="184" y="8"/>
                  <a:pt x="184" y="8"/>
                </a:cubicBezTo>
                <a:cubicBezTo>
                  <a:pt x="184" y="4"/>
                  <a:pt x="181" y="0"/>
                  <a:pt x="176" y="0"/>
                </a:cubicBezTo>
                <a:cubicBezTo>
                  <a:pt x="172" y="0"/>
                  <a:pt x="168" y="4"/>
                  <a:pt x="168" y="8"/>
                </a:cubicBezTo>
                <a:cubicBezTo>
                  <a:pt x="168" y="230"/>
                  <a:pt x="168" y="230"/>
                  <a:pt x="168" y="230"/>
                </a:cubicBezTo>
                <a:cubicBezTo>
                  <a:pt x="134" y="195"/>
                  <a:pt x="134" y="195"/>
                  <a:pt x="134" y="195"/>
                </a:cubicBezTo>
                <a:cubicBezTo>
                  <a:pt x="132" y="194"/>
                  <a:pt x="130" y="193"/>
                  <a:pt x="128" y="193"/>
                </a:cubicBezTo>
                <a:moveTo>
                  <a:pt x="337" y="80"/>
                </a:moveTo>
                <a:cubicBezTo>
                  <a:pt x="208" y="80"/>
                  <a:pt x="208" y="80"/>
                  <a:pt x="208" y="80"/>
                </a:cubicBezTo>
                <a:cubicBezTo>
                  <a:pt x="204" y="80"/>
                  <a:pt x="200" y="84"/>
                  <a:pt x="200" y="88"/>
                </a:cubicBezTo>
                <a:cubicBezTo>
                  <a:pt x="200" y="93"/>
                  <a:pt x="204" y="96"/>
                  <a:pt x="208" y="96"/>
                </a:cubicBezTo>
                <a:cubicBezTo>
                  <a:pt x="337" y="96"/>
                  <a:pt x="337" y="96"/>
                  <a:pt x="337" y="96"/>
                </a:cubicBezTo>
                <a:cubicBezTo>
                  <a:pt x="337" y="129"/>
                  <a:pt x="337" y="129"/>
                  <a:pt x="337" y="129"/>
                </a:cubicBezTo>
                <a:cubicBezTo>
                  <a:pt x="208" y="129"/>
                  <a:pt x="208" y="129"/>
                  <a:pt x="208" y="129"/>
                </a:cubicBezTo>
                <a:cubicBezTo>
                  <a:pt x="204" y="129"/>
                  <a:pt x="200" y="132"/>
                  <a:pt x="200" y="137"/>
                </a:cubicBezTo>
                <a:cubicBezTo>
                  <a:pt x="200" y="141"/>
                  <a:pt x="204" y="145"/>
                  <a:pt x="208" y="145"/>
                </a:cubicBezTo>
                <a:cubicBezTo>
                  <a:pt x="305" y="145"/>
                  <a:pt x="305" y="145"/>
                  <a:pt x="305" y="145"/>
                </a:cubicBezTo>
                <a:cubicBezTo>
                  <a:pt x="305" y="337"/>
                  <a:pt x="305" y="337"/>
                  <a:pt x="305" y="337"/>
                </a:cubicBezTo>
                <a:cubicBezTo>
                  <a:pt x="48" y="337"/>
                  <a:pt x="48" y="337"/>
                  <a:pt x="48" y="337"/>
                </a:cubicBezTo>
                <a:cubicBezTo>
                  <a:pt x="48" y="145"/>
                  <a:pt x="48" y="145"/>
                  <a:pt x="48" y="145"/>
                </a:cubicBezTo>
                <a:cubicBezTo>
                  <a:pt x="144" y="145"/>
                  <a:pt x="144" y="145"/>
                  <a:pt x="144" y="145"/>
                </a:cubicBezTo>
                <a:cubicBezTo>
                  <a:pt x="148" y="145"/>
                  <a:pt x="152" y="141"/>
                  <a:pt x="152" y="137"/>
                </a:cubicBezTo>
                <a:cubicBezTo>
                  <a:pt x="152" y="132"/>
                  <a:pt x="148" y="129"/>
                  <a:pt x="144" y="129"/>
                </a:cubicBezTo>
                <a:cubicBezTo>
                  <a:pt x="16" y="129"/>
                  <a:pt x="16" y="129"/>
                  <a:pt x="16" y="129"/>
                </a:cubicBezTo>
                <a:cubicBezTo>
                  <a:pt x="16" y="96"/>
                  <a:pt x="16" y="96"/>
                  <a:pt x="16" y="9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8" y="96"/>
                  <a:pt x="152" y="93"/>
                  <a:pt x="152" y="88"/>
                </a:cubicBezTo>
                <a:cubicBezTo>
                  <a:pt x="152" y="84"/>
                  <a:pt x="148" y="80"/>
                  <a:pt x="144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8"/>
                  <a:pt x="0" y="96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37"/>
                  <a:pt x="7" y="145"/>
                  <a:pt x="16" y="145"/>
                </a:cubicBezTo>
                <a:cubicBezTo>
                  <a:pt x="32" y="145"/>
                  <a:pt x="32" y="145"/>
                  <a:pt x="32" y="145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32" y="346"/>
                  <a:pt x="39" y="353"/>
                  <a:pt x="48" y="353"/>
                </a:cubicBezTo>
                <a:cubicBezTo>
                  <a:pt x="305" y="353"/>
                  <a:pt x="305" y="353"/>
                  <a:pt x="305" y="353"/>
                </a:cubicBezTo>
                <a:cubicBezTo>
                  <a:pt x="313" y="353"/>
                  <a:pt x="321" y="346"/>
                  <a:pt x="321" y="337"/>
                </a:cubicBezTo>
                <a:cubicBezTo>
                  <a:pt x="321" y="145"/>
                  <a:pt x="321" y="145"/>
                  <a:pt x="321" y="145"/>
                </a:cubicBezTo>
                <a:cubicBezTo>
                  <a:pt x="337" y="145"/>
                  <a:pt x="337" y="145"/>
                  <a:pt x="337" y="145"/>
                </a:cubicBezTo>
                <a:cubicBezTo>
                  <a:pt x="346" y="145"/>
                  <a:pt x="353" y="137"/>
                  <a:pt x="353" y="129"/>
                </a:cubicBezTo>
                <a:cubicBezTo>
                  <a:pt x="353" y="96"/>
                  <a:pt x="353" y="96"/>
                  <a:pt x="353" y="96"/>
                </a:cubicBezTo>
                <a:cubicBezTo>
                  <a:pt x="353" y="88"/>
                  <a:pt x="346" y="80"/>
                  <a:pt x="337" y="8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565">
            <a:extLst>
              <a:ext uri="{FF2B5EF4-FFF2-40B4-BE49-F238E27FC236}">
                <a16:creationId xmlns:a16="http://schemas.microsoft.com/office/drawing/2014/main" id="{2554D92E-3031-F725-1A01-8D6ACED532BF}"/>
              </a:ext>
            </a:extLst>
          </p:cNvPr>
          <p:cNvSpPr/>
          <p:nvPr/>
        </p:nvSpPr>
        <p:spPr>
          <a:xfrm>
            <a:off x="10462241" y="2495039"/>
            <a:ext cx="618692" cy="507237"/>
          </a:xfrm>
          <a:custGeom>
            <a:avLst/>
            <a:gdLst/>
            <a:ahLst/>
            <a:cxnLst/>
            <a:rect l="0" t="0" r="0" b="0"/>
            <a:pathLst>
              <a:path w="353" h="289" extrusionOk="0">
                <a:moveTo>
                  <a:pt x="321" y="32"/>
                </a:moveTo>
                <a:cubicBezTo>
                  <a:pt x="176" y="32"/>
                  <a:pt x="176" y="32"/>
                  <a:pt x="176" y="32"/>
                </a:cubicBezTo>
                <a:cubicBezTo>
                  <a:pt x="144" y="32"/>
                  <a:pt x="144" y="0"/>
                  <a:pt x="11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74"/>
                  <a:pt x="14" y="289"/>
                  <a:pt x="32" y="289"/>
                </a:cubicBezTo>
                <a:cubicBezTo>
                  <a:pt x="321" y="289"/>
                  <a:pt x="321" y="289"/>
                  <a:pt x="321" y="289"/>
                </a:cubicBezTo>
                <a:cubicBezTo>
                  <a:pt x="338" y="289"/>
                  <a:pt x="353" y="274"/>
                  <a:pt x="353" y="256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46"/>
                  <a:pt x="338" y="32"/>
                  <a:pt x="321" y="32"/>
                </a:cubicBezTo>
                <a:moveTo>
                  <a:pt x="337" y="256"/>
                </a:moveTo>
                <a:cubicBezTo>
                  <a:pt x="337" y="265"/>
                  <a:pt x="330" y="272"/>
                  <a:pt x="321" y="272"/>
                </a:cubicBezTo>
                <a:cubicBezTo>
                  <a:pt x="32" y="272"/>
                  <a:pt x="32" y="272"/>
                  <a:pt x="32" y="272"/>
                </a:cubicBezTo>
                <a:cubicBezTo>
                  <a:pt x="23" y="272"/>
                  <a:pt x="16" y="265"/>
                  <a:pt x="16" y="256"/>
                </a:cubicBezTo>
                <a:cubicBezTo>
                  <a:pt x="16" y="96"/>
                  <a:pt x="16" y="96"/>
                  <a:pt x="16" y="96"/>
                </a:cubicBezTo>
                <a:cubicBezTo>
                  <a:pt x="337" y="96"/>
                  <a:pt x="337" y="96"/>
                  <a:pt x="337" y="96"/>
                </a:cubicBezTo>
                <a:lnTo>
                  <a:pt x="337" y="256"/>
                </a:lnTo>
                <a:close/>
                <a:moveTo>
                  <a:pt x="337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23"/>
                  <a:pt x="23" y="16"/>
                  <a:pt x="32" y="16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36" y="16"/>
                  <a:pt x="136" y="48"/>
                  <a:pt x="176" y="48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30" y="48"/>
                  <a:pt x="337" y="55"/>
                  <a:pt x="337" y="64"/>
                </a:cubicBezTo>
                <a:lnTo>
                  <a:pt x="337" y="8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577">
            <a:extLst>
              <a:ext uri="{FF2B5EF4-FFF2-40B4-BE49-F238E27FC236}">
                <a16:creationId xmlns:a16="http://schemas.microsoft.com/office/drawing/2014/main" id="{3EB1D926-EF8E-08A2-20DD-7CFFB093AA66}"/>
              </a:ext>
            </a:extLst>
          </p:cNvPr>
          <p:cNvSpPr/>
          <p:nvPr/>
        </p:nvSpPr>
        <p:spPr>
          <a:xfrm>
            <a:off x="7276416" y="5017054"/>
            <a:ext cx="632883" cy="596951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21" y="32"/>
                </a:moveTo>
                <a:cubicBezTo>
                  <a:pt x="289" y="32"/>
                  <a:pt x="289" y="32"/>
                  <a:pt x="289" y="32"/>
                </a:cubicBezTo>
                <a:cubicBezTo>
                  <a:pt x="289" y="8"/>
                  <a:pt x="289" y="8"/>
                  <a:pt x="289" y="8"/>
                </a:cubicBezTo>
                <a:cubicBezTo>
                  <a:pt x="289" y="3"/>
                  <a:pt x="286" y="0"/>
                  <a:pt x="281" y="0"/>
                </a:cubicBezTo>
                <a:cubicBezTo>
                  <a:pt x="277" y="0"/>
                  <a:pt x="273" y="3"/>
                  <a:pt x="273" y="8"/>
                </a:cubicBezTo>
                <a:cubicBezTo>
                  <a:pt x="273" y="32"/>
                  <a:pt x="273" y="32"/>
                  <a:pt x="273" y="32"/>
                </a:cubicBezTo>
                <a:cubicBezTo>
                  <a:pt x="80" y="32"/>
                  <a:pt x="80" y="32"/>
                  <a:pt x="80" y="32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3"/>
                  <a:pt x="77" y="0"/>
                  <a:pt x="72" y="0"/>
                </a:cubicBezTo>
                <a:cubicBezTo>
                  <a:pt x="68" y="0"/>
                  <a:pt x="64" y="3"/>
                  <a:pt x="64" y="8"/>
                </a:cubicBezTo>
                <a:cubicBezTo>
                  <a:pt x="64" y="32"/>
                  <a:pt x="64" y="32"/>
                  <a:pt x="64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15" y="32"/>
                  <a:pt x="0" y="46"/>
                  <a:pt x="0" y="64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5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9" y="353"/>
                  <a:pt x="353" y="339"/>
                  <a:pt x="353" y="321"/>
                </a:cubicBezTo>
                <a:cubicBezTo>
                  <a:pt x="353" y="64"/>
                  <a:pt x="353" y="64"/>
                  <a:pt x="353" y="64"/>
                </a:cubicBezTo>
                <a:cubicBezTo>
                  <a:pt x="353" y="46"/>
                  <a:pt x="339" y="32"/>
                  <a:pt x="321" y="32"/>
                </a:cubicBezTo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337" y="128"/>
                  <a:pt x="337" y="128"/>
                  <a:pt x="337" y="128"/>
                </a:cubicBezTo>
                <a:lnTo>
                  <a:pt x="337" y="321"/>
                </a:lnTo>
                <a:close/>
                <a:moveTo>
                  <a:pt x="337" y="112"/>
                </a:moveTo>
                <a:cubicBezTo>
                  <a:pt x="16" y="112"/>
                  <a:pt x="16" y="112"/>
                  <a:pt x="16" y="112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55"/>
                  <a:pt x="23" y="48"/>
                  <a:pt x="32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6"/>
                  <a:pt x="68" y="80"/>
                  <a:pt x="72" y="80"/>
                </a:cubicBezTo>
                <a:cubicBezTo>
                  <a:pt x="77" y="80"/>
                  <a:pt x="80" y="76"/>
                  <a:pt x="80" y="72"/>
                </a:cubicBezTo>
                <a:cubicBezTo>
                  <a:pt x="80" y="48"/>
                  <a:pt x="80" y="48"/>
                  <a:pt x="80" y="48"/>
                </a:cubicBezTo>
                <a:cubicBezTo>
                  <a:pt x="273" y="48"/>
                  <a:pt x="273" y="48"/>
                  <a:pt x="273" y="48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3" y="76"/>
                  <a:pt x="277" y="80"/>
                  <a:pt x="281" y="80"/>
                </a:cubicBezTo>
                <a:cubicBezTo>
                  <a:pt x="286" y="80"/>
                  <a:pt x="289" y="76"/>
                  <a:pt x="289" y="72"/>
                </a:cubicBezTo>
                <a:cubicBezTo>
                  <a:pt x="289" y="48"/>
                  <a:pt x="289" y="48"/>
                  <a:pt x="289" y="48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30" y="48"/>
                  <a:pt x="337" y="55"/>
                  <a:pt x="337" y="64"/>
                </a:cubicBezTo>
                <a:lnTo>
                  <a:pt x="337" y="112"/>
                </a:lnTo>
                <a:close/>
                <a:moveTo>
                  <a:pt x="233" y="297"/>
                </a:moveTo>
                <a:cubicBezTo>
                  <a:pt x="248" y="297"/>
                  <a:pt x="248" y="297"/>
                  <a:pt x="248" y="297"/>
                </a:cubicBezTo>
                <a:cubicBezTo>
                  <a:pt x="248" y="168"/>
                  <a:pt x="248" y="168"/>
                  <a:pt x="248" y="168"/>
                </a:cubicBezTo>
                <a:cubicBezTo>
                  <a:pt x="237" y="168"/>
                  <a:pt x="237" y="168"/>
                  <a:pt x="237" y="168"/>
                </a:cubicBezTo>
                <a:cubicBezTo>
                  <a:pt x="236" y="172"/>
                  <a:pt x="235" y="176"/>
                  <a:pt x="232" y="180"/>
                </a:cubicBezTo>
                <a:cubicBezTo>
                  <a:pt x="230" y="183"/>
                  <a:pt x="227" y="185"/>
                  <a:pt x="224" y="187"/>
                </a:cubicBezTo>
                <a:cubicBezTo>
                  <a:pt x="221" y="189"/>
                  <a:pt x="217" y="190"/>
                  <a:pt x="213" y="191"/>
                </a:cubicBezTo>
                <a:cubicBezTo>
                  <a:pt x="209" y="191"/>
                  <a:pt x="205" y="192"/>
                  <a:pt x="201" y="192"/>
                </a:cubicBezTo>
                <a:cubicBezTo>
                  <a:pt x="201" y="204"/>
                  <a:pt x="201" y="204"/>
                  <a:pt x="201" y="204"/>
                </a:cubicBezTo>
                <a:cubicBezTo>
                  <a:pt x="233" y="204"/>
                  <a:pt x="233" y="204"/>
                  <a:pt x="233" y="204"/>
                </a:cubicBezTo>
                <a:lnTo>
                  <a:pt x="233" y="297"/>
                </a:lnTo>
                <a:close/>
                <a:moveTo>
                  <a:pt x="157" y="278"/>
                </a:moveTo>
                <a:cubicBezTo>
                  <a:pt x="154" y="281"/>
                  <a:pt x="152" y="282"/>
                  <a:pt x="148" y="283"/>
                </a:cubicBezTo>
                <a:cubicBezTo>
                  <a:pt x="145" y="285"/>
                  <a:pt x="141" y="285"/>
                  <a:pt x="138" y="285"/>
                </a:cubicBezTo>
                <a:cubicBezTo>
                  <a:pt x="129" y="285"/>
                  <a:pt x="123" y="282"/>
                  <a:pt x="118" y="277"/>
                </a:cubicBezTo>
                <a:cubicBezTo>
                  <a:pt x="114" y="272"/>
                  <a:pt x="111" y="265"/>
                  <a:pt x="111" y="257"/>
                </a:cubicBezTo>
                <a:cubicBezTo>
                  <a:pt x="96" y="257"/>
                  <a:pt x="96" y="257"/>
                  <a:pt x="96" y="257"/>
                </a:cubicBezTo>
                <a:cubicBezTo>
                  <a:pt x="96" y="263"/>
                  <a:pt x="97" y="269"/>
                  <a:pt x="99" y="275"/>
                </a:cubicBezTo>
                <a:cubicBezTo>
                  <a:pt x="101" y="280"/>
                  <a:pt x="104" y="284"/>
                  <a:pt x="107" y="288"/>
                </a:cubicBezTo>
                <a:cubicBezTo>
                  <a:pt x="111" y="291"/>
                  <a:pt x="115" y="294"/>
                  <a:pt x="120" y="296"/>
                </a:cubicBezTo>
                <a:cubicBezTo>
                  <a:pt x="126" y="298"/>
                  <a:pt x="131" y="299"/>
                  <a:pt x="138" y="299"/>
                </a:cubicBezTo>
                <a:cubicBezTo>
                  <a:pt x="144" y="299"/>
                  <a:pt x="149" y="298"/>
                  <a:pt x="154" y="296"/>
                </a:cubicBezTo>
                <a:cubicBezTo>
                  <a:pt x="160" y="294"/>
                  <a:pt x="164" y="292"/>
                  <a:pt x="168" y="289"/>
                </a:cubicBezTo>
                <a:cubicBezTo>
                  <a:pt x="172" y="285"/>
                  <a:pt x="175" y="281"/>
                  <a:pt x="177" y="276"/>
                </a:cubicBezTo>
                <a:cubicBezTo>
                  <a:pt x="180" y="272"/>
                  <a:pt x="181" y="266"/>
                  <a:pt x="181" y="259"/>
                </a:cubicBezTo>
                <a:cubicBezTo>
                  <a:pt x="181" y="252"/>
                  <a:pt x="179" y="245"/>
                  <a:pt x="175" y="239"/>
                </a:cubicBezTo>
                <a:cubicBezTo>
                  <a:pt x="172" y="234"/>
                  <a:pt x="166" y="230"/>
                  <a:pt x="158" y="228"/>
                </a:cubicBezTo>
                <a:cubicBezTo>
                  <a:pt x="158" y="228"/>
                  <a:pt x="158" y="228"/>
                  <a:pt x="158" y="228"/>
                </a:cubicBezTo>
                <a:cubicBezTo>
                  <a:pt x="163" y="226"/>
                  <a:pt x="167" y="222"/>
                  <a:pt x="171" y="218"/>
                </a:cubicBezTo>
                <a:cubicBezTo>
                  <a:pt x="174" y="213"/>
                  <a:pt x="176" y="208"/>
                  <a:pt x="176" y="202"/>
                </a:cubicBezTo>
                <a:cubicBezTo>
                  <a:pt x="176" y="196"/>
                  <a:pt x="175" y="191"/>
                  <a:pt x="173" y="187"/>
                </a:cubicBezTo>
                <a:cubicBezTo>
                  <a:pt x="171" y="182"/>
                  <a:pt x="168" y="179"/>
                  <a:pt x="165" y="176"/>
                </a:cubicBezTo>
                <a:cubicBezTo>
                  <a:pt x="161" y="173"/>
                  <a:pt x="157" y="171"/>
                  <a:pt x="153" y="170"/>
                </a:cubicBezTo>
                <a:cubicBezTo>
                  <a:pt x="148" y="168"/>
                  <a:pt x="143" y="168"/>
                  <a:pt x="137" y="168"/>
                </a:cubicBezTo>
                <a:cubicBezTo>
                  <a:pt x="131" y="168"/>
                  <a:pt x="126" y="169"/>
                  <a:pt x="121" y="171"/>
                </a:cubicBezTo>
                <a:cubicBezTo>
                  <a:pt x="116" y="173"/>
                  <a:pt x="112" y="176"/>
                  <a:pt x="109" y="179"/>
                </a:cubicBezTo>
                <a:cubicBezTo>
                  <a:pt x="106" y="183"/>
                  <a:pt x="103" y="187"/>
                  <a:pt x="102" y="192"/>
                </a:cubicBezTo>
                <a:cubicBezTo>
                  <a:pt x="100" y="197"/>
                  <a:pt x="99" y="203"/>
                  <a:pt x="99" y="209"/>
                </a:cubicBezTo>
                <a:cubicBezTo>
                  <a:pt x="114" y="209"/>
                  <a:pt x="114" y="209"/>
                  <a:pt x="114" y="209"/>
                </a:cubicBezTo>
                <a:cubicBezTo>
                  <a:pt x="114" y="205"/>
                  <a:pt x="114" y="202"/>
                  <a:pt x="115" y="199"/>
                </a:cubicBezTo>
                <a:cubicBezTo>
                  <a:pt x="116" y="195"/>
                  <a:pt x="118" y="192"/>
                  <a:pt x="120" y="190"/>
                </a:cubicBezTo>
                <a:cubicBezTo>
                  <a:pt x="121" y="187"/>
                  <a:pt x="124" y="185"/>
                  <a:pt x="127" y="184"/>
                </a:cubicBezTo>
                <a:cubicBezTo>
                  <a:pt x="130" y="182"/>
                  <a:pt x="133" y="181"/>
                  <a:pt x="137" y="181"/>
                </a:cubicBezTo>
                <a:cubicBezTo>
                  <a:pt x="144" y="181"/>
                  <a:pt x="149" y="183"/>
                  <a:pt x="153" y="186"/>
                </a:cubicBezTo>
                <a:cubicBezTo>
                  <a:pt x="158" y="190"/>
                  <a:pt x="160" y="195"/>
                  <a:pt x="160" y="202"/>
                </a:cubicBezTo>
                <a:cubicBezTo>
                  <a:pt x="160" y="205"/>
                  <a:pt x="159" y="208"/>
                  <a:pt x="158" y="211"/>
                </a:cubicBezTo>
                <a:cubicBezTo>
                  <a:pt x="156" y="214"/>
                  <a:pt x="155" y="216"/>
                  <a:pt x="153" y="218"/>
                </a:cubicBezTo>
                <a:cubicBezTo>
                  <a:pt x="150" y="219"/>
                  <a:pt x="148" y="221"/>
                  <a:pt x="145" y="222"/>
                </a:cubicBezTo>
                <a:cubicBezTo>
                  <a:pt x="142" y="223"/>
                  <a:pt x="139" y="223"/>
                  <a:pt x="136" y="223"/>
                </a:cubicBezTo>
                <a:cubicBezTo>
                  <a:pt x="131" y="223"/>
                  <a:pt x="131" y="223"/>
                  <a:pt x="131" y="223"/>
                </a:cubicBezTo>
                <a:cubicBezTo>
                  <a:pt x="130" y="223"/>
                  <a:pt x="130" y="223"/>
                  <a:pt x="129" y="223"/>
                </a:cubicBezTo>
                <a:cubicBezTo>
                  <a:pt x="129" y="236"/>
                  <a:pt x="129" y="236"/>
                  <a:pt x="129" y="236"/>
                </a:cubicBezTo>
                <a:cubicBezTo>
                  <a:pt x="132" y="236"/>
                  <a:pt x="135" y="235"/>
                  <a:pt x="138" y="235"/>
                </a:cubicBezTo>
                <a:cubicBezTo>
                  <a:pt x="142" y="235"/>
                  <a:pt x="146" y="236"/>
                  <a:pt x="149" y="237"/>
                </a:cubicBezTo>
                <a:cubicBezTo>
                  <a:pt x="152" y="238"/>
                  <a:pt x="155" y="240"/>
                  <a:pt x="157" y="242"/>
                </a:cubicBezTo>
                <a:cubicBezTo>
                  <a:pt x="160" y="244"/>
                  <a:pt x="161" y="246"/>
                  <a:pt x="163" y="250"/>
                </a:cubicBezTo>
                <a:cubicBezTo>
                  <a:pt x="164" y="253"/>
                  <a:pt x="165" y="256"/>
                  <a:pt x="165" y="260"/>
                </a:cubicBezTo>
                <a:cubicBezTo>
                  <a:pt x="165" y="264"/>
                  <a:pt x="164" y="268"/>
                  <a:pt x="163" y="271"/>
                </a:cubicBezTo>
                <a:cubicBezTo>
                  <a:pt x="161" y="274"/>
                  <a:pt x="159" y="276"/>
                  <a:pt x="157" y="27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587">
            <a:extLst>
              <a:ext uri="{FF2B5EF4-FFF2-40B4-BE49-F238E27FC236}">
                <a16:creationId xmlns:a16="http://schemas.microsoft.com/office/drawing/2014/main" id="{5774BD98-083A-490D-D842-9E077D489FFB}"/>
              </a:ext>
            </a:extLst>
          </p:cNvPr>
          <p:cNvSpPr/>
          <p:nvPr/>
        </p:nvSpPr>
        <p:spPr>
          <a:xfrm>
            <a:off x="10554099" y="4286851"/>
            <a:ext cx="434975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53" y="280"/>
                </a:moveTo>
                <a:cubicBezTo>
                  <a:pt x="353" y="280"/>
                  <a:pt x="353" y="280"/>
                  <a:pt x="353" y="280"/>
                </a:cubicBezTo>
                <a:cubicBezTo>
                  <a:pt x="353" y="274"/>
                  <a:pt x="350" y="268"/>
                  <a:pt x="346" y="263"/>
                </a:cubicBezTo>
                <a:cubicBezTo>
                  <a:pt x="345" y="262"/>
                  <a:pt x="343" y="261"/>
                  <a:pt x="342" y="260"/>
                </a:cubicBezTo>
                <a:cubicBezTo>
                  <a:pt x="274" y="207"/>
                  <a:pt x="274" y="207"/>
                  <a:pt x="274" y="207"/>
                </a:cubicBezTo>
                <a:cubicBezTo>
                  <a:pt x="269" y="203"/>
                  <a:pt x="263" y="200"/>
                  <a:pt x="257" y="200"/>
                </a:cubicBezTo>
                <a:cubicBezTo>
                  <a:pt x="251" y="200"/>
                  <a:pt x="246" y="202"/>
                  <a:pt x="242" y="205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3" y="224"/>
                  <a:pt x="223" y="224"/>
                  <a:pt x="223" y="224"/>
                </a:cubicBezTo>
                <a:cubicBezTo>
                  <a:pt x="220" y="227"/>
                  <a:pt x="216" y="230"/>
                  <a:pt x="211" y="230"/>
                </a:cubicBezTo>
                <a:cubicBezTo>
                  <a:pt x="206" y="230"/>
                  <a:pt x="201" y="227"/>
                  <a:pt x="198" y="223"/>
                </a:cubicBezTo>
                <a:cubicBezTo>
                  <a:pt x="198" y="223"/>
                  <a:pt x="198" y="223"/>
                  <a:pt x="198" y="223"/>
                </a:cubicBezTo>
                <a:cubicBezTo>
                  <a:pt x="172" y="204"/>
                  <a:pt x="148" y="181"/>
                  <a:pt x="129" y="155"/>
                </a:cubicBezTo>
                <a:cubicBezTo>
                  <a:pt x="129" y="155"/>
                  <a:pt x="130" y="155"/>
                  <a:pt x="130" y="155"/>
                </a:cubicBezTo>
                <a:cubicBezTo>
                  <a:pt x="126" y="152"/>
                  <a:pt x="123" y="147"/>
                  <a:pt x="123" y="141"/>
                </a:cubicBezTo>
                <a:cubicBezTo>
                  <a:pt x="123" y="136"/>
                  <a:pt x="125" y="132"/>
                  <a:pt x="129" y="129"/>
                </a:cubicBezTo>
                <a:cubicBezTo>
                  <a:pt x="129" y="129"/>
                  <a:pt x="129" y="129"/>
                  <a:pt x="129" y="129"/>
                </a:cubicBezTo>
                <a:cubicBezTo>
                  <a:pt x="147" y="110"/>
                  <a:pt x="147" y="110"/>
                  <a:pt x="147" y="110"/>
                </a:cubicBezTo>
                <a:cubicBezTo>
                  <a:pt x="150" y="106"/>
                  <a:pt x="152" y="101"/>
                  <a:pt x="152" y="96"/>
                </a:cubicBezTo>
                <a:cubicBezTo>
                  <a:pt x="152" y="89"/>
                  <a:pt x="150" y="83"/>
                  <a:pt x="145" y="79"/>
                </a:cubicBezTo>
                <a:cubicBezTo>
                  <a:pt x="92" y="11"/>
                  <a:pt x="92" y="11"/>
                  <a:pt x="92" y="11"/>
                </a:cubicBezTo>
                <a:cubicBezTo>
                  <a:pt x="91" y="9"/>
                  <a:pt x="90" y="8"/>
                  <a:pt x="89" y="7"/>
                </a:cubicBezTo>
                <a:cubicBezTo>
                  <a:pt x="85" y="2"/>
                  <a:pt x="79" y="0"/>
                  <a:pt x="72" y="0"/>
                </a:cubicBezTo>
                <a:cubicBezTo>
                  <a:pt x="40" y="0"/>
                  <a:pt x="0" y="37"/>
                  <a:pt x="0" y="84"/>
                </a:cubicBezTo>
                <a:cubicBezTo>
                  <a:pt x="0" y="97"/>
                  <a:pt x="3" y="109"/>
                  <a:pt x="8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56" y="216"/>
                  <a:pt x="136" y="297"/>
                  <a:pt x="232" y="345"/>
                </a:cubicBezTo>
                <a:cubicBezTo>
                  <a:pt x="233" y="345"/>
                  <a:pt x="233" y="345"/>
                  <a:pt x="233" y="345"/>
                </a:cubicBezTo>
                <a:cubicBezTo>
                  <a:pt x="244" y="350"/>
                  <a:pt x="256" y="353"/>
                  <a:pt x="269" y="353"/>
                </a:cubicBezTo>
                <a:cubicBezTo>
                  <a:pt x="315" y="353"/>
                  <a:pt x="353" y="313"/>
                  <a:pt x="353" y="281"/>
                </a:cubicBezTo>
                <a:cubicBezTo>
                  <a:pt x="353" y="281"/>
                  <a:pt x="353" y="280"/>
                  <a:pt x="353" y="280"/>
                </a:cubicBezTo>
                <a:moveTo>
                  <a:pt x="269" y="337"/>
                </a:moveTo>
                <a:cubicBezTo>
                  <a:pt x="259" y="337"/>
                  <a:pt x="249" y="335"/>
                  <a:pt x="240" y="330"/>
                </a:cubicBezTo>
                <a:cubicBezTo>
                  <a:pt x="239" y="330"/>
                  <a:pt x="238" y="329"/>
                  <a:pt x="237" y="329"/>
                </a:cubicBezTo>
                <a:cubicBezTo>
                  <a:pt x="146" y="283"/>
                  <a:pt x="70" y="207"/>
                  <a:pt x="23" y="116"/>
                </a:cubicBezTo>
                <a:cubicBezTo>
                  <a:pt x="23" y="115"/>
                  <a:pt x="23" y="114"/>
                  <a:pt x="22" y="113"/>
                </a:cubicBezTo>
                <a:cubicBezTo>
                  <a:pt x="18" y="104"/>
                  <a:pt x="16" y="94"/>
                  <a:pt x="16" y="84"/>
                </a:cubicBezTo>
                <a:cubicBezTo>
                  <a:pt x="16" y="45"/>
                  <a:pt x="50" y="16"/>
                  <a:pt x="72" y="16"/>
                </a:cubicBezTo>
                <a:cubicBezTo>
                  <a:pt x="75" y="16"/>
                  <a:pt x="77" y="17"/>
                  <a:pt x="78" y="18"/>
                </a:cubicBezTo>
                <a:cubicBezTo>
                  <a:pt x="78" y="18"/>
                  <a:pt x="78" y="19"/>
                  <a:pt x="79" y="19"/>
                </a:cubicBezTo>
                <a:cubicBezTo>
                  <a:pt x="79" y="20"/>
                  <a:pt x="79" y="20"/>
                  <a:pt x="80" y="21"/>
                </a:cubicBezTo>
                <a:cubicBezTo>
                  <a:pt x="133" y="89"/>
                  <a:pt x="133" y="89"/>
                  <a:pt x="133" y="89"/>
                </a:cubicBezTo>
                <a:cubicBezTo>
                  <a:pt x="133" y="89"/>
                  <a:pt x="133" y="90"/>
                  <a:pt x="134" y="90"/>
                </a:cubicBezTo>
                <a:cubicBezTo>
                  <a:pt x="135" y="91"/>
                  <a:pt x="136" y="93"/>
                  <a:pt x="136" y="96"/>
                </a:cubicBezTo>
                <a:cubicBezTo>
                  <a:pt x="136" y="97"/>
                  <a:pt x="136" y="99"/>
                  <a:pt x="135" y="100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0" y="124"/>
                  <a:pt x="107" y="132"/>
                  <a:pt x="107" y="141"/>
                </a:cubicBezTo>
                <a:cubicBezTo>
                  <a:pt x="107" y="150"/>
                  <a:pt x="110" y="158"/>
                  <a:pt x="116" y="163"/>
                </a:cubicBezTo>
                <a:cubicBezTo>
                  <a:pt x="116" y="164"/>
                  <a:pt x="116" y="164"/>
                  <a:pt x="116" y="164"/>
                </a:cubicBezTo>
                <a:cubicBezTo>
                  <a:pt x="136" y="192"/>
                  <a:pt x="160" y="216"/>
                  <a:pt x="188" y="236"/>
                </a:cubicBezTo>
                <a:cubicBezTo>
                  <a:pt x="189" y="236"/>
                  <a:pt x="189" y="236"/>
                  <a:pt x="189" y="237"/>
                </a:cubicBezTo>
                <a:cubicBezTo>
                  <a:pt x="195" y="242"/>
                  <a:pt x="203" y="246"/>
                  <a:pt x="211" y="246"/>
                </a:cubicBezTo>
                <a:cubicBezTo>
                  <a:pt x="220" y="246"/>
                  <a:pt x="228" y="242"/>
                  <a:pt x="234" y="236"/>
                </a:cubicBezTo>
                <a:cubicBezTo>
                  <a:pt x="234" y="236"/>
                  <a:pt x="234" y="236"/>
                  <a:pt x="235" y="236"/>
                </a:cubicBezTo>
                <a:cubicBezTo>
                  <a:pt x="253" y="217"/>
                  <a:pt x="253" y="217"/>
                  <a:pt x="253" y="217"/>
                </a:cubicBezTo>
                <a:cubicBezTo>
                  <a:pt x="254" y="217"/>
                  <a:pt x="255" y="216"/>
                  <a:pt x="257" y="216"/>
                </a:cubicBezTo>
                <a:cubicBezTo>
                  <a:pt x="259" y="216"/>
                  <a:pt x="261" y="218"/>
                  <a:pt x="262" y="219"/>
                </a:cubicBezTo>
                <a:cubicBezTo>
                  <a:pt x="263" y="219"/>
                  <a:pt x="263" y="219"/>
                  <a:pt x="264" y="220"/>
                </a:cubicBezTo>
                <a:cubicBezTo>
                  <a:pt x="332" y="273"/>
                  <a:pt x="332" y="273"/>
                  <a:pt x="332" y="273"/>
                </a:cubicBezTo>
                <a:cubicBezTo>
                  <a:pt x="332" y="273"/>
                  <a:pt x="333" y="273"/>
                  <a:pt x="333" y="274"/>
                </a:cubicBezTo>
                <a:cubicBezTo>
                  <a:pt x="334" y="274"/>
                  <a:pt x="334" y="275"/>
                  <a:pt x="334" y="275"/>
                </a:cubicBezTo>
                <a:cubicBezTo>
                  <a:pt x="335" y="276"/>
                  <a:pt x="337" y="278"/>
                  <a:pt x="337" y="280"/>
                </a:cubicBezTo>
                <a:cubicBezTo>
                  <a:pt x="337" y="281"/>
                  <a:pt x="337" y="281"/>
                  <a:pt x="337" y="282"/>
                </a:cubicBezTo>
                <a:cubicBezTo>
                  <a:pt x="336" y="304"/>
                  <a:pt x="307" y="337"/>
                  <a:pt x="269" y="337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724">
            <a:extLst>
              <a:ext uri="{FF2B5EF4-FFF2-40B4-BE49-F238E27FC236}">
                <a16:creationId xmlns:a16="http://schemas.microsoft.com/office/drawing/2014/main" id="{D8990320-A2DD-A201-1236-542281DA6F14}"/>
              </a:ext>
            </a:extLst>
          </p:cNvPr>
          <p:cNvSpPr/>
          <p:nvPr/>
        </p:nvSpPr>
        <p:spPr>
          <a:xfrm>
            <a:off x="4519415" y="5962098"/>
            <a:ext cx="433388" cy="433388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45" y="168"/>
                </a:moveTo>
                <a:cubicBezTo>
                  <a:pt x="340" y="168"/>
                  <a:pt x="337" y="172"/>
                  <a:pt x="337" y="176"/>
                </a:cubicBezTo>
                <a:cubicBezTo>
                  <a:pt x="337" y="265"/>
                  <a:pt x="265" y="337"/>
                  <a:pt x="176" y="337"/>
                </a:cubicBezTo>
                <a:cubicBezTo>
                  <a:pt x="87" y="337"/>
                  <a:pt x="16" y="265"/>
                  <a:pt x="16" y="176"/>
                </a:cubicBezTo>
                <a:cubicBezTo>
                  <a:pt x="16" y="88"/>
                  <a:pt x="87" y="16"/>
                  <a:pt x="176" y="16"/>
                </a:cubicBezTo>
                <a:cubicBezTo>
                  <a:pt x="229" y="16"/>
                  <a:pt x="275" y="41"/>
                  <a:pt x="305" y="80"/>
                </a:cubicBezTo>
                <a:cubicBezTo>
                  <a:pt x="240" y="80"/>
                  <a:pt x="240" y="80"/>
                  <a:pt x="240" y="80"/>
                </a:cubicBezTo>
                <a:cubicBezTo>
                  <a:pt x="236" y="80"/>
                  <a:pt x="232" y="84"/>
                  <a:pt x="232" y="88"/>
                </a:cubicBezTo>
                <a:cubicBezTo>
                  <a:pt x="232" y="92"/>
                  <a:pt x="236" y="96"/>
                  <a:pt x="240" y="96"/>
                </a:cubicBezTo>
                <a:cubicBezTo>
                  <a:pt x="321" y="96"/>
                  <a:pt x="321" y="96"/>
                  <a:pt x="321" y="96"/>
                </a:cubicBezTo>
                <a:cubicBezTo>
                  <a:pt x="325" y="96"/>
                  <a:pt x="329" y="92"/>
                  <a:pt x="329" y="88"/>
                </a:cubicBezTo>
                <a:cubicBezTo>
                  <a:pt x="329" y="8"/>
                  <a:pt x="329" y="8"/>
                  <a:pt x="329" y="8"/>
                </a:cubicBezTo>
                <a:cubicBezTo>
                  <a:pt x="329" y="3"/>
                  <a:pt x="325" y="0"/>
                  <a:pt x="321" y="0"/>
                </a:cubicBezTo>
                <a:cubicBezTo>
                  <a:pt x="316" y="0"/>
                  <a:pt x="313" y="3"/>
                  <a:pt x="313" y="8"/>
                </a:cubicBezTo>
                <a:cubicBezTo>
                  <a:pt x="313" y="64"/>
                  <a:pt x="313" y="64"/>
                  <a:pt x="313" y="64"/>
                </a:cubicBezTo>
                <a:cubicBezTo>
                  <a:pt x="280" y="25"/>
                  <a:pt x="231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274"/>
                  <a:pt x="79" y="353"/>
                  <a:pt x="176" y="353"/>
                </a:cubicBezTo>
                <a:cubicBezTo>
                  <a:pt x="274" y="353"/>
                  <a:pt x="353" y="274"/>
                  <a:pt x="353" y="176"/>
                </a:cubicBezTo>
                <a:cubicBezTo>
                  <a:pt x="353" y="172"/>
                  <a:pt x="349" y="168"/>
                  <a:pt x="345" y="16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800">
            <a:extLst>
              <a:ext uri="{FF2B5EF4-FFF2-40B4-BE49-F238E27FC236}">
                <a16:creationId xmlns:a16="http://schemas.microsoft.com/office/drawing/2014/main" id="{0726E736-E510-3826-36E3-1BD48C60BC73}"/>
              </a:ext>
            </a:extLst>
          </p:cNvPr>
          <p:cNvSpPr/>
          <p:nvPr/>
        </p:nvSpPr>
        <p:spPr>
          <a:xfrm>
            <a:off x="5259670" y="5936893"/>
            <a:ext cx="436563" cy="436563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345" y="0"/>
                </a:moveTo>
                <a:cubicBezTo>
                  <a:pt x="56" y="0"/>
                  <a:pt x="56" y="0"/>
                  <a:pt x="56" y="0"/>
                </a:cubicBezTo>
                <a:cubicBezTo>
                  <a:pt x="52" y="0"/>
                  <a:pt x="48" y="4"/>
                  <a:pt x="48" y="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33"/>
                  <a:pt x="52" y="137"/>
                  <a:pt x="56" y="137"/>
                </a:cubicBezTo>
                <a:cubicBezTo>
                  <a:pt x="61" y="137"/>
                  <a:pt x="64" y="133"/>
                  <a:pt x="64" y="128"/>
                </a:cubicBezTo>
                <a:cubicBezTo>
                  <a:pt x="64" y="16"/>
                  <a:pt x="64" y="16"/>
                  <a:pt x="64" y="16"/>
                </a:cubicBezTo>
                <a:cubicBezTo>
                  <a:pt x="337" y="16"/>
                  <a:pt x="337" y="16"/>
                  <a:pt x="337" y="16"/>
                </a:cubicBezTo>
                <a:cubicBezTo>
                  <a:pt x="337" y="337"/>
                  <a:pt x="337" y="337"/>
                  <a:pt x="337" y="337"/>
                </a:cubicBezTo>
                <a:cubicBezTo>
                  <a:pt x="64" y="337"/>
                  <a:pt x="64" y="337"/>
                  <a:pt x="64" y="337"/>
                </a:cubicBezTo>
                <a:cubicBezTo>
                  <a:pt x="64" y="225"/>
                  <a:pt x="64" y="225"/>
                  <a:pt x="64" y="225"/>
                </a:cubicBezTo>
                <a:cubicBezTo>
                  <a:pt x="64" y="220"/>
                  <a:pt x="61" y="217"/>
                  <a:pt x="56" y="217"/>
                </a:cubicBezTo>
                <a:cubicBezTo>
                  <a:pt x="52" y="217"/>
                  <a:pt x="48" y="220"/>
                  <a:pt x="48" y="225"/>
                </a:cubicBezTo>
                <a:cubicBezTo>
                  <a:pt x="48" y="345"/>
                  <a:pt x="48" y="345"/>
                  <a:pt x="48" y="345"/>
                </a:cubicBezTo>
                <a:cubicBezTo>
                  <a:pt x="48" y="350"/>
                  <a:pt x="52" y="353"/>
                  <a:pt x="56" y="353"/>
                </a:cubicBezTo>
                <a:cubicBezTo>
                  <a:pt x="345" y="353"/>
                  <a:pt x="345" y="353"/>
                  <a:pt x="345" y="353"/>
                </a:cubicBezTo>
                <a:cubicBezTo>
                  <a:pt x="350" y="353"/>
                  <a:pt x="353" y="350"/>
                  <a:pt x="353" y="345"/>
                </a:cubicBezTo>
                <a:cubicBezTo>
                  <a:pt x="353" y="8"/>
                  <a:pt x="353" y="8"/>
                  <a:pt x="353" y="8"/>
                </a:cubicBezTo>
                <a:cubicBezTo>
                  <a:pt x="353" y="4"/>
                  <a:pt x="350" y="0"/>
                  <a:pt x="345" y="0"/>
                </a:cubicBezTo>
                <a:moveTo>
                  <a:pt x="211" y="235"/>
                </a:moveTo>
                <a:cubicBezTo>
                  <a:pt x="210" y="237"/>
                  <a:pt x="209" y="239"/>
                  <a:pt x="209" y="241"/>
                </a:cubicBezTo>
                <a:cubicBezTo>
                  <a:pt x="209" y="245"/>
                  <a:pt x="212" y="249"/>
                  <a:pt x="217" y="249"/>
                </a:cubicBezTo>
                <a:cubicBezTo>
                  <a:pt x="219" y="249"/>
                  <a:pt x="221" y="248"/>
                  <a:pt x="222" y="247"/>
                </a:cubicBezTo>
                <a:cubicBezTo>
                  <a:pt x="287" y="182"/>
                  <a:pt x="287" y="182"/>
                  <a:pt x="287" y="182"/>
                </a:cubicBezTo>
                <a:cubicBezTo>
                  <a:pt x="288" y="181"/>
                  <a:pt x="289" y="179"/>
                  <a:pt x="289" y="177"/>
                </a:cubicBezTo>
                <a:cubicBezTo>
                  <a:pt x="289" y="174"/>
                  <a:pt x="288" y="172"/>
                  <a:pt x="287" y="171"/>
                </a:cubicBezTo>
                <a:cubicBezTo>
                  <a:pt x="222" y="107"/>
                  <a:pt x="222" y="107"/>
                  <a:pt x="222" y="107"/>
                </a:cubicBezTo>
                <a:cubicBezTo>
                  <a:pt x="221" y="105"/>
                  <a:pt x="219" y="104"/>
                  <a:pt x="217" y="104"/>
                </a:cubicBezTo>
                <a:cubicBezTo>
                  <a:pt x="212" y="104"/>
                  <a:pt x="209" y="108"/>
                  <a:pt x="209" y="112"/>
                </a:cubicBezTo>
                <a:cubicBezTo>
                  <a:pt x="209" y="115"/>
                  <a:pt x="210" y="117"/>
                  <a:pt x="211" y="118"/>
                </a:cubicBezTo>
                <a:cubicBezTo>
                  <a:pt x="261" y="169"/>
                  <a:pt x="261" y="169"/>
                  <a:pt x="261" y="169"/>
                </a:cubicBezTo>
                <a:cubicBezTo>
                  <a:pt x="8" y="169"/>
                  <a:pt x="8" y="169"/>
                  <a:pt x="8" y="169"/>
                </a:cubicBezTo>
                <a:cubicBezTo>
                  <a:pt x="3" y="169"/>
                  <a:pt x="0" y="172"/>
                  <a:pt x="0" y="177"/>
                </a:cubicBezTo>
                <a:cubicBezTo>
                  <a:pt x="0" y="181"/>
                  <a:pt x="3" y="185"/>
                  <a:pt x="8" y="185"/>
                </a:cubicBezTo>
                <a:cubicBezTo>
                  <a:pt x="261" y="185"/>
                  <a:pt x="261" y="185"/>
                  <a:pt x="261" y="185"/>
                </a:cubicBezTo>
                <a:lnTo>
                  <a:pt x="211" y="23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801">
            <a:extLst>
              <a:ext uri="{FF2B5EF4-FFF2-40B4-BE49-F238E27FC236}">
                <a16:creationId xmlns:a16="http://schemas.microsoft.com/office/drawing/2014/main" id="{17D5C8F9-4852-FD6E-8F4D-2F6EDE68324D}"/>
              </a:ext>
            </a:extLst>
          </p:cNvPr>
          <p:cNvSpPr/>
          <p:nvPr/>
        </p:nvSpPr>
        <p:spPr>
          <a:xfrm>
            <a:off x="6093107" y="5936893"/>
            <a:ext cx="436563" cy="436563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297" y="217"/>
                </a:moveTo>
                <a:cubicBezTo>
                  <a:pt x="293" y="217"/>
                  <a:pt x="289" y="220"/>
                  <a:pt x="289" y="225"/>
                </a:cubicBezTo>
                <a:cubicBezTo>
                  <a:pt x="289" y="337"/>
                  <a:pt x="289" y="337"/>
                  <a:pt x="289" y="337"/>
                </a:cubicBezTo>
                <a:cubicBezTo>
                  <a:pt x="16" y="337"/>
                  <a:pt x="16" y="337"/>
                  <a:pt x="16" y="337"/>
                </a:cubicBezTo>
                <a:cubicBezTo>
                  <a:pt x="16" y="16"/>
                  <a:pt x="16" y="16"/>
                  <a:pt x="16" y="16"/>
                </a:cubicBezTo>
                <a:cubicBezTo>
                  <a:pt x="289" y="16"/>
                  <a:pt x="289" y="16"/>
                  <a:pt x="289" y="16"/>
                </a:cubicBezTo>
                <a:cubicBezTo>
                  <a:pt x="289" y="128"/>
                  <a:pt x="289" y="128"/>
                  <a:pt x="289" y="128"/>
                </a:cubicBezTo>
                <a:cubicBezTo>
                  <a:pt x="289" y="133"/>
                  <a:pt x="293" y="137"/>
                  <a:pt x="297" y="137"/>
                </a:cubicBezTo>
                <a:cubicBezTo>
                  <a:pt x="302" y="137"/>
                  <a:pt x="305" y="133"/>
                  <a:pt x="305" y="12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5" y="4"/>
                  <a:pt x="302" y="0"/>
                  <a:pt x="297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50"/>
                  <a:pt x="4" y="353"/>
                  <a:pt x="8" y="353"/>
                </a:cubicBezTo>
                <a:cubicBezTo>
                  <a:pt x="297" y="353"/>
                  <a:pt x="297" y="353"/>
                  <a:pt x="297" y="353"/>
                </a:cubicBezTo>
                <a:cubicBezTo>
                  <a:pt x="302" y="353"/>
                  <a:pt x="305" y="350"/>
                  <a:pt x="305" y="345"/>
                </a:cubicBezTo>
                <a:cubicBezTo>
                  <a:pt x="305" y="225"/>
                  <a:pt x="305" y="225"/>
                  <a:pt x="305" y="225"/>
                </a:cubicBezTo>
                <a:cubicBezTo>
                  <a:pt x="305" y="220"/>
                  <a:pt x="302" y="217"/>
                  <a:pt x="297" y="217"/>
                </a:cubicBezTo>
                <a:moveTo>
                  <a:pt x="345" y="169"/>
                </a:moveTo>
                <a:cubicBezTo>
                  <a:pt x="92" y="169"/>
                  <a:pt x="92" y="169"/>
                  <a:pt x="92" y="169"/>
                </a:cubicBezTo>
                <a:cubicBezTo>
                  <a:pt x="142" y="118"/>
                  <a:pt x="142" y="118"/>
                  <a:pt x="142" y="118"/>
                </a:cubicBezTo>
                <a:cubicBezTo>
                  <a:pt x="144" y="117"/>
                  <a:pt x="145" y="115"/>
                  <a:pt x="145" y="112"/>
                </a:cubicBezTo>
                <a:cubicBezTo>
                  <a:pt x="145" y="108"/>
                  <a:pt x="141" y="104"/>
                  <a:pt x="137" y="104"/>
                </a:cubicBezTo>
                <a:cubicBezTo>
                  <a:pt x="134" y="104"/>
                  <a:pt x="132" y="105"/>
                  <a:pt x="131" y="107"/>
                </a:cubicBezTo>
                <a:cubicBezTo>
                  <a:pt x="67" y="171"/>
                  <a:pt x="67" y="171"/>
                  <a:pt x="67" y="171"/>
                </a:cubicBezTo>
                <a:cubicBezTo>
                  <a:pt x="65" y="172"/>
                  <a:pt x="64" y="174"/>
                  <a:pt x="64" y="177"/>
                </a:cubicBezTo>
                <a:cubicBezTo>
                  <a:pt x="64" y="179"/>
                  <a:pt x="65" y="181"/>
                  <a:pt x="67" y="182"/>
                </a:cubicBezTo>
                <a:cubicBezTo>
                  <a:pt x="131" y="247"/>
                  <a:pt x="131" y="247"/>
                  <a:pt x="131" y="247"/>
                </a:cubicBezTo>
                <a:cubicBezTo>
                  <a:pt x="132" y="248"/>
                  <a:pt x="134" y="249"/>
                  <a:pt x="137" y="249"/>
                </a:cubicBezTo>
                <a:cubicBezTo>
                  <a:pt x="141" y="249"/>
                  <a:pt x="145" y="245"/>
                  <a:pt x="145" y="241"/>
                </a:cubicBezTo>
                <a:cubicBezTo>
                  <a:pt x="145" y="239"/>
                  <a:pt x="144" y="237"/>
                  <a:pt x="142" y="235"/>
                </a:cubicBezTo>
                <a:cubicBezTo>
                  <a:pt x="92" y="185"/>
                  <a:pt x="92" y="185"/>
                  <a:pt x="92" y="185"/>
                </a:cubicBezTo>
                <a:cubicBezTo>
                  <a:pt x="345" y="185"/>
                  <a:pt x="345" y="185"/>
                  <a:pt x="345" y="185"/>
                </a:cubicBezTo>
                <a:cubicBezTo>
                  <a:pt x="350" y="185"/>
                  <a:pt x="353" y="181"/>
                  <a:pt x="353" y="177"/>
                </a:cubicBezTo>
                <a:cubicBezTo>
                  <a:pt x="353" y="172"/>
                  <a:pt x="350" y="169"/>
                  <a:pt x="345" y="169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802">
            <a:extLst>
              <a:ext uri="{FF2B5EF4-FFF2-40B4-BE49-F238E27FC236}">
                <a16:creationId xmlns:a16="http://schemas.microsoft.com/office/drawing/2014/main" id="{36E4DF09-ACED-32F5-53FA-F77C5AAE98CB}"/>
              </a:ext>
            </a:extLst>
          </p:cNvPr>
          <p:cNvSpPr/>
          <p:nvPr/>
        </p:nvSpPr>
        <p:spPr>
          <a:xfrm>
            <a:off x="7036082" y="5936893"/>
            <a:ext cx="217488" cy="436563"/>
          </a:xfrm>
          <a:custGeom>
            <a:avLst/>
            <a:gdLst/>
            <a:ahLst/>
            <a:cxnLst/>
            <a:rect l="0" t="0" r="0" b="0"/>
            <a:pathLst>
              <a:path w="176" h="353" extrusionOk="0">
                <a:moveTo>
                  <a:pt x="168" y="257"/>
                </a:moveTo>
                <a:cubicBezTo>
                  <a:pt x="166" y="257"/>
                  <a:pt x="164" y="258"/>
                  <a:pt x="163" y="259"/>
                </a:cubicBezTo>
                <a:cubicBezTo>
                  <a:pt x="96" y="326"/>
                  <a:pt x="96" y="326"/>
                  <a:pt x="96" y="326"/>
                </a:cubicBezTo>
                <a:cubicBezTo>
                  <a:pt x="96" y="8"/>
                  <a:pt x="96" y="8"/>
                  <a:pt x="96" y="8"/>
                </a:cubicBezTo>
                <a:cubicBezTo>
                  <a:pt x="96" y="4"/>
                  <a:pt x="93" y="0"/>
                  <a:pt x="88" y="0"/>
                </a:cubicBezTo>
                <a:cubicBezTo>
                  <a:pt x="84" y="0"/>
                  <a:pt x="80" y="4"/>
                  <a:pt x="80" y="8"/>
                </a:cubicBezTo>
                <a:cubicBezTo>
                  <a:pt x="80" y="326"/>
                  <a:pt x="80" y="326"/>
                  <a:pt x="80" y="326"/>
                </a:cubicBezTo>
                <a:cubicBezTo>
                  <a:pt x="14" y="259"/>
                  <a:pt x="14" y="259"/>
                  <a:pt x="14" y="259"/>
                </a:cubicBezTo>
                <a:cubicBezTo>
                  <a:pt x="12" y="258"/>
                  <a:pt x="10" y="257"/>
                  <a:pt x="8" y="257"/>
                </a:cubicBezTo>
                <a:cubicBezTo>
                  <a:pt x="3" y="257"/>
                  <a:pt x="0" y="261"/>
                  <a:pt x="0" y="265"/>
                </a:cubicBezTo>
                <a:cubicBezTo>
                  <a:pt x="0" y="267"/>
                  <a:pt x="1" y="269"/>
                  <a:pt x="2" y="271"/>
                </a:cubicBezTo>
                <a:cubicBezTo>
                  <a:pt x="82" y="351"/>
                  <a:pt x="82" y="351"/>
                  <a:pt x="82" y="351"/>
                </a:cubicBezTo>
                <a:cubicBezTo>
                  <a:pt x="84" y="352"/>
                  <a:pt x="86" y="353"/>
                  <a:pt x="88" y="353"/>
                </a:cubicBezTo>
                <a:cubicBezTo>
                  <a:pt x="90" y="353"/>
                  <a:pt x="92" y="352"/>
                  <a:pt x="94" y="351"/>
                </a:cubicBezTo>
                <a:cubicBezTo>
                  <a:pt x="174" y="271"/>
                  <a:pt x="174" y="271"/>
                  <a:pt x="174" y="271"/>
                </a:cubicBezTo>
                <a:cubicBezTo>
                  <a:pt x="176" y="269"/>
                  <a:pt x="176" y="267"/>
                  <a:pt x="176" y="265"/>
                </a:cubicBezTo>
                <a:cubicBezTo>
                  <a:pt x="176" y="261"/>
                  <a:pt x="173" y="257"/>
                  <a:pt x="168" y="257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803">
            <a:extLst>
              <a:ext uri="{FF2B5EF4-FFF2-40B4-BE49-F238E27FC236}">
                <a16:creationId xmlns:a16="http://schemas.microsoft.com/office/drawing/2014/main" id="{1E332775-FDB3-768C-882C-5ACC0B78EDF2}"/>
              </a:ext>
            </a:extLst>
          </p:cNvPr>
          <p:cNvSpPr/>
          <p:nvPr/>
        </p:nvSpPr>
        <p:spPr>
          <a:xfrm>
            <a:off x="7869520" y="5936893"/>
            <a:ext cx="219075" cy="436563"/>
          </a:xfrm>
          <a:custGeom>
            <a:avLst/>
            <a:gdLst/>
            <a:ahLst/>
            <a:cxnLst/>
            <a:rect l="0" t="0" r="0" b="0"/>
            <a:pathLst>
              <a:path w="177" h="353" extrusionOk="0">
                <a:moveTo>
                  <a:pt x="174" y="83"/>
                </a:moveTo>
                <a:cubicBezTo>
                  <a:pt x="94" y="2"/>
                  <a:pt x="94" y="2"/>
                  <a:pt x="94" y="2"/>
                </a:cubicBezTo>
                <a:cubicBezTo>
                  <a:pt x="93" y="1"/>
                  <a:pt x="91" y="0"/>
                  <a:pt x="89" y="0"/>
                </a:cubicBezTo>
                <a:cubicBezTo>
                  <a:pt x="86" y="0"/>
                  <a:pt x="84" y="1"/>
                  <a:pt x="83" y="2"/>
                </a:cubicBezTo>
                <a:cubicBezTo>
                  <a:pt x="3" y="83"/>
                  <a:pt x="3" y="83"/>
                  <a:pt x="3" y="83"/>
                </a:cubicBezTo>
                <a:cubicBezTo>
                  <a:pt x="1" y="84"/>
                  <a:pt x="0" y="86"/>
                  <a:pt x="0" y="88"/>
                </a:cubicBezTo>
                <a:cubicBezTo>
                  <a:pt x="0" y="93"/>
                  <a:pt x="4" y="96"/>
                  <a:pt x="8" y="96"/>
                </a:cubicBezTo>
                <a:cubicBezTo>
                  <a:pt x="10" y="96"/>
                  <a:pt x="12" y="95"/>
                  <a:pt x="14" y="94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345"/>
                  <a:pt x="80" y="345"/>
                  <a:pt x="80" y="345"/>
                </a:cubicBezTo>
                <a:cubicBezTo>
                  <a:pt x="80" y="350"/>
                  <a:pt x="84" y="353"/>
                  <a:pt x="89" y="353"/>
                </a:cubicBezTo>
                <a:cubicBezTo>
                  <a:pt x="93" y="353"/>
                  <a:pt x="97" y="350"/>
                  <a:pt x="97" y="345"/>
                </a:cubicBezTo>
                <a:cubicBezTo>
                  <a:pt x="97" y="27"/>
                  <a:pt x="97" y="27"/>
                  <a:pt x="97" y="27"/>
                </a:cubicBezTo>
                <a:cubicBezTo>
                  <a:pt x="163" y="94"/>
                  <a:pt x="163" y="94"/>
                  <a:pt x="163" y="94"/>
                </a:cubicBezTo>
                <a:cubicBezTo>
                  <a:pt x="165" y="95"/>
                  <a:pt x="167" y="96"/>
                  <a:pt x="169" y="96"/>
                </a:cubicBezTo>
                <a:cubicBezTo>
                  <a:pt x="173" y="96"/>
                  <a:pt x="177" y="93"/>
                  <a:pt x="177" y="88"/>
                </a:cubicBezTo>
                <a:cubicBezTo>
                  <a:pt x="177" y="86"/>
                  <a:pt x="176" y="84"/>
                  <a:pt x="174" y="83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804">
            <a:extLst>
              <a:ext uri="{FF2B5EF4-FFF2-40B4-BE49-F238E27FC236}">
                <a16:creationId xmlns:a16="http://schemas.microsoft.com/office/drawing/2014/main" id="{8FCD423F-ADA3-ECBC-B85A-068A64E53138}"/>
              </a:ext>
            </a:extLst>
          </p:cNvPr>
          <p:cNvSpPr/>
          <p:nvPr/>
        </p:nvSpPr>
        <p:spPr>
          <a:xfrm>
            <a:off x="8593420" y="6046430"/>
            <a:ext cx="436563" cy="219075"/>
          </a:xfrm>
          <a:custGeom>
            <a:avLst/>
            <a:gdLst/>
            <a:ahLst/>
            <a:cxnLst/>
            <a:rect l="0" t="0" r="0" b="0"/>
            <a:pathLst>
              <a:path w="353" h="177" extrusionOk="0">
                <a:moveTo>
                  <a:pt x="345" y="81"/>
                </a:moveTo>
                <a:cubicBezTo>
                  <a:pt x="28" y="81"/>
                  <a:pt x="28" y="81"/>
                  <a:pt x="28" y="81"/>
                </a:cubicBezTo>
                <a:cubicBezTo>
                  <a:pt x="94" y="14"/>
                  <a:pt x="94" y="14"/>
                  <a:pt x="94" y="14"/>
                </a:cubicBezTo>
                <a:cubicBezTo>
                  <a:pt x="96" y="13"/>
                  <a:pt x="97" y="11"/>
                  <a:pt x="97" y="8"/>
                </a:cubicBezTo>
                <a:cubicBezTo>
                  <a:pt x="97" y="4"/>
                  <a:pt x="93" y="0"/>
                  <a:pt x="89" y="0"/>
                </a:cubicBezTo>
                <a:cubicBezTo>
                  <a:pt x="86" y="0"/>
                  <a:pt x="84" y="1"/>
                  <a:pt x="83" y="3"/>
                </a:cubicBezTo>
                <a:cubicBezTo>
                  <a:pt x="3" y="83"/>
                  <a:pt x="3" y="83"/>
                  <a:pt x="3" y="83"/>
                </a:cubicBezTo>
                <a:cubicBezTo>
                  <a:pt x="1" y="84"/>
                  <a:pt x="0" y="86"/>
                  <a:pt x="0" y="89"/>
                </a:cubicBezTo>
                <a:cubicBezTo>
                  <a:pt x="0" y="91"/>
                  <a:pt x="1" y="93"/>
                  <a:pt x="3" y="94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4" y="176"/>
                  <a:pt x="86" y="177"/>
                  <a:pt x="89" y="177"/>
                </a:cubicBezTo>
                <a:cubicBezTo>
                  <a:pt x="93" y="177"/>
                  <a:pt x="97" y="173"/>
                  <a:pt x="97" y="169"/>
                </a:cubicBezTo>
                <a:cubicBezTo>
                  <a:pt x="97" y="167"/>
                  <a:pt x="96" y="165"/>
                  <a:pt x="94" y="163"/>
                </a:cubicBezTo>
                <a:cubicBezTo>
                  <a:pt x="28" y="97"/>
                  <a:pt x="28" y="97"/>
                  <a:pt x="28" y="97"/>
                </a:cubicBezTo>
                <a:cubicBezTo>
                  <a:pt x="345" y="97"/>
                  <a:pt x="345" y="97"/>
                  <a:pt x="345" y="97"/>
                </a:cubicBezTo>
                <a:cubicBezTo>
                  <a:pt x="350" y="97"/>
                  <a:pt x="353" y="93"/>
                  <a:pt x="353" y="89"/>
                </a:cubicBezTo>
                <a:cubicBezTo>
                  <a:pt x="353" y="84"/>
                  <a:pt x="350" y="81"/>
                  <a:pt x="345" y="81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805">
            <a:extLst>
              <a:ext uri="{FF2B5EF4-FFF2-40B4-BE49-F238E27FC236}">
                <a16:creationId xmlns:a16="http://schemas.microsoft.com/office/drawing/2014/main" id="{7D293FD7-8ACF-97E7-2F38-2E25D5A4BC50}"/>
              </a:ext>
            </a:extLst>
          </p:cNvPr>
          <p:cNvSpPr/>
          <p:nvPr/>
        </p:nvSpPr>
        <p:spPr>
          <a:xfrm>
            <a:off x="9428445" y="6046430"/>
            <a:ext cx="436563" cy="219075"/>
          </a:xfrm>
          <a:custGeom>
            <a:avLst/>
            <a:gdLst/>
            <a:ahLst/>
            <a:cxnLst/>
            <a:rect l="0" t="0" r="0" b="0"/>
            <a:pathLst>
              <a:path w="353" h="177" extrusionOk="0">
                <a:moveTo>
                  <a:pt x="350" y="83"/>
                </a:moveTo>
                <a:cubicBezTo>
                  <a:pt x="270" y="3"/>
                  <a:pt x="270" y="3"/>
                  <a:pt x="270" y="3"/>
                </a:cubicBezTo>
                <a:cubicBezTo>
                  <a:pt x="269" y="1"/>
                  <a:pt x="267" y="0"/>
                  <a:pt x="264" y="0"/>
                </a:cubicBezTo>
                <a:cubicBezTo>
                  <a:pt x="260" y="0"/>
                  <a:pt x="256" y="4"/>
                  <a:pt x="256" y="8"/>
                </a:cubicBezTo>
                <a:cubicBezTo>
                  <a:pt x="256" y="11"/>
                  <a:pt x="257" y="13"/>
                  <a:pt x="259" y="14"/>
                </a:cubicBezTo>
                <a:cubicBezTo>
                  <a:pt x="325" y="81"/>
                  <a:pt x="325" y="81"/>
                  <a:pt x="325" y="81"/>
                </a:cubicBez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0" y="84"/>
                  <a:pt x="0" y="89"/>
                </a:cubicBezTo>
                <a:cubicBezTo>
                  <a:pt x="0" y="93"/>
                  <a:pt x="3" y="97"/>
                  <a:pt x="8" y="97"/>
                </a:cubicBezTo>
                <a:cubicBezTo>
                  <a:pt x="325" y="97"/>
                  <a:pt x="325" y="97"/>
                  <a:pt x="325" y="97"/>
                </a:cubicBezTo>
                <a:cubicBezTo>
                  <a:pt x="259" y="163"/>
                  <a:pt x="259" y="163"/>
                  <a:pt x="259" y="163"/>
                </a:cubicBezTo>
                <a:cubicBezTo>
                  <a:pt x="257" y="165"/>
                  <a:pt x="256" y="167"/>
                  <a:pt x="256" y="169"/>
                </a:cubicBezTo>
                <a:cubicBezTo>
                  <a:pt x="256" y="173"/>
                  <a:pt x="260" y="177"/>
                  <a:pt x="264" y="177"/>
                </a:cubicBezTo>
                <a:cubicBezTo>
                  <a:pt x="267" y="177"/>
                  <a:pt x="269" y="176"/>
                  <a:pt x="270" y="175"/>
                </a:cubicBezTo>
                <a:cubicBezTo>
                  <a:pt x="350" y="94"/>
                  <a:pt x="350" y="94"/>
                  <a:pt x="350" y="94"/>
                </a:cubicBezTo>
                <a:cubicBezTo>
                  <a:pt x="352" y="93"/>
                  <a:pt x="353" y="91"/>
                  <a:pt x="353" y="89"/>
                </a:cubicBezTo>
                <a:cubicBezTo>
                  <a:pt x="353" y="86"/>
                  <a:pt x="352" y="84"/>
                  <a:pt x="350" y="83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806">
            <a:extLst>
              <a:ext uri="{FF2B5EF4-FFF2-40B4-BE49-F238E27FC236}">
                <a16:creationId xmlns:a16="http://schemas.microsoft.com/office/drawing/2014/main" id="{F1A953B6-7769-5F01-6B6B-17C28F4BDDC8}"/>
              </a:ext>
            </a:extLst>
          </p:cNvPr>
          <p:cNvSpPr/>
          <p:nvPr/>
        </p:nvSpPr>
        <p:spPr>
          <a:xfrm>
            <a:off x="10069412" y="6065480"/>
            <a:ext cx="396875" cy="200025"/>
          </a:xfrm>
          <a:custGeom>
            <a:avLst/>
            <a:gdLst/>
            <a:ahLst/>
            <a:cxnLst/>
            <a:rect l="0" t="0" r="0" b="0"/>
            <a:pathLst>
              <a:path w="321" h="161" extrusionOk="0">
                <a:moveTo>
                  <a:pt x="313" y="0"/>
                </a:moveTo>
                <a:cubicBezTo>
                  <a:pt x="311" y="0"/>
                  <a:pt x="309" y="1"/>
                  <a:pt x="307" y="3"/>
                </a:cubicBezTo>
                <a:cubicBezTo>
                  <a:pt x="160" y="142"/>
                  <a:pt x="160" y="142"/>
                  <a:pt x="160" y="142"/>
                </a:cubicBezTo>
                <a:cubicBezTo>
                  <a:pt x="14" y="3"/>
                  <a:pt x="14" y="3"/>
                  <a:pt x="14" y="3"/>
                </a:cubicBezTo>
                <a:cubicBezTo>
                  <a:pt x="12" y="1"/>
                  <a:pt x="10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1"/>
                  <a:pt x="1" y="13"/>
                  <a:pt x="2" y="14"/>
                </a:cubicBezTo>
                <a:cubicBezTo>
                  <a:pt x="155" y="159"/>
                  <a:pt x="155" y="159"/>
                  <a:pt x="155" y="159"/>
                </a:cubicBezTo>
                <a:cubicBezTo>
                  <a:pt x="156" y="160"/>
                  <a:pt x="158" y="161"/>
                  <a:pt x="160" y="161"/>
                </a:cubicBezTo>
                <a:cubicBezTo>
                  <a:pt x="163" y="161"/>
                  <a:pt x="165" y="160"/>
                  <a:pt x="166" y="159"/>
                </a:cubicBezTo>
                <a:cubicBezTo>
                  <a:pt x="319" y="14"/>
                  <a:pt x="319" y="14"/>
                  <a:pt x="319" y="14"/>
                </a:cubicBezTo>
                <a:cubicBezTo>
                  <a:pt x="320" y="13"/>
                  <a:pt x="321" y="11"/>
                  <a:pt x="321" y="8"/>
                </a:cubicBezTo>
                <a:cubicBezTo>
                  <a:pt x="321" y="4"/>
                  <a:pt x="317" y="0"/>
                  <a:pt x="313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807">
            <a:extLst>
              <a:ext uri="{FF2B5EF4-FFF2-40B4-BE49-F238E27FC236}">
                <a16:creationId xmlns:a16="http://schemas.microsoft.com/office/drawing/2014/main" id="{B69166E6-0CE8-1131-D599-E81BB3FB220B}"/>
              </a:ext>
            </a:extLst>
          </p:cNvPr>
          <p:cNvSpPr/>
          <p:nvPr/>
        </p:nvSpPr>
        <p:spPr>
          <a:xfrm>
            <a:off x="10902850" y="6065480"/>
            <a:ext cx="396875" cy="200025"/>
          </a:xfrm>
          <a:custGeom>
            <a:avLst/>
            <a:gdLst/>
            <a:ahLst/>
            <a:cxnLst/>
            <a:rect l="0" t="0" r="0" b="0"/>
            <a:pathLst>
              <a:path w="321" h="161" extrusionOk="0">
                <a:moveTo>
                  <a:pt x="319" y="147"/>
                </a:moveTo>
                <a:cubicBezTo>
                  <a:pt x="167" y="3"/>
                  <a:pt x="167" y="3"/>
                  <a:pt x="167" y="3"/>
                </a:cubicBezTo>
                <a:cubicBezTo>
                  <a:pt x="165" y="1"/>
                  <a:pt x="163" y="0"/>
                  <a:pt x="161" y="0"/>
                </a:cubicBezTo>
                <a:cubicBezTo>
                  <a:pt x="159" y="0"/>
                  <a:pt x="157" y="1"/>
                  <a:pt x="155" y="3"/>
                </a:cubicBezTo>
                <a:cubicBezTo>
                  <a:pt x="3" y="147"/>
                  <a:pt x="3" y="147"/>
                  <a:pt x="3" y="147"/>
                </a:cubicBezTo>
                <a:cubicBezTo>
                  <a:pt x="1" y="149"/>
                  <a:pt x="0" y="151"/>
                  <a:pt x="0" y="153"/>
                </a:cubicBezTo>
                <a:cubicBezTo>
                  <a:pt x="0" y="157"/>
                  <a:pt x="4" y="161"/>
                  <a:pt x="8" y="161"/>
                </a:cubicBezTo>
                <a:cubicBezTo>
                  <a:pt x="11" y="161"/>
                  <a:pt x="13" y="160"/>
                  <a:pt x="14" y="159"/>
                </a:cubicBezTo>
                <a:cubicBezTo>
                  <a:pt x="161" y="19"/>
                  <a:pt x="161" y="19"/>
                  <a:pt x="161" y="19"/>
                </a:cubicBezTo>
                <a:cubicBezTo>
                  <a:pt x="308" y="159"/>
                  <a:pt x="308" y="159"/>
                  <a:pt x="308" y="159"/>
                </a:cubicBezTo>
                <a:cubicBezTo>
                  <a:pt x="309" y="160"/>
                  <a:pt x="311" y="161"/>
                  <a:pt x="313" y="161"/>
                </a:cubicBezTo>
                <a:cubicBezTo>
                  <a:pt x="318" y="161"/>
                  <a:pt x="321" y="157"/>
                  <a:pt x="321" y="153"/>
                </a:cubicBezTo>
                <a:cubicBezTo>
                  <a:pt x="321" y="151"/>
                  <a:pt x="320" y="149"/>
                  <a:pt x="319" y="147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657">
            <a:extLst>
              <a:ext uri="{FF2B5EF4-FFF2-40B4-BE49-F238E27FC236}">
                <a16:creationId xmlns:a16="http://schemas.microsoft.com/office/drawing/2014/main" id="{F154489F-B7BA-7AA4-49E6-722A3B9ACDEC}"/>
              </a:ext>
            </a:extLst>
          </p:cNvPr>
          <p:cNvSpPr/>
          <p:nvPr/>
        </p:nvSpPr>
        <p:spPr>
          <a:xfrm>
            <a:off x="4030965" y="2434163"/>
            <a:ext cx="618692" cy="620951"/>
          </a:xfrm>
          <a:custGeom>
            <a:avLst/>
            <a:gdLst/>
            <a:ahLst/>
            <a:cxnLst/>
            <a:rect l="0" t="0" r="0" b="0"/>
            <a:pathLst>
              <a:path w="353" h="353" extrusionOk="0">
                <a:moveTo>
                  <a:pt x="160" y="96"/>
                </a:moveTo>
                <a:cubicBezTo>
                  <a:pt x="193" y="96"/>
                  <a:pt x="193" y="96"/>
                  <a:pt x="193" y="96"/>
                </a:cubicBezTo>
                <a:cubicBezTo>
                  <a:pt x="210" y="96"/>
                  <a:pt x="225" y="82"/>
                  <a:pt x="225" y="64"/>
                </a:cubicBezTo>
                <a:cubicBezTo>
                  <a:pt x="225" y="32"/>
                  <a:pt x="225" y="32"/>
                  <a:pt x="225" y="32"/>
                </a:cubicBezTo>
                <a:cubicBezTo>
                  <a:pt x="225" y="14"/>
                  <a:pt x="210" y="0"/>
                  <a:pt x="193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43" y="0"/>
                  <a:pt x="128" y="14"/>
                  <a:pt x="128" y="32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8" y="82"/>
                  <a:pt x="143" y="96"/>
                  <a:pt x="160" y="96"/>
                </a:cubicBezTo>
                <a:moveTo>
                  <a:pt x="144" y="32"/>
                </a:moveTo>
                <a:cubicBezTo>
                  <a:pt x="144" y="23"/>
                  <a:pt x="152" y="16"/>
                  <a:pt x="160" y="16"/>
                </a:cubicBezTo>
                <a:cubicBezTo>
                  <a:pt x="193" y="16"/>
                  <a:pt x="193" y="16"/>
                  <a:pt x="193" y="16"/>
                </a:cubicBezTo>
                <a:cubicBezTo>
                  <a:pt x="201" y="16"/>
                  <a:pt x="209" y="23"/>
                  <a:pt x="209" y="32"/>
                </a:cubicBezTo>
                <a:cubicBezTo>
                  <a:pt x="209" y="64"/>
                  <a:pt x="209" y="64"/>
                  <a:pt x="209" y="64"/>
                </a:cubicBezTo>
                <a:cubicBezTo>
                  <a:pt x="209" y="73"/>
                  <a:pt x="201" y="80"/>
                  <a:pt x="193" y="80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52" y="80"/>
                  <a:pt x="144" y="73"/>
                  <a:pt x="144" y="64"/>
                </a:cubicBezTo>
                <a:lnTo>
                  <a:pt x="144" y="32"/>
                </a:lnTo>
                <a:close/>
                <a:moveTo>
                  <a:pt x="48" y="241"/>
                </a:moveTo>
                <a:cubicBezTo>
                  <a:pt x="52" y="241"/>
                  <a:pt x="56" y="237"/>
                  <a:pt x="56" y="233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168" y="176"/>
                  <a:pt x="168" y="176"/>
                  <a:pt x="168" y="176"/>
                </a:cubicBezTo>
                <a:cubicBezTo>
                  <a:pt x="168" y="233"/>
                  <a:pt x="168" y="233"/>
                  <a:pt x="168" y="233"/>
                </a:cubicBezTo>
                <a:cubicBezTo>
                  <a:pt x="168" y="237"/>
                  <a:pt x="172" y="241"/>
                  <a:pt x="176" y="241"/>
                </a:cubicBezTo>
                <a:cubicBezTo>
                  <a:pt x="181" y="241"/>
                  <a:pt x="185" y="237"/>
                  <a:pt x="185" y="233"/>
                </a:cubicBezTo>
                <a:cubicBezTo>
                  <a:pt x="185" y="176"/>
                  <a:pt x="185" y="176"/>
                  <a:pt x="185" y="176"/>
                </a:cubicBezTo>
                <a:cubicBezTo>
                  <a:pt x="297" y="176"/>
                  <a:pt x="297" y="176"/>
                  <a:pt x="297" y="176"/>
                </a:cubicBezTo>
                <a:cubicBezTo>
                  <a:pt x="297" y="233"/>
                  <a:pt x="297" y="233"/>
                  <a:pt x="297" y="233"/>
                </a:cubicBezTo>
                <a:cubicBezTo>
                  <a:pt x="297" y="237"/>
                  <a:pt x="301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168"/>
                  <a:pt x="313" y="168"/>
                  <a:pt x="313" y="168"/>
                </a:cubicBezTo>
                <a:cubicBezTo>
                  <a:pt x="313" y="164"/>
                  <a:pt x="309" y="160"/>
                  <a:pt x="305" y="160"/>
                </a:cubicBezTo>
                <a:cubicBezTo>
                  <a:pt x="185" y="160"/>
                  <a:pt x="185" y="160"/>
                  <a:pt x="185" y="160"/>
                </a:cubicBezTo>
                <a:cubicBezTo>
                  <a:pt x="185" y="120"/>
                  <a:pt x="185" y="120"/>
                  <a:pt x="185" y="120"/>
                </a:cubicBezTo>
                <a:cubicBezTo>
                  <a:pt x="185" y="116"/>
                  <a:pt x="181" y="112"/>
                  <a:pt x="176" y="112"/>
                </a:cubicBezTo>
                <a:cubicBezTo>
                  <a:pt x="172" y="112"/>
                  <a:pt x="168" y="116"/>
                  <a:pt x="168" y="12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48" y="160"/>
                  <a:pt x="48" y="160"/>
                  <a:pt x="48" y="160"/>
                </a:cubicBezTo>
                <a:cubicBezTo>
                  <a:pt x="44" y="160"/>
                  <a:pt x="40" y="164"/>
                  <a:pt x="40" y="168"/>
                </a:cubicBezTo>
                <a:cubicBezTo>
                  <a:pt x="40" y="233"/>
                  <a:pt x="40" y="233"/>
                  <a:pt x="40" y="233"/>
                </a:cubicBezTo>
                <a:cubicBezTo>
                  <a:pt x="40" y="237"/>
                  <a:pt x="44" y="241"/>
                  <a:pt x="48" y="241"/>
                </a:cubicBezTo>
                <a:moveTo>
                  <a:pt x="64" y="257"/>
                </a:moveTo>
                <a:cubicBezTo>
                  <a:pt x="32" y="257"/>
                  <a:pt x="32" y="257"/>
                  <a:pt x="32" y="257"/>
                </a:cubicBezTo>
                <a:cubicBezTo>
                  <a:pt x="14" y="257"/>
                  <a:pt x="0" y="271"/>
                  <a:pt x="0" y="289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64" y="353"/>
                  <a:pt x="64" y="353"/>
                  <a:pt x="64" y="353"/>
                </a:cubicBezTo>
                <a:cubicBezTo>
                  <a:pt x="82" y="353"/>
                  <a:pt x="96" y="339"/>
                  <a:pt x="96" y="321"/>
                </a:cubicBezTo>
                <a:cubicBezTo>
                  <a:pt x="96" y="289"/>
                  <a:pt x="96" y="289"/>
                  <a:pt x="96" y="289"/>
                </a:cubicBezTo>
                <a:cubicBezTo>
                  <a:pt x="96" y="271"/>
                  <a:pt x="82" y="257"/>
                  <a:pt x="64" y="257"/>
                </a:cubicBezTo>
                <a:moveTo>
                  <a:pt x="80" y="321"/>
                </a:moveTo>
                <a:cubicBezTo>
                  <a:pt x="80" y="330"/>
                  <a:pt x="73" y="337"/>
                  <a:pt x="64" y="337"/>
                </a:cubicBez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289"/>
                  <a:pt x="16" y="289"/>
                  <a:pt x="16" y="289"/>
                </a:cubicBezTo>
                <a:cubicBezTo>
                  <a:pt x="16" y="280"/>
                  <a:pt x="23" y="273"/>
                  <a:pt x="32" y="273"/>
                </a:cubicBezTo>
                <a:cubicBezTo>
                  <a:pt x="64" y="273"/>
                  <a:pt x="64" y="273"/>
                  <a:pt x="64" y="273"/>
                </a:cubicBezTo>
                <a:cubicBezTo>
                  <a:pt x="73" y="273"/>
                  <a:pt x="80" y="280"/>
                  <a:pt x="80" y="289"/>
                </a:cubicBezTo>
                <a:lnTo>
                  <a:pt x="80" y="321"/>
                </a:lnTo>
                <a:close/>
                <a:moveTo>
                  <a:pt x="321" y="257"/>
                </a:moveTo>
                <a:cubicBezTo>
                  <a:pt x="289" y="257"/>
                  <a:pt x="289" y="257"/>
                  <a:pt x="289" y="257"/>
                </a:cubicBezTo>
                <a:cubicBezTo>
                  <a:pt x="271" y="257"/>
                  <a:pt x="257" y="271"/>
                  <a:pt x="257" y="289"/>
                </a:cubicBezTo>
                <a:cubicBezTo>
                  <a:pt x="257" y="321"/>
                  <a:pt x="257" y="321"/>
                  <a:pt x="257" y="321"/>
                </a:cubicBezTo>
                <a:cubicBezTo>
                  <a:pt x="257" y="339"/>
                  <a:pt x="271" y="353"/>
                  <a:pt x="289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9" y="353"/>
                  <a:pt x="353" y="339"/>
                  <a:pt x="353" y="321"/>
                </a:cubicBezTo>
                <a:cubicBezTo>
                  <a:pt x="353" y="289"/>
                  <a:pt x="353" y="289"/>
                  <a:pt x="353" y="289"/>
                </a:cubicBezTo>
                <a:cubicBezTo>
                  <a:pt x="353" y="271"/>
                  <a:pt x="339" y="257"/>
                  <a:pt x="321" y="257"/>
                </a:cubicBezTo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89" y="337"/>
                  <a:pt x="289" y="337"/>
                  <a:pt x="289" y="337"/>
                </a:cubicBezTo>
                <a:cubicBezTo>
                  <a:pt x="280" y="337"/>
                  <a:pt x="273" y="330"/>
                  <a:pt x="273" y="321"/>
                </a:cubicBezTo>
                <a:cubicBezTo>
                  <a:pt x="273" y="289"/>
                  <a:pt x="273" y="289"/>
                  <a:pt x="273" y="289"/>
                </a:cubicBezTo>
                <a:cubicBezTo>
                  <a:pt x="273" y="280"/>
                  <a:pt x="280" y="273"/>
                  <a:pt x="289" y="273"/>
                </a:cubicBezTo>
                <a:cubicBezTo>
                  <a:pt x="321" y="273"/>
                  <a:pt x="321" y="273"/>
                  <a:pt x="321" y="273"/>
                </a:cubicBezTo>
                <a:cubicBezTo>
                  <a:pt x="330" y="273"/>
                  <a:pt x="337" y="280"/>
                  <a:pt x="337" y="289"/>
                </a:cubicBezTo>
                <a:lnTo>
                  <a:pt x="337" y="321"/>
                </a:lnTo>
                <a:close/>
                <a:moveTo>
                  <a:pt x="193" y="257"/>
                </a:moveTo>
                <a:cubicBezTo>
                  <a:pt x="160" y="257"/>
                  <a:pt x="160" y="257"/>
                  <a:pt x="160" y="257"/>
                </a:cubicBezTo>
                <a:cubicBezTo>
                  <a:pt x="143" y="257"/>
                  <a:pt x="128" y="271"/>
                  <a:pt x="128" y="289"/>
                </a:cubicBezTo>
                <a:cubicBezTo>
                  <a:pt x="128" y="321"/>
                  <a:pt x="128" y="321"/>
                  <a:pt x="128" y="321"/>
                </a:cubicBezTo>
                <a:cubicBezTo>
                  <a:pt x="128" y="339"/>
                  <a:pt x="143" y="353"/>
                  <a:pt x="160" y="353"/>
                </a:cubicBezTo>
                <a:cubicBezTo>
                  <a:pt x="193" y="353"/>
                  <a:pt x="193" y="353"/>
                  <a:pt x="193" y="353"/>
                </a:cubicBezTo>
                <a:cubicBezTo>
                  <a:pt x="210" y="353"/>
                  <a:pt x="225" y="339"/>
                  <a:pt x="225" y="321"/>
                </a:cubicBezTo>
                <a:cubicBezTo>
                  <a:pt x="225" y="289"/>
                  <a:pt x="225" y="289"/>
                  <a:pt x="225" y="289"/>
                </a:cubicBezTo>
                <a:cubicBezTo>
                  <a:pt x="225" y="271"/>
                  <a:pt x="210" y="257"/>
                  <a:pt x="193" y="257"/>
                </a:cubicBezTo>
                <a:moveTo>
                  <a:pt x="209" y="321"/>
                </a:moveTo>
                <a:cubicBezTo>
                  <a:pt x="209" y="330"/>
                  <a:pt x="201" y="337"/>
                  <a:pt x="193" y="337"/>
                </a:cubicBezTo>
                <a:cubicBezTo>
                  <a:pt x="160" y="337"/>
                  <a:pt x="160" y="337"/>
                  <a:pt x="160" y="337"/>
                </a:cubicBezTo>
                <a:cubicBezTo>
                  <a:pt x="152" y="337"/>
                  <a:pt x="144" y="330"/>
                  <a:pt x="144" y="321"/>
                </a:cubicBezTo>
                <a:cubicBezTo>
                  <a:pt x="144" y="289"/>
                  <a:pt x="144" y="289"/>
                  <a:pt x="144" y="289"/>
                </a:cubicBezTo>
                <a:cubicBezTo>
                  <a:pt x="144" y="280"/>
                  <a:pt x="152" y="273"/>
                  <a:pt x="160" y="273"/>
                </a:cubicBezTo>
                <a:cubicBezTo>
                  <a:pt x="193" y="273"/>
                  <a:pt x="193" y="273"/>
                  <a:pt x="193" y="273"/>
                </a:cubicBezTo>
                <a:cubicBezTo>
                  <a:pt x="201" y="273"/>
                  <a:pt x="209" y="280"/>
                  <a:pt x="209" y="289"/>
                </a:cubicBezTo>
                <a:lnTo>
                  <a:pt x="209" y="32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0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72914A5F-B8D2-3DED-22EA-90982CFFB541}"/>
              </a:ext>
            </a:extLst>
          </p:cNvPr>
          <p:cNvSpPr/>
          <p:nvPr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1" name="Right Triangle 2">
            <a:extLst>
              <a:ext uri="{FF2B5EF4-FFF2-40B4-BE49-F238E27FC236}">
                <a16:creationId xmlns:a16="http://schemas.microsoft.com/office/drawing/2014/main" id="{D9DBFD07-9BBE-7E8D-FADC-69DC100EDC51}"/>
              </a:ext>
            </a:extLst>
          </p:cNvPr>
          <p:cNvSpPr/>
          <p:nvPr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364FF1-BFFA-6D43-CF3D-6A9C0C5319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F6C65-82BA-6EC1-36F7-28EA53FAC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51" y="323366"/>
            <a:ext cx="5374341" cy="781906"/>
          </a:xfrm>
        </p:spPr>
        <p:txBody>
          <a:bodyPr/>
          <a:lstStyle/>
          <a:p>
            <a:r>
              <a:rPr lang="en-MX" sz="3200" b="1" dirty="0">
                <a:solidFill>
                  <a:schemeClr val="bg1"/>
                </a:solidFill>
                <a:latin typeface="+mn-lt"/>
              </a:rPr>
              <a:t>Texturas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0FCD7-FEE5-41DF-BE56-87279E961218}"/>
              </a:ext>
            </a:extLst>
          </p:cNvPr>
          <p:cNvSpPr txBox="1"/>
          <p:nvPr/>
        </p:nvSpPr>
        <p:spPr>
          <a:xfrm>
            <a:off x="535233" y="2078715"/>
            <a:ext cx="4816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</a:rPr>
              <a:t>El </a:t>
            </a:r>
            <a:r>
              <a:rPr lang="en-US" sz="1300" dirty="0" err="1">
                <a:solidFill>
                  <a:schemeClr val="tx2"/>
                </a:solidFill>
              </a:rPr>
              <a:t>objetivo</a:t>
            </a:r>
            <a:r>
              <a:rPr lang="en-US" sz="1300" dirty="0">
                <a:solidFill>
                  <a:schemeClr val="tx2"/>
                </a:solidFill>
              </a:rPr>
              <a:t> de </a:t>
            </a:r>
            <a:r>
              <a:rPr lang="en-US" sz="1300" dirty="0" err="1">
                <a:solidFill>
                  <a:schemeClr val="tx2"/>
                </a:solidFill>
              </a:rPr>
              <a:t>estas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texturas</a:t>
            </a:r>
            <a:r>
              <a:rPr lang="en-US" sz="1300" dirty="0">
                <a:solidFill>
                  <a:schemeClr val="tx2"/>
                </a:solidFill>
              </a:rPr>
              <a:t> es </a:t>
            </a:r>
            <a:r>
              <a:rPr lang="en-US" sz="1300" dirty="0" err="1">
                <a:solidFill>
                  <a:schemeClr val="tx2"/>
                </a:solidFill>
              </a:rPr>
              <a:t>dar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más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dinamismo</a:t>
            </a:r>
            <a:r>
              <a:rPr lang="en-US" sz="1300" dirty="0">
                <a:solidFill>
                  <a:schemeClr val="tx2"/>
                </a:solidFill>
              </a:rPr>
              <a:t> a la </a:t>
            </a:r>
            <a:r>
              <a:rPr lang="en-US" sz="1300" dirty="0" err="1">
                <a:solidFill>
                  <a:schemeClr val="tx2"/>
                </a:solidFill>
              </a:rPr>
              <a:t>presentación</a:t>
            </a:r>
            <a:r>
              <a:rPr lang="en-US" sz="1300" dirty="0">
                <a:solidFill>
                  <a:schemeClr val="tx2"/>
                </a:solidFill>
              </a:rPr>
              <a:t> y se </a:t>
            </a:r>
            <a:r>
              <a:rPr lang="en-US" sz="1300" dirty="0" err="1">
                <a:solidFill>
                  <a:schemeClr val="tx2"/>
                </a:solidFill>
              </a:rPr>
              <a:t>podrán</a:t>
            </a:r>
            <a:r>
              <a:rPr lang="en-US" sz="1300" dirty="0">
                <a:solidFill>
                  <a:schemeClr val="tx2"/>
                </a:solidFill>
              </a:rPr>
              <a:t> usar de </a:t>
            </a:r>
            <a:r>
              <a:rPr lang="en-US" sz="1300" dirty="0" err="1">
                <a:solidFill>
                  <a:schemeClr val="tx2"/>
                </a:solidFill>
              </a:rPr>
              <a:t>fondo</a:t>
            </a:r>
            <a:r>
              <a:rPr lang="en-US" sz="1300" dirty="0">
                <a:solidFill>
                  <a:schemeClr val="tx2"/>
                </a:solidFill>
              </a:rPr>
              <a:t> para </a:t>
            </a:r>
            <a:r>
              <a:rPr lang="en-US" sz="1300" dirty="0" err="1">
                <a:solidFill>
                  <a:schemeClr val="tx2"/>
                </a:solidFill>
              </a:rPr>
              <a:t>enfatizar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algunos</a:t>
            </a:r>
            <a:r>
              <a:rPr lang="en-US" sz="1300" dirty="0">
                <a:solidFill>
                  <a:schemeClr val="tx2"/>
                </a:solidFill>
              </a:rPr>
              <a:t> slides</a:t>
            </a:r>
            <a:endParaRPr lang="en-MX" sz="13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3A8DA-1A03-6A56-ABD8-166C5781F3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51" y="3323331"/>
            <a:ext cx="3468518" cy="1950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B34CB-26D1-BF15-9256-ABF7C0A54B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60" y="3324619"/>
            <a:ext cx="3499879" cy="1969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C8A35-C9FB-185C-5123-C89C8F591D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533" y="3322450"/>
            <a:ext cx="3462246" cy="194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AC5281-2E70-05A8-64D0-B735A7A3793E}"/>
              </a:ext>
            </a:extLst>
          </p:cNvPr>
          <p:cNvSpPr txBox="1"/>
          <p:nvPr/>
        </p:nvSpPr>
        <p:spPr>
          <a:xfrm>
            <a:off x="535232" y="2852405"/>
            <a:ext cx="1374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Textura 1</a:t>
            </a:r>
            <a:endParaRPr lang="en-MX" sz="20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513D8-7A53-9F9A-7563-AF0FC0878BA0}"/>
              </a:ext>
            </a:extLst>
          </p:cNvPr>
          <p:cNvSpPr txBox="1"/>
          <p:nvPr/>
        </p:nvSpPr>
        <p:spPr>
          <a:xfrm>
            <a:off x="4331382" y="2852405"/>
            <a:ext cx="1374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Textura 2</a:t>
            </a:r>
            <a:endParaRPr lang="en-MX" sz="2000" b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21DD7-4D3D-8F66-B156-0793F6235AA6}"/>
              </a:ext>
            </a:extLst>
          </p:cNvPr>
          <p:cNvSpPr txBox="1"/>
          <p:nvPr/>
        </p:nvSpPr>
        <p:spPr>
          <a:xfrm>
            <a:off x="8101936" y="2852405"/>
            <a:ext cx="1374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Textura 3</a:t>
            </a:r>
            <a:endParaRPr lang="en-MX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8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">
            <a:extLst>
              <a:ext uri="{FF2B5EF4-FFF2-40B4-BE49-F238E27FC236}">
                <a16:creationId xmlns:a16="http://schemas.microsoft.com/office/drawing/2014/main" id="{FD5FC612-C7EF-5712-411B-7799D805196B}"/>
              </a:ext>
            </a:extLst>
          </p:cNvPr>
          <p:cNvSpPr/>
          <p:nvPr/>
        </p:nvSpPr>
        <p:spPr>
          <a:xfrm flipV="1">
            <a:off x="-26894" y="13447"/>
            <a:ext cx="9937372" cy="1387938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130940 h 1332646"/>
              <a:gd name="connsiteX1" fmla="*/ 0 w 9937372"/>
              <a:gd name="connsiteY1" fmla="*/ 228 h 1332646"/>
              <a:gd name="connsiteX2" fmla="*/ 9937372 w 9937372"/>
              <a:gd name="connsiteY2" fmla="*/ 1332646 h 1332646"/>
              <a:gd name="connsiteX3" fmla="*/ 0 w 9937372"/>
              <a:gd name="connsiteY3" fmla="*/ 1130940 h 1332646"/>
              <a:gd name="connsiteX0" fmla="*/ 0 w 9937372"/>
              <a:gd name="connsiteY0" fmla="*/ 1131179 h 1332885"/>
              <a:gd name="connsiteX1" fmla="*/ 0 w 9937372"/>
              <a:gd name="connsiteY1" fmla="*/ 467 h 1332885"/>
              <a:gd name="connsiteX2" fmla="*/ 9937372 w 9937372"/>
              <a:gd name="connsiteY2" fmla="*/ 1332885 h 1332885"/>
              <a:gd name="connsiteX3" fmla="*/ 0 w 9937372"/>
              <a:gd name="connsiteY3" fmla="*/ 1131179 h 1332885"/>
              <a:gd name="connsiteX0" fmla="*/ 0 w 9937372"/>
              <a:gd name="connsiteY0" fmla="*/ 1131287 h 1332993"/>
              <a:gd name="connsiteX1" fmla="*/ 0 w 9937372"/>
              <a:gd name="connsiteY1" fmla="*/ 575 h 1332993"/>
              <a:gd name="connsiteX2" fmla="*/ 9937372 w 9937372"/>
              <a:gd name="connsiteY2" fmla="*/ 1332993 h 1332993"/>
              <a:gd name="connsiteX3" fmla="*/ 0 w 9937372"/>
              <a:gd name="connsiteY3" fmla="*/ 1131287 h 1332993"/>
              <a:gd name="connsiteX0" fmla="*/ 0 w 9937372"/>
              <a:gd name="connsiteY0" fmla="*/ 1184967 h 1386673"/>
              <a:gd name="connsiteX1" fmla="*/ 13447 w 9937372"/>
              <a:gd name="connsiteY1" fmla="*/ 467 h 1386673"/>
              <a:gd name="connsiteX2" fmla="*/ 9937372 w 9937372"/>
              <a:gd name="connsiteY2" fmla="*/ 1386673 h 1386673"/>
              <a:gd name="connsiteX3" fmla="*/ 0 w 9937372"/>
              <a:gd name="connsiteY3" fmla="*/ 1184967 h 1386673"/>
              <a:gd name="connsiteX0" fmla="*/ 0 w 9937372"/>
              <a:gd name="connsiteY0" fmla="*/ 1184500 h 1386206"/>
              <a:gd name="connsiteX1" fmla="*/ 13447 w 9937372"/>
              <a:gd name="connsiteY1" fmla="*/ 0 h 1386206"/>
              <a:gd name="connsiteX2" fmla="*/ 9937372 w 9937372"/>
              <a:gd name="connsiteY2" fmla="*/ 1386206 h 1386206"/>
              <a:gd name="connsiteX3" fmla="*/ 0 w 9937372"/>
              <a:gd name="connsiteY3" fmla="*/ 1184500 h 1386206"/>
              <a:gd name="connsiteX0" fmla="*/ 0 w 9937372"/>
              <a:gd name="connsiteY0" fmla="*/ 1186232 h 1387938"/>
              <a:gd name="connsiteX1" fmla="*/ 13447 w 9937372"/>
              <a:gd name="connsiteY1" fmla="*/ 1732 h 1387938"/>
              <a:gd name="connsiteX2" fmla="*/ 9937372 w 9937372"/>
              <a:gd name="connsiteY2" fmla="*/ 1387938 h 1387938"/>
              <a:gd name="connsiteX3" fmla="*/ 0 w 9937372"/>
              <a:gd name="connsiteY3" fmla="*/ 1186232 h 13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7372" h="1387938">
                <a:moveTo>
                  <a:pt x="0" y="1186232"/>
                </a:moveTo>
                <a:lnTo>
                  <a:pt x="13447" y="1732"/>
                </a:lnTo>
                <a:cubicBezTo>
                  <a:pt x="1725704" y="-24776"/>
                  <a:pt x="5871880" y="244552"/>
                  <a:pt x="9937372" y="1387938"/>
                </a:cubicBezTo>
                <a:lnTo>
                  <a:pt x="0" y="11862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8174822E-2E6E-8F45-CDA3-E9DFD8384F18}"/>
              </a:ext>
            </a:extLst>
          </p:cNvPr>
          <p:cNvSpPr/>
          <p:nvPr/>
        </p:nvSpPr>
        <p:spPr>
          <a:xfrm flipV="1">
            <a:off x="-26894" y="-13446"/>
            <a:ext cx="10018054" cy="1133584"/>
          </a:xfrm>
          <a:custGeom>
            <a:avLst/>
            <a:gdLst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0712 h 1130712"/>
              <a:gd name="connsiteX1" fmla="*/ 0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9937372"/>
              <a:gd name="connsiteY0" fmla="*/ 1131063 h 1131063"/>
              <a:gd name="connsiteX1" fmla="*/ 0 w 9937372"/>
              <a:gd name="connsiteY1" fmla="*/ 351 h 1131063"/>
              <a:gd name="connsiteX2" fmla="*/ 9937372 w 9937372"/>
              <a:gd name="connsiteY2" fmla="*/ 1131063 h 1131063"/>
              <a:gd name="connsiteX3" fmla="*/ 0 w 9937372"/>
              <a:gd name="connsiteY3" fmla="*/ 1131063 h 1131063"/>
              <a:gd name="connsiteX0" fmla="*/ 0 w 9937372"/>
              <a:gd name="connsiteY0" fmla="*/ 1050481 h 1050481"/>
              <a:gd name="connsiteX1" fmla="*/ 0 w 9937372"/>
              <a:gd name="connsiteY1" fmla="*/ 451 h 1050481"/>
              <a:gd name="connsiteX2" fmla="*/ 9937372 w 9937372"/>
              <a:gd name="connsiteY2" fmla="*/ 1050481 h 1050481"/>
              <a:gd name="connsiteX3" fmla="*/ 0 w 9937372"/>
              <a:gd name="connsiteY3" fmla="*/ 1050481 h 1050481"/>
              <a:gd name="connsiteX0" fmla="*/ 0 w 9937372"/>
              <a:gd name="connsiteY0" fmla="*/ 1053558 h 1053558"/>
              <a:gd name="connsiteX1" fmla="*/ 0 w 9937372"/>
              <a:gd name="connsiteY1" fmla="*/ 3528 h 1053558"/>
              <a:gd name="connsiteX2" fmla="*/ 9937372 w 9937372"/>
              <a:gd name="connsiteY2" fmla="*/ 1053558 h 1053558"/>
              <a:gd name="connsiteX3" fmla="*/ 0 w 9937372"/>
              <a:gd name="connsiteY3" fmla="*/ 1053558 h 1053558"/>
              <a:gd name="connsiteX0" fmla="*/ 0 w 9937372"/>
              <a:gd name="connsiteY0" fmla="*/ 1133584 h 1133584"/>
              <a:gd name="connsiteX1" fmla="*/ 13447 w 9937372"/>
              <a:gd name="connsiteY1" fmla="*/ 2872 h 1133584"/>
              <a:gd name="connsiteX2" fmla="*/ 9937372 w 9937372"/>
              <a:gd name="connsiteY2" fmla="*/ 1133584 h 1133584"/>
              <a:gd name="connsiteX3" fmla="*/ 0 w 9937372"/>
              <a:gd name="connsiteY3" fmla="*/ 1133584 h 1133584"/>
              <a:gd name="connsiteX0" fmla="*/ 0 w 9937372"/>
              <a:gd name="connsiteY0" fmla="*/ 1130712 h 1130712"/>
              <a:gd name="connsiteX1" fmla="*/ 13447 w 9937372"/>
              <a:gd name="connsiteY1" fmla="*/ 0 h 1130712"/>
              <a:gd name="connsiteX2" fmla="*/ 9937372 w 9937372"/>
              <a:gd name="connsiteY2" fmla="*/ 1130712 h 1130712"/>
              <a:gd name="connsiteX3" fmla="*/ 0 w 9937372"/>
              <a:gd name="connsiteY3" fmla="*/ 1130712 h 1130712"/>
              <a:gd name="connsiteX0" fmla="*/ 0 w 10018054"/>
              <a:gd name="connsiteY0" fmla="*/ 1130712 h 1130712"/>
              <a:gd name="connsiteX1" fmla="*/ 13447 w 10018054"/>
              <a:gd name="connsiteY1" fmla="*/ 0 h 1130712"/>
              <a:gd name="connsiteX2" fmla="*/ 10018054 w 10018054"/>
              <a:gd name="connsiteY2" fmla="*/ 1130712 h 1130712"/>
              <a:gd name="connsiteX3" fmla="*/ 0 w 10018054"/>
              <a:gd name="connsiteY3" fmla="*/ 1130712 h 1130712"/>
              <a:gd name="connsiteX0" fmla="*/ 0 w 10018054"/>
              <a:gd name="connsiteY0" fmla="*/ 1133584 h 1133584"/>
              <a:gd name="connsiteX1" fmla="*/ 13447 w 10018054"/>
              <a:gd name="connsiteY1" fmla="*/ 2872 h 1133584"/>
              <a:gd name="connsiteX2" fmla="*/ 10018054 w 10018054"/>
              <a:gd name="connsiteY2" fmla="*/ 1133584 h 1133584"/>
              <a:gd name="connsiteX3" fmla="*/ 0 w 10018054"/>
              <a:gd name="connsiteY3" fmla="*/ 1133584 h 1133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8054" h="1133584">
                <a:moveTo>
                  <a:pt x="0" y="1133584"/>
                </a:moveTo>
                <a:lnTo>
                  <a:pt x="13447" y="2872"/>
                </a:lnTo>
                <a:cubicBezTo>
                  <a:pt x="2182905" y="-37082"/>
                  <a:pt x="6503891" y="339822"/>
                  <a:pt x="10018054" y="1133584"/>
                </a:cubicBezTo>
                <a:lnTo>
                  <a:pt x="0" y="113358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815DD-8DAA-8FD3-342E-1E95B1F3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34" y="297751"/>
            <a:ext cx="5966012" cy="710640"/>
          </a:xfrm>
        </p:spPr>
        <p:txBody>
          <a:bodyPr/>
          <a:lstStyle/>
          <a:p>
            <a:r>
              <a:rPr lang="en-MX" sz="3200" b="1" dirty="0">
                <a:solidFill>
                  <a:schemeClr val="bg1"/>
                </a:solidFill>
                <a:latin typeface="+mn-lt"/>
              </a:rPr>
              <a:t>Recomendaciones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29127-4FE1-45D4-2F89-AF05D7E49BBE}"/>
              </a:ext>
            </a:extLst>
          </p:cNvPr>
          <p:cNvSpPr txBox="1"/>
          <p:nvPr/>
        </p:nvSpPr>
        <p:spPr>
          <a:xfrm>
            <a:off x="467953" y="1638002"/>
            <a:ext cx="52698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</a:rPr>
              <a:t>La </a:t>
            </a:r>
            <a:r>
              <a:rPr lang="en-US" sz="1300" dirty="0" err="1">
                <a:solidFill>
                  <a:schemeClr val="tx2"/>
                </a:solidFill>
              </a:rPr>
              <a:t>presentación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contiene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los</a:t>
            </a:r>
            <a:r>
              <a:rPr lang="en-US" sz="1300" dirty="0">
                <a:solidFill>
                  <a:schemeClr val="tx2"/>
                </a:solidFill>
              </a:rPr>
              <a:t> templates para las </a:t>
            </a:r>
            <a:r>
              <a:rPr lang="en-US" sz="1300" dirty="0" err="1">
                <a:solidFill>
                  <a:schemeClr val="tx2"/>
                </a:solidFill>
              </a:rPr>
              <a:t>secciones</a:t>
            </a:r>
            <a:r>
              <a:rPr lang="en-US" sz="1300" dirty="0">
                <a:solidFill>
                  <a:schemeClr val="tx2"/>
                </a:solidFill>
              </a:rPr>
              <a:t> que </a:t>
            </a:r>
            <a:r>
              <a:rPr lang="en-US" sz="1300" dirty="0" err="1">
                <a:solidFill>
                  <a:schemeClr val="tx2"/>
                </a:solidFill>
              </a:rPr>
              <a:t>ocupes</a:t>
            </a:r>
            <a:r>
              <a:rPr lang="en-US" sz="1300" dirty="0">
                <a:solidFill>
                  <a:schemeClr val="tx2"/>
                </a:solidFill>
              </a:rPr>
              <a:t>.</a:t>
            </a:r>
            <a:endParaRPr lang="en-MX" sz="1300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156911-8468-B6EE-6916-AB479A49CA62}"/>
              </a:ext>
            </a:extLst>
          </p:cNvPr>
          <p:cNvGrpSpPr/>
          <p:nvPr/>
        </p:nvGrpSpPr>
        <p:grpSpPr>
          <a:xfrm>
            <a:off x="467952" y="2001070"/>
            <a:ext cx="595746" cy="595745"/>
            <a:chOff x="535232" y="1884135"/>
            <a:chExt cx="595746" cy="59574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5B6A0D6-5A6F-9234-503A-24DF3A1176B2}"/>
                </a:ext>
              </a:extLst>
            </p:cNvPr>
            <p:cNvSpPr/>
            <p:nvPr/>
          </p:nvSpPr>
          <p:spPr>
            <a:xfrm>
              <a:off x="535232" y="1884135"/>
              <a:ext cx="595745" cy="595745"/>
            </a:xfrm>
            <a:prstGeom prst="ellipse">
              <a:avLst/>
            </a:prstGeom>
            <a:solidFill>
              <a:srgbClr val="D33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399FA4-DD8A-B7BF-4F25-C11F80F52785}"/>
                </a:ext>
              </a:extLst>
            </p:cNvPr>
            <p:cNvSpPr txBox="1"/>
            <p:nvPr/>
          </p:nvSpPr>
          <p:spPr>
            <a:xfrm>
              <a:off x="535232" y="1928950"/>
              <a:ext cx="59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ree Rg" panose="02000503000000020004" pitchFamily="2" charset="77"/>
                </a:rPr>
                <a:t>1</a:t>
              </a:r>
              <a:endParaRPr lang="en-MX" sz="2800" dirty="0">
                <a:solidFill>
                  <a:schemeClr val="bg1"/>
                </a:solidFill>
                <a:latin typeface="BREE-LIGHT" panose="02000503000000020004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63721-50EF-20E3-31D2-7AD198676A6F}"/>
              </a:ext>
            </a:extLst>
          </p:cNvPr>
          <p:cNvGrpSpPr/>
          <p:nvPr/>
        </p:nvGrpSpPr>
        <p:grpSpPr>
          <a:xfrm>
            <a:off x="3702041" y="2001070"/>
            <a:ext cx="595746" cy="595745"/>
            <a:chOff x="535232" y="1884135"/>
            <a:chExt cx="595746" cy="59574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5913AEA-CC6B-800F-36CF-F3F859883831}"/>
                </a:ext>
              </a:extLst>
            </p:cNvPr>
            <p:cNvSpPr/>
            <p:nvPr/>
          </p:nvSpPr>
          <p:spPr>
            <a:xfrm>
              <a:off x="535232" y="1884135"/>
              <a:ext cx="595745" cy="595745"/>
            </a:xfrm>
            <a:prstGeom prst="ellipse">
              <a:avLst/>
            </a:prstGeom>
            <a:solidFill>
              <a:srgbClr val="D33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6029E9-6659-7175-FFD7-5A9DD2ADF288}"/>
                </a:ext>
              </a:extLst>
            </p:cNvPr>
            <p:cNvSpPr txBox="1"/>
            <p:nvPr/>
          </p:nvSpPr>
          <p:spPr>
            <a:xfrm>
              <a:off x="535232" y="1928950"/>
              <a:ext cx="59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ree Rg" panose="02000503000000020004" pitchFamily="2" charset="77"/>
                </a:rPr>
                <a:t>2</a:t>
              </a:r>
              <a:endParaRPr lang="en-MX" sz="2800" dirty="0">
                <a:solidFill>
                  <a:schemeClr val="bg1"/>
                </a:solidFill>
                <a:latin typeface="BREE-LIGHT" panose="02000503000000020004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218064-EA95-B012-24F5-11714A97CC4E}"/>
              </a:ext>
            </a:extLst>
          </p:cNvPr>
          <p:cNvGrpSpPr/>
          <p:nvPr/>
        </p:nvGrpSpPr>
        <p:grpSpPr>
          <a:xfrm>
            <a:off x="6355826" y="2001070"/>
            <a:ext cx="595746" cy="595745"/>
            <a:chOff x="535232" y="1884135"/>
            <a:chExt cx="595746" cy="59574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282CF1-51E7-6AAF-E550-ED433CDD106D}"/>
                </a:ext>
              </a:extLst>
            </p:cNvPr>
            <p:cNvSpPr/>
            <p:nvPr/>
          </p:nvSpPr>
          <p:spPr>
            <a:xfrm>
              <a:off x="535232" y="1884135"/>
              <a:ext cx="595745" cy="595745"/>
            </a:xfrm>
            <a:prstGeom prst="ellipse">
              <a:avLst/>
            </a:prstGeom>
            <a:solidFill>
              <a:srgbClr val="D332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X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50B700-7B41-80D4-91D2-AEB430A9A70E}"/>
                </a:ext>
              </a:extLst>
            </p:cNvPr>
            <p:cNvSpPr txBox="1"/>
            <p:nvPr/>
          </p:nvSpPr>
          <p:spPr>
            <a:xfrm>
              <a:off x="535232" y="1928950"/>
              <a:ext cx="59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Bree Rg" panose="02000503000000020004" pitchFamily="2" charset="77"/>
                </a:rPr>
                <a:t>3</a:t>
              </a:r>
              <a:endParaRPr lang="en-MX" sz="2800" dirty="0">
                <a:solidFill>
                  <a:schemeClr val="bg1"/>
                </a:solidFill>
                <a:latin typeface="BREE-LIGHT" panose="02000503000000020004" pitchFamily="2" charset="77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F758C82-89B2-F6C5-6215-694E3F9D22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34" y="2672983"/>
            <a:ext cx="2567607" cy="2790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77F35B-BA30-F37F-4F17-E611D65DE0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041" y="3047621"/>
            <a:ext cx="2021618" cy="24159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65B548-D0EB-828F-0667-3092E78430E7}"/>
              </a:ext>
            </a:extLst>
          </p:cNvPr>
          <p:cNvSpPr txBox="1"/>
          <p:nvPr/>
        </p:nvSpPr>
        <p:spPr>
          <a:xfrm>
            <a:off x="467952" y="5553163"/>
            <a:ext cx="18061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</a:rPr>
              <a:t>Al </a:t>
            </a:r>
            <a:r>
              <a:rPr lang="en-US" sz="1300" dirty="0" err="1">
                <a:solidFill>
                  <a:schemeClr val="tx2"/>
                </a:solidFill>
              </a:rPr>
              <a:t>dar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clic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b="1" dirty="0">
                <a:solidFill>
                  <a:schemeClr val="tx2"/>
                </a:solidFill>
              </a:rPr>
              <a:t>Nueva </a:t>
            </a:r>
            <a:r>
              <a:rPr lang="en-US" sz="1300" b="1" dirty="0" err="1">
                <a:solidFill>
                  <a:schemeClr val="tx2"/>
                </a:solidFill>
              </a:rPr>
              <a:t>Diapositiva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tienes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acceso</a:t>
            </a:r>
            <a:r>
              <a:rPr lang="en-US" sz="1300" dirty="0">
                <a:solidFill>
                  <a:schemeClr val="tx2"/>
                </a:solidFill>
              </a:rPr>
              <a:t> a </a:t>
            </a:r>
            <a:r>
              <a:rPr lang="en-US" sz="1300" dirty="0" err="1">
                <a:solidFill>
                  <a:schemeClr val="tx2"/>
                </a:solidFill>
              </a:rPr>
              <a:t>los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distintos</a:t>
            </a:r>
            <a:r>
              <a:rPr lang="en-US" sz="1300" dirty="0">
                <a:solidFill>
                  <a:schemeClr val="tx2"/>
                </a:solidFill>
              </a:rPr>
              <a:t> Templates</a:t>
            </a:r>
            <a:endParaRPr lang="en-MX" sz="1300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42ABE8-4721-CD76-ADA5-A745249354DC}"/>
              </a:ext>
            </a:extLst>
          </p:cNvPr>
          <p:cNvSpPr txBox="1"/>
          <p:nvPr/>
        </p:nvSpPr>
        <p:spPr>
          <a:xfrm>
            <a:off x="3644365" y="5553163"/>
            <a:ext cx="23326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</a:rPr>
              <a:t>El template </a:t>
            </a:r>
            <a:r>
              <a:rPr lang="en-US" sz="1300" dirty="0" err="1">
                <a:solidFill>
                  <a:schemeClr val="tx2"/>
                </a:solidFill>
              </a:rPr>
              <a:t>contiene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diapositivas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agrupadas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secciones</a:t>
            </a:r>
            <a:r>
              <a:rPr lang="en-US" sz="1300" dirty="0">
                <a:solidFill>
                  <a:schemeClr val="tx2"/>
                </a:solidFill>
              </a:rPr>
              <a:t> que </a:t>
            </a:r>
            <a:r>
              <a:rPr lang="en-US" sz="1300" dirty="0" err="1">
                <a:solidFill>
                  <a:schemeClr val="tx2"/>
                </a:solidFill>
              </a:rPr>
              <a:t>puedes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revisar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en</a:t>
            </a:r>
            <a:r>
              <a:rPr lang="en-US" sz="1300" dirty="0">
                <a:solidFill>
                  <a:schemeClr val="tx2"/>
                </a:solidFill>
              </a:rPr>
              <a:t> la </a:t>
            </a:r>
            <a:r>
              <a:rPr lang="en-US" sz="1300" dirty="0" err="1">
                <a:solidFill>
                  <a:schemeClr val="tx2"/>
                </a:solidFill>
              </a:rPr>
              <a:t>pestaña</a:t>
            </a:r>
            <a:r>
              <a:rPr lang="en-US" sz="1300" dirty="0">
                <a:solidFill>
                  <a:schemeClr val="tx2"/>
                </a:solidFill>
              </a:rPr>
              <a:t> de </a:t>
            </a:r>
            <a:r>
              <a:rPr lang="en-US" sz="1300" dirty="0" err="1">
                <a:solidFill>
                  <a:schemeClr val="tx2"/>
                </a:solidFill>
              </a:rPr>
              <a:t>lado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izquierdo</a:t>
            </a:r>
            <a:r>
              <a:rPr lang="en-US" sz="13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024AC-015A-8D67-D638-393491FED5DB}"/>
              </a:ext>
            </a:extLst>
          </p:cNvPr>
          <p:cNvSpPr txBox="1"/>
          <p:nvPr/>
        </p:nvSpPr>
        <p:spPr>
          <a:xfrm>
            <a:off x="6283009" y="5553163"/>
            <a:ext cx="23326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tx2"/>
                </a:solidFill>
              </a:rPr>
              <a:t>Tienes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acceso</a:t>
            </a:r>
            <a:r>
              <a:rPr lang="en-US" sz="1300" dirty="0">
                <a:solidFill>
                  <a:schemeClr val="tx2"/>
                </a:solidFill>
              </a:rPr>
              <a:t> a la paleta de color de </a:t>
            </a:r>
            <a:r>
              <a:rPr lang="en-US" sz="1300" dirty="0" err="1">
                <a:solidFill>
                  <a:schemeClr val="tx2"/>
                </a:solidFill>
              </a:rPr>
              <a:t>Compartamos</a:t>
            </a:r>
            <a:r>
              <a:rPr lang="en-US" sz="1300" dirty="0">
                <a:solidFill>
                  <a:schemeClr val="tx2"/>
                </a:solidFill>
              </a:rPr>
              <a:t> con solo </a:t>
            </a:r>
            <a:r>
              <a:rPr lang="en-US" sz="1300" dirty="0" err="1">
                <a:solidFill>
                  <a:schemeClr val="tx2"/>
                </a:solidFill>
              </a:rPr>
              <a:t>seleccionar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cualquier</a:t>
            </a:r>
            <a:r>
              <a:rPr lang="en-US" sz="1300" dirty="0">
                <a:solidFill>
                  <a:schemeClr val="tx2"/>
                </a:solidFill>
              </a:rPr>
              <a:t> forma o </a:t>
            </a:r>
            <a:r>
              <a:rPr lang="en-US" sz="1300" dirty="0" err="1">
                <a:solidFill>
                  <a:schemeClr val="tx2"/>
                </a:solidFill>
              </a:rPr>
              <a:t>texto</a:t>
            </a:r>
            <a:r>
              <a:rPr lang="en-US" sz="1300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6A2FC1-E851-B0EF-E167-6098E5D035DD}"/>
              </a:ext>
            </a:extLst>
          </p:cNvPr>
          <p:cNvCxnSpPr>
            <a:cxnSpLocks/>
          </p:cNvCxnSpPr>
          <p:nvPr/>
        </p:nvCxnSpPr>
        <p:spPr>
          <a:xfrm>
            <a:off x="8824869" y="1592937"/>
            <a:ext cx="0" cy="470748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D0A33C2-9BC0-7365-CDE3-093F695D8169}"/>
              </a:ext>
            </a:extLst>
          </p:cNvPr>
          <p:cNvSpPr txBox="1"/>
          <p:nvPr/>
        </p:nvSpPr>
        <p:spPr>
          <a:xfrm>
            <a:off x="9102713" y="1637192"/>
            <a:ext cx="272322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2"/>
                </a:solidFill>
              </a:rPr>
              <a:t>La </a:t>
            </a:r>
            <a:r>
              <a:rPr lang="en-US" sz="1300" dirty="0" err="1">
                <a:solidFill>
                  <a:schemeClr val="tx2"/>
                </a:solidFill>
              </a:rPr>
              <a:t>presentación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contiene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los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iconografia</a:t>
            </a:r>
            <a:r>
              <a:rPr lang="en-US" sz="1300" dirty="0">
                <a:solidFill>
                  <a:schemeClr val="tx2"/>
                </a:solidFill>
              </a:rPr>
              <a:t> y </a:t>
            </a:r>
            <a:r>
              <a:rPr lang="en-US" sz="1300" dirty="0" err="1">
                <a:solidFill>
                  <a:schemeClr val="tx2"/>
                </a:solidFill>
              </a:rPr>
              <a:t>formas</a:t>
            </a:r>
            <a:r>
              <a:rPr lang="en-US" sz="1300" dirty="0">
                <a:solidFill>
                  <a:schemeClr val="tx2"/>
                </a:solidFill>
              </a:rPr>
              <a:t> </a:t>
            </a:r>
            <a:r>
              <a:rPr lang="en-US" sz="1300" dirty="0" err="1">
                <a:solidFill>
                  <a:schemeClr val="tx2"/>
                </a:solidFill>
              </a:rPr>
              <a:t>prediseñadas</a:t>
            </a:r>
            <a:endParaRPr lang="en-US" sz="1300" dirty="0">
              <a:solidFill>
                <a:schemeClr val="tx2"/>
              </a:solidFill>
            </a:endParaRPr>
          </a:p>
          <a:p>
            <a:r>
              <a:rPr lang="en-US" sz="1300" dirty="0">
                <a:solidFill>
                  <a:schemeClr val="tx2"/>
                </a:solidFill>
              </a:rPr>
              <a:t>.</a:t>
            </a:r>
            <a:endParaRPr lang="en-MX" sz="1300" dirty="0">
              <a:solidFill>
                <a:schemeClr val="tx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2789DD-DB30-7BD2-7FEA-50E0004B6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339" y="2565497"/>
            <a:ext cx="1937748" cy="30980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88DF47-BD3C-D41E-CCD6-7F10EFCA76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199" y="398893"/>
            <a:ext cx="1243742" cy="488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432406-15EB-0A89-9625-2BCD2609F6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113" y="3059879"/>
            <a:ext cx="2053668" cy="24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7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8524-225F-C919-BB93-BD3F00275F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4B4B1-7466-3760-B4D2-7691CD381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8803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ECCB-1165-A03C-49DC-DF2D32D450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C2FD8-DF52-0259-DAF8-2BF3E23F3F3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7975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8349-C396-87ED-810D-EBE4021C2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50C14-DC55-F298-294C-F69D3E983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914080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DF39-A8D0-B4A0-EFD1-F35A6B46AF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8C652-A7B0-87C1-3713-CC1D820C2191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77342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5A416-F272-A462-3AF3-EAFCB1FE6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F3334-4582-E7A7-B69A-7893BEBDF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X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69C52-29A5-8E89-75C9-4C41DC8A16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01291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mpartamos CI">
      <a:dk1>
        <a:srgbClr val="000000"/>
      </a:dk1>
      <a:lt1>
        <a:srgbClr val="FFFFFF"/>
      </a:lt1>
      <a:dk2>
        <a:srgbClr val="887C76"/>
      </a:dk2>
      <a:lt2>
        <a:srgbClr val="E7E6E6"/>
      </a:lt2>
      <a:accent1>
        <a:srgbClr val="D33266"/>
      </a:accent1>
      <a:accent2>
        <a:srgbClr val="F7A13B"/>
      </a:accent2>
      <a:accent3>
        <a:srgbClr val="4B4646"/>
      </a:accent3>
      <a:accent4>
        <a:srgbClr val="3E3B3A"/>
      </a:accent4>
      <a:accent5>
        <a:srgbClr val="993155"/>
      </a:accent5>
      <a:accent6>
        <a:srgbClr val="E47937"/>
      </a:accent6>
      <a:hlink>
        <a:srgbClr val="FEFEFE"/>
      </a:hlink>
      <a:folHlink>
        <a:srgbClr val="FEFE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57CC196-02FA-6149-B812-10C594B8AB82}" vid="{A8F3F897-DDAE-394B-8AFB-437FD098DB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703</Words>
  <Application>Microsoft Macintosh PowerPoint</Application>
  <PresentationFormat>Widescreen</PresentationFormat>
  <Paragraphs>163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Amor Sans Pro</vt:lpstr>
      <vt:lpstr>Arial</vt:lpstr>
      <vt:lpstr>Bree Rg</vt:lpstr>
      <vt:lpstr>BREE-LIGHT</vt:lpstr>
      <vt:lpstr>Calibri</vt:lpstr>
      <vt:lpstr>Open Sans</vt:lpstr>
      <vt:lpstr>Open Sans Light</vt:lpstr>
      <vt:lpstr>Office Theme</vt:lpstr>
      <vt:lpstr>PowerPoint Presentation</vt:lpstr>
      <vt:lpstr>Paleta de Color</vt:lpstr>
      <vt:lpstr>Texturas</vt:lpstr>
      <vt:lpstr>Recomendaciones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Iconos</vt:lpstr>
      <vt:lpstr>Iconos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Mauricio</dc:creator>
  <cp:lastModifiedBy>Mauricio</cp:lastModifiedBy>
  <cp:revision>38</cp:revision>
  <dcterms:created xsi:type="dcterms:W3CDTF">2024-04-24T21:18:00Z</dcterms:created>
  <dcterms:modified xsi:type="dcterms:W3CDTF">2024-04-25T00:59:31Z</dcterms:modified>
</cp:coreProperties>
</file>