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F2A5ED-53F2-79C2-D343-BBE20FEA9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98DB67-5F55-817F-3794-8B52CFCCE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9FE88F-5430-E754-6A71-ACC4F89B5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8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A5673E-9785-6ACA-05E9-BB20AB629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5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F22599-68A4-F14E-DB44-CD1638B87D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4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C8C0EC-2531-EF79-45A8-B7DAA498B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54D02A-0EBE-3B06-E93F-FA411C8C1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3FF2D0-D150-E2C7-7925-76C66C27D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1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5F4228-3976-BBC6-69AD-E65AD028DAB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50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MX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contenido de esta comunicación es confidencial para uso exclusivo del destinatario, por lo que se prohíbe su divulgación total o parcial a cualquier tercero no autorizado.</a:t>
            </a:r>
          </a:p>
        </p:txBody>
      </p:sp>
    </p:spTree>
    <p:extLst>
      <p:ext uri="{BB962C8B-B14F-4D97-AF65-F5344CB8AC3E}">
        <p14:creationId xmlns:p14="http://schemas.microsoft.com/office/powerpoint/2010/main" val="8451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3D7FD4F-35C6-858E-B625-D2BF30D769D9}"/>
              </a:ext>
            </a:extLst>
          </p:cNvPr>
          <p:cNvSpPr txBox="1"/>
          <p:nvPr/>
        </p:nvSpPr>
        <p:spPr>
          <a:xfrm>
            <a:off x="522515" y="914399"/>
            <a:ext cx="654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E79196-27A3-41CD-406F-07D82E6A87E3}"/>
              </a:ext>
            </a:extLst>
          </p:cNvPr>
          <p:cNvSpPr txBox="1"/>
          <p:nvPr/>
        </p:nvSpPr>
        <p:spPr>
          <a:xfrm>
            <a:off x="9427028" y="6270172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XX-XX-XX</a:t>
            </a:r>
          </a:p>
        </p:txBody>
      </p:sp>
    </p:spTree>
    <p:extLst>
      <p:ext uri="{BB962C8B-B14F-4D97-AF65-F5344CB8AC3E}">
        <p14:creationId xmlns:p14="http://schemas.microsoft.com/office/powerpoint/2010/main" val="65851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93EA59-27EF-CA9C-5502-28D5F2B3E974}"/>
              </a:ext>
            </a:extLst>
          </p:cNvPr>
          <p:cNvSpPr txBox="1"/>
          <p:nvPr/>
        </p:nvSpPr>
        <p:spPr>
          <a:xfrm>
            <a:off x="6096001" y="2705725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 o subtítulo</a:t>
            </a:r>
          </a:p>
        </p:txBody>
      </p:sp>
    </p:spTree>
    <p:extLst>
      <p:ext uri="{BB962C8B-B14F-4D97-AF65-F5344CB8AC3E}">
        <p14:creationId xmlns:p14="http://schemas.microsoft.com/office/powerpoint/2010/main" val="96454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D83024-8546-BFCE-A179-469552E1F865}"/>
              </a:ext>
            </a:extLst>
          </p:cNvPr>
          <p:cNvSpPr txBox="1"/>
          <p:nvPr/>
        </p:nvSpPr>
        <p:spPr>
          <a:xfrm>
            <a:off x="653145" y="104021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ABB7EA-F947-7374-9342-1FC32F598665}"/>
              </a:ext>
            </a:extLst>
          </p:cNvPr>
          <p:cNvSpPr txBox="1"/>
          <p:nvPr/>
        </p:nvSpPr>
        <p:spPr>
          <a:xfrm>
            <a:off x="6574971" y="3429000"/>
            <a:ext cx="526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 de tu introducción o contexto previo a tu contenido de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174661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30DD98-4AD7-D4CD-C15F-967D9239C57A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91E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66A79C-8C90-5DDD-1C63-F0A089138FDF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168498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01C711-F8AD-EE37-87A3-CB0410E78E58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91E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E9933B-5B81-C4F9-6681-CE1E0FA2C3A0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137654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54E4DE-4FB9-51E6-F831-1F9EDA22E7DB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91E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1B6AE7-93A5-3641-A0DC-697C3C9AC521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279022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2F9532-22F7-01F4-5E79-4EA754818C32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91E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72FD50-6838-6EF1-AF1B-3133DF9FADC9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18468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046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</Words>
  <Application>Microsoft Macintosh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Isai Mateos Gonzalez</dc:creator>
  <cp:lastModifiedBy>Daniel Isai Mateos Gonzalez</cp:lastModifiedBy>
  <cp:revision>1</cp:revision>
  <dcterms:created xsi:type="dcterms:W3CDTF">2024-04-23T18:11:52Z</dcterms:created>
  <dcterms:modified xsi:type="dcterms:W3CDTF">2024-04-23T18:24:21Z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c3e463-45bf-45eb-96a7-3e76e1e3b4c7_Enabled">
    <vt:lpwstr>true</vt:lpwstr>
  </property>
  <property fmtid="{D5CDD505-2E9C-101B-9397-08002B2CF9AE}" pid="3" name="MSIP_Label_4fc3e463-45bf-45eb-96a7-3e76e1e3b4c7_SetDate">
    <vt:lpwstr>2024-04-23T18:15:31Z</vt:lpwstr>
  </property>
  <property fmtid="{D5CDD505-2E9C-101B-9397-08002B2CF9AE}" pid="4" name="MSIP_Label_4fc3e463-45bf-45eb-96a7-3e76e1e3b4c7_Method">
    <vt:lpwstr>Privileged</vt:lpwstr>
  </property>
  <property fmtid="{D5CDD505-2E9C-101B-9397-08002B2CF9AE}" pid="5" name="MSIP_Label_4fc3e463-45bf-45eb-96a7-3e76e1e3b4c7_Name">
    <vt:lpwstr>4fc3e463-45bf-45eb-96a7-3e76e1e3b4c7</vt:lpwstr>
  </property>
  <property fmtid="{D5CDD505-2E9C-101B-9397-08002B2CF9AE}" pid="6" name="MSIP_Label_4fc3e463-45bf-45eb-96a7-3e76e1e3b4c7_SiteId">
    <vt:lpwstr>b2496988-78ea-4b1d-b0f8-19b548a6902b</vt:lpwstr>
  </property>
  <property fmtid="{D5CDD505-2E9C-101B-9397-08002B2CF9AE}" pid="7" name="MSIP_Label_4fc3e463-45bf-45eb-96a7-3e76e1e3b4c7_ActionId">
    <vt:lpwstr>f6c4acef-1e68-4c09-a209-e35655320beb</vt:lpwstr>
  </property>
  <property fmtid="{D5CDD505-2E9C-101B-9397-08002B2CF9AE}" pid="8" name="MSIP_Label_4fc3e463-45bf-45eb-96a7-3e76e1e3b4c7_ContentBits">
    <vt:lpwstr>2</vt:lpwstr>
  </property>
  <property fmtid="{D5CDD505-2E9C-101B-9397-08002B2CF9AE}" pid="9" name="ClassificationContentMarkingFooterLocations">
    <vt:lpwstr>Tema de Office:8</vt:lpwstr>
  </property>
  <property fmtid="{D5CDD505-2E9C-101B-9397-08002B2CF9AE}" pid="10" name="ClassificationContentMarkingFooterText">
    <vt:lpwstr>El contenido de esta comunicación es confidencial para uso exclusivo del destinatario, por lo que se prohíbe su divulgación total o parcial a cualquier tercero no autorizado.</vt:lpwstr>
  </property>
</Properties>
</file>