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3768C40-62BD-636D-2CAB-1A3BF8DD3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6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B037FA-658F-0335-5ECD-BD1D46602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0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223BB9-B57E-1932-875A-CDDE85EDD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9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11C55F-30E2-9BB5-2DF7-C501B7EDB6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3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6A17EC-3FD2-C942-BE86-D20C74241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ED29BD-9898-F288-39D9-A84052C326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15F47A-4D37-4CE0-10AC-24711A1CA6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3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D7D1E57-F8EF-A26F-0498-B9A9D5A6C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2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0C4C4A9-4056-3282-8509-36E9D31F5E2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88503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MX" sz="100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contenido de esta comunicación es confidencial para uso exclusivo del destinatario, por lo que se prohíbe su divulgación total o parcial a cualquier tercero no autorizado.</a:t>
            </a:r>
          </a:p>
        </p:txBody>
      </p:sp>
    </p:spTree>
    <p:extLst>
      <p:ext uri="{BB962C8B-B14F-4D97-AF65-F5344CB8AC3E}">
        <p14:creationId xmlns:p14="http://schemas.microsoft.com/office/powerpoint/2010/main" val="125021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B4C384-FA9C-C060-7751-B0E4C05DE23A}"/>
              </a:ext>
            </a:extLst>
          </p:cNvPr>
          <p:cNvSpPr txBox="1"/>
          <p:nvPr/>
        </p:nvSpPr>
        <p:spPr>
          <a:xfrm>
            <a:off x="522515" y="914399"/>
            <a:ext cx="654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5D2B3C-D81B-19D7-94B9-529CE1657DA5}"/>
              </a:ext>
            </a:extLst>
          </p:cNvPr>
          <p:cNvSpPr txBox="1"/>
          <p:nvPr/>
        </p:nvSpPr>
        <p:spPr>
          <a:xfrm>
            <a:off x="9427028" y="6270172"/>
            <a:ext cx="2514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XX-XX-XX</a:t>
            </a:r>
          </a:p>
        </p:txBody>
      </p:sp>
    </p:spTree>
    <p:extLst>
      <p:ext uri="{BB962C8B-B14F-4D97-AF65-F5344CB8AC3E}">
        <p14:creationId xmlns:p14="http://schemas.microsoft.com/office/powerpoint/2010/main" val="26102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9AF492-FD22-FAF5-B089-460D00EB34A5}"/>
              </a:ext>
            </a:extLst>
          </p:cNvPr>
          <p:cNvSpPr txBox="1"/>
          <p:nvPr/>
        </p:nvSpPr>
        <p:spPr>
          <a:xfrm>
            <a:off x="6096001" y="2705725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 o subtítulo</a:t>
            </a:r>
          </a:p>
        </p:txBody>
      </p:sp>
    </p:spTree>
    <p:extLst>
      <p:ext uri="{BB962C8B-B14F-4D97-AF65-F5344CB8AC3E}">
        <p14:creationId xmlns:p14="http://schemas.microsoft.com/office/powerpoint/2010/main" val="115127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24CB2A-53AD-F301-CAA0-8E16FF6D615D}"/>
              </a:ext>
            </a:extLst>
          </p:cNvPr>
          <p:cNvSpPr txBox="1"/>
          <p:nvPr/>
        </p:nvSpPr>
        <p:spPr>
          <a:xfrm>
            <a:off x="653145" y="1040211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FE60E3-C4C0-2326-9EEF-76F57C6AC214}"/>
              </a:ext>
            </a:extLst>
          </p:cNvPr>
          <p:cNvSpPr txBox="1"/>
          <p:nvPr/>
        </p:nvSpPr>
        <p:spPr>
          <a:xfrm>
            <a:off x="6574971" y="3429000"/>
            <a:ext cx="526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 de tu introducción o contexto previo a tu contenido de presentación.</a:t>
            </a:r>
          </a:p>
        </p:txBody>
      </p:sp>
    </p:spTree>
    <p:extLst>
      <p:ext uri="{BB962C8B-B14F-4D97-AF65-F5344CB8AC3E}">
        <p14:creationId xmlns:p14="http://schemas.microsoft.com/office/powerpoint/2010/main" val="8778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3037B04-3542-5884-A724-CE3B21F56F63}"/>
              </a:ext>
            </a:extLst>
          </p:cNvPr>
          <p:cNvSpPr txBox="1"/>
          <p:nvPr/>
        </p:nvSpPr>
        <p:spPr>
          <a:xfrm>
            <a:off x="653145" y="70275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E714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E84F96-33CB-745D-43B6-940A3A17073A}"/>
              </a:ext>
            </a:extLst>
          </p:cNvPr>
          <p:cNvSpPr txBox="1"/>
          <p:nvPr/>
        </p:nvSpPr>
        <p:spPr>
          <a:xfrm>
            <a:off x="653145" y="1817915"/>
            <a:ext cx="52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</a:t>
            </a:r>
          </a:p>
        </p:txBody>
      </p:sp>
    </p:spTree>
    <p:extLst>
      <p:ext uri="{BB962C8B-B14F-4D97-AF65-F5344CB8AC3E}">
        <p14:creationId xmlns:p14="http://schemas.microsoft.com/office/powerpoint/2010/main" val="8183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90338E-D844-A56B-C765-47ED2921E82B}"/>
              </a:ext>
            </a:extLst>
          </p:cNvPr>
          <p:cNvSpPr txBox="1"/>
          <p:nvPr/>
        </p:nvSpPr>
        <p:spPr>
          <a:xfrm>
            <a:off x="653145" y="70275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E714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D85E151-D195-108A-EBB2-97912B7C1A15}"/>
              </a:ext>
            </a:extLst>
          </p:cNvPr>
          <p:cNvSpPr txBox="1"/>
          <p:nvPr/>
        </p:nvSpPr>
        <p:spPr>
          <a:xfrm>
            <a:off x="653145" y="1817915"/>
            <a:ext cx="52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</a:t>
            </a:r>
          </a:p>
        </p:txBody>
      </p:sp>
    </p:spTree>
    <p:extLst>
      <p:ext uri="{BB962C8B-B14F-4D97-AF65-F5344CB8AC3E}">
        <p14:creationId xmlns:p14="http://schemas.microsoft.com/office/powerpoint/2010/main" val="418517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954E32-4AA5-A362-AA73-19E187C25ADA}"/>
              </a:ext>
            </a:extLst>
          </p:cNvPr>
          <p:cNvSpPr txBox="1"/>
          <p:nvPr/>
        </p:nvSpPr>
        <p:spPr>
          <a:xfrm>
            <a:off x="653145" y="70275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E714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F0BCE0-387E-BE4E-686A-0B86D9FE5639}"/>
              </a:ext>
            </a:extLst>
          </p:cNvPr>
          <p:cNvSpPr txBox="1"/>
          <p:nvPr/>
        </p:nvSpPr>
        <p:spPr>
          <a:xfrm>
            <a:off x="653145" y="1817915"/>
            <a:ext cx="52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</a:t>
            </a:r>
          </a:p>
        </p:txBody>
      </p:sp>
    </p:spTree>
    <p:extLst>
      <p:ext uri="{BB962C8B-B14F-4D97-AF65-F5344CB8AC3E}">
        <p14:creationId xmlns:p14="http://schemas.microsoft.com/office/powerpoint/2010/main" val="302752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FB2876-C3DC-C8EB-0AA1-39F51F78A6D3}"/>
              </a:ext>
            </a:extLst>
          </p:cNvPr>
          <p:cNvSpPr txBox="1"/>
          <p:nvPr/>
        </p:nvSpPr>
        <p:spPr>
          <a:xfrm>
            <a:off x="653145" y="70275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E714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AFFCD9-B649-A75A-5E43-F870CC2342A9}"/>
              </a:ext>
            </a:extLst>
          </p:cNvPr>
          <p:cNvSpPr txBox="1"/>
          <p:nvPr/>
        </p:nvSpPr>
        <p:spPr>
          <a:xfrm>
            <a:off x="653145" y="1817915"/>
            <a:ext cx="52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</a:t>
            </a:r>
          </a:p>
        </p:txBody>
      </p:sp>
    </p:spTree>
    <p:extLst>
      <p:ext uri="{BB962C8B-B14F-4D97-AF65-F5344CB8AC3E}">
        <p14:creationId xmlns:p14="http://schemas.microsoft.com/office/powerpoint/2010/main" val="427796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942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70</Words>
  <Application>Microsoft Macintosh PowerPoint</Application>
  <PresentationFormat>Panorámica</PresentationFormat>
  <Paragraphs>13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Isai Mateos Gonzalez</dc:creator>
  <cp:lastModifiedBy>Daniel Isai Mateos Gonzalez</cp:lastModifiedBy>
  <cp:revision>3</cp:revision>
  <dcterms:created xsi:type="dcterms:W3CDTF">2024-04-23T17:47:06Z</dcterms:created>
  <dcterms:modified xsi:type="dcterms:W3CDTF">2024-04-23T18:06:59Z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c3e463-45bf-45eb-96a7-3e76e1e3b4c7_Enabled">
    <vt:lpwstr>true</vt:lpwstr>
  </property>
  <property fmtid="{D5CDD505-2E9C-101B-9397-08002B2CF9AE}" pid="3" name="MSIP_Label_4fc3e463-45bf-45eb-96a7-3e76e1e3b4c7_SetDate">
    <vt:lpwstr>2024-04-23T17:56:23Z</vt:lpwstr>
  </property>
  <property fmtid="{D5CDD505-2E9C-101B-9397-08002B2CF9AE}" pid="4" name="MSIP_Label_4fc3e463-45bf-45eb-96a7-3e76e1e3b4c7_Method">
    <vt:lpwstr>Privileged</vt:lpwstr>
  </property>
  <property fmtid="{D5CDD505-2E9C-101B-9397-08002B2CF9AE}" pid="5" name="MSIP_Label_4fc3e463-45bf-45eb-96a7-3e76e1e3b4c7_Name">
    <vt:lpwstr>4fc3e463-45bf-45eb-96a7-3e76e1e3b4c7</vt:lpwstr>
  </property>
  <property fmtid="{D5CDD505-2E9C-101B-9397-08002B2CF9AE}" pid="6" name="MSIP_Label_4fc3e463-45bf-45eb-96a7-3e76e1e3b4c7_SiteId">
    <vt:lpwstr>b2496988-78ea-4b1d-b0f8-19b548a6902b</vt:lpwstr>
  </property>
  <property fmtid="{D5CDD505-2E9C-101B-9397-08002B2CF9AE}" pid="7" name="MSIP_Label_4fc3e463-45bf-45eb-96a7-3e76e1e3b4c7_ActionId">
    <vt:lpwstr>ac360cda-b275-4492-b4c2-880f28b2c0b7</vt:lpwstr>
  </property>
  <property fmtid="{D5CDD505-2E9C-101B-9397-08002B2CF9AE}" pid="8" name="MSIP_Label_4fc3e463-45bf-45eb-96a7-3e76e1e3b4c7_ContentBits">
    <vt:lpwstr>2</vt:lpwstr>
  </property>
  <property fmtid="{D5CDD505-2E9C-101B-9397-08002B2CF9AE}" pid="9" name="ClassificationContentMarkingFooterLocations">
    <vt:lpwstr>Tema de Office:8</vt:lpwstr>
  </property>
  <property fmtid="{D5CDD505-2E9C-101B-9397-08002B2CF9AE}" pid="10" name="ClassificationContentMarkingFooterText">
    <vt:lpwstr>El contenido de esta comunicación es confidencial para uso exclusivo del destinatario, por lo que se prohíbe su divulgación total o parcial a cualquier tercero no autorizado.</vt:lpwstr>
  </property>
</Properties>
</file>