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0"/>
  </p:handoutMasterIdLst>
  <p:sldIdLst>
    <p:sldId id="256" r:id="rId2"/>
    <p:sldId id="262" r:id="rId3"/>
    <p:sldId id="257" r:id="rId4"/>
    <p:sldId id="258" r:id="rId5"/>
    <p:sldId id="263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623"/>
    <a:srgbClr val="4A58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7" d="100"/>
          <a:sy n="107" d="100"/>
        </p:scale>
        <p:origin x="41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C61E362-6103-6311-96FC-22CB78A561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333237-B7C5-6F35-89EC-C28970BB0C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5CBC4-7D7E-1840-ACFB-F6F60C07FD9E}" type="datetimeFigureOut">
              <a:rPr lang="es-MX" smtClean="0"/>
              <a:t>23/04/24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D27F8F-04C1-D989-1372-0706CD219E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DB8516-B283-B875-35E8-5961C931F9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901E3-6307-3C4B-B52C-06D42A3F7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5138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8A8ACE5-A84B-8D81-BC43-D0CEC36F94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8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F2E72C2-112B-E97E-4E44-CABACD01D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6F5D17D-27F5-76DE-E9FA-921C33E2C7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B57548-78F4-A8C4-FFCD-89302AD3CD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9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45C36C-BA75-845E-C72B-00501BD06B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8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A6912D-2BEA-1B4C-AA69-FB49EE1E6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7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9731261-E0FF-7595-5CDB-C8D696DA5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69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02E310-2415-28E4-BD0D-E59464858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5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65A6AF5-A0A1-AB8E-DD40-0530A0BD046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8850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MX" sz="100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contenido de esta comunicación es confidencial para uso exclusivo del destinatario, por lo que se prohíbe su divulgación total o parcial a cualquier tercero no autorizado.</a:t>
            </a:r>
          </a:p>
        </p:txBody>
      </p:sp>
    </p:spTree>
    <p:extLst>
      <p:ext uri="{BB962C8B-B14F-4D97-AF65-F5344CB8AC3E}">
        <p14:creationId xmlns:p14="http://schemas.microsoft.com/office/powerpoint/2010/main" val="277977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0CA0BF1-9544-3977-7A57-7915FE931A2A}"/>
              </a:ext>
            </a:extLst>
          </p:cNvPr>
          <p:cNvSpPr txBox="1"/>
          <p:nvPr/>
        </p:nvSpPr>
        <p:spPr>
          <a:xfrm>
            <a:off x="522515" y="914399"/>
            <a:ext cx="6542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2ACD96-950C-E079-523B-F1CD36C51FD0}"/>
              </a:ext>
            </a:extLst>
          </p:cNvPr>
          <p:cNvSpPr txBox="1"/>
          <p:nvPr/>
        </p:nvSpPr>
        <p:spPr>
          <a:xfrm>
            <a:off x="9427028" y="6270172"/>
            <a:ext cx="251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XX-XX-XX</a:t>
            </a:r>
          </a:p>
        </p:txBody>
      </p:sp>
    </p:spTree>
    <p:extLst>
      <p:ext uri="{BB962C8B-B14F-4D97-AF65-F5344CB8AC3E}">
        <p14:creationId xmlns:p14="http://schemas.microsoft.com/office/powerpoint/2010/main" val="266229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D5FECFB-32F6-284C-CDA8-C5DCCD603CA1}"/>
              </a:ext>
            </a:extLst>
          </p:cNvPr>
          <p:cNvSpPr txBox="1"/>
          <p:nvPr/>
        </p:nvSpPr>
        <p:spPr>
          <a:xfrm>
            <a:off x="6096001" y="2705725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 o subtítulo</a:t>
            </a:r>
          </a:p>
        </p:txBody>
      </p:sp>
    </p:spTree>
    <p:extLst>
      <p:ext uri="{BB962C8B-B14F-4D97-AF65-F5344CB8AC3E}">
        <p14:creationId xmlns:p14="http://schemas.microsoft.com/office/powerpoint/2010/main" val="53533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367A8E-123A-A79B-8ABB-5F8F35522CCA}"/>
              </a:ext>
            </a:extLst>
          </p:cNvPr>
          <p:cNvSpPr txBox="1"/>
          <p:nvPr/>
        </p:nvSpPr>
        <p:spPr>
          <a:xfrm>
            <a:off x="653145" y="1040211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3858CF-69F7-37F5-EA3B-5CEDA16EBAB3}"/>
              </a:ext>
            </a:extLst>
          </p:cNvPr>
          <p:cNvSpPr txBox="1"/>
          <p:nvPr/>
        </p:nvSpPr>
        <p:spPr>
          <a:xfrm>
            <a:off x="6574971" y="3429000"/>
            <a:ext cx="5268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 de tu introducción o contexto previo a tu contenido de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989597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AB61969-E09A-3C33-D5F5-BC165B25F1E3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F076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C8A390-CD1C-B2C1-1751-BCB1AC5289EC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2129510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4AC8E16-CF3C-4ECD-C3DD-B76D098F16FC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F076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C72B5E-FA0B-DFF9-30BE-226C53E58DBF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183036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D951070-0AEA-907B-61D8-150B15A38A60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F076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3297A8A-EB38-9942-A4DE-1909A7DF860F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93361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2783119-4173-E08D-494C-AC7A1701A781}"/>
              </a:ext>
            </a:extLst>
          </p:cNvPr>
          <p:cNvSpPr txBox="1"/>
          <p:nvPr/>
        </p:nvSpPr>
        <p:spPr>
          <a:xfrm>
            <a:off x="653145" y="702754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F076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Coloca aquí tu 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2F246E-EA4E-8099-2C02-E1BB6DD23B0C}"/>
              </a:ext>
            </a:extLst>
          </p:cNvPr>
          <p:cNvSpPr txBox="1"/>
          <p:nvPr/>
        </p:nvSpPr>
        <p:spPr>
          <a:xfrm>
            <a:off x="653145" y="1817915"/>
            <a:ext cx="5268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4A5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Aquí puedes escribir todo el contenido</a:t>
            </a:r>
          </a:p>
        </p:txBody>
      </p:sp>
    </p:spTree>
    <p:extLst>
      <p:ext uri="{BB962C8B-B14F-4D97-AF65-F5344CB8AC3E}">
        <p14:creationId xmlns:p14="http://schemas.microsoft.com/office/powerpoint/2010/main" val="92880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83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70</Words>
  <Application>Microsoft Macintosh PowerPoint</Application>
  <PresentationFormat>Panorámica</PresentationFormat>
  <Paragraphs>13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Isai Mateos Gonzalez</dc:creator>
  <cp:lastModifiedBy>Daniel Isai Mateos Gonzalez</cp:lastModifiedBy>
  <cp:revision>4</cp:revision>
  <dcterms:created xsi:type="dcterms:W3CDTF">2024-04-23T17:21:27Z</dcterms:created>
  <dcterms:modified xsi:type="dcterms:W3CDTF">2024-04-23T18:24:37Z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c3e463-45bf-45eb-96a7-3e76e1e3b4c7_Enabled">
    <vt:lpwstr>true</vt:lpwstr>
  </property>
  <property fmtid="{D5CDD505-2E9C-101B-9397-08002B2CF9AE}" pid="3" name="MSIP_Label_4fc3e463-45bf-45eb-96a7-3e76e1e3b4c7_SetDate">
    <vt:lpwstr>2024-04-23T17:29:38Z</vt:lpwstr>
  </property>
  <property fmtid="{D5CDD505-2E9C-101B-9397-08002B2CF9AE}" pid="4" name="MSIP_Label_4fc3e463-45bf-45eb-96a7-3e76e1e3b4c7_Method">
    <vt:lpwstr>Privileged</vt:lpwstr>
  </property>
  <property fmtid="{D5CDD505-2E9C-101B-9397-08002B2CF9AE}" pid="5" name="MSIP_Label_4fc3e463-45bf-45eb-96a7-3e76e1e3b4c7_Name">
    <vt:lpwstr>4fc3e463-45bf-45eb-96a7-3e76e1e3b4c7</vt:lpwstr>
  </property>
  <property fmtid="{D5CDD505-2E9C-101B-9397-08002B2CF9AE}" pid="6" name="MSIP_Label_4fc3e463-45bf-45eb-96a7-3e76e1e3b4c7_SiteId">
    <vt:lpwstr>b2496988-78ea-4b1d-b0f8-19b548a6902b</vt:lpwstr>
  </property>
  <property fmtid="{D5CDD505-2E9C-101B-9397-08002B2CF9AE}" pid="7" name="MSIP_Label_4fc3e463-45bf-45eb-96a7-3e76e1e3b4c7_ActionId">
    <vt:lpwstr>4e39debc-e702-418e-8839-c11d4bb8a9dd</vt:lpwstr>
  </property>
  <property fmtid="{D5CDD505-2E9C-101B-9397-08002B2CF9AE}" pid="8" name="MSIP_Label_4fc3e463-45bf-45eb-96a7-3e76e1e3b4c7_ContentBits">
    <vt:lpwstr>2</vt:lpwstr>
  </property>
  <property fmtid="{D5CDD505-2E9C-101B-9397-08002B2CF9AE}" pid="9" name="ClassificationContentMarkingFooterLocations">
    <vt:lpwstr>Tema de Office:8</vt:lpwstr>
  </property>
  <property fmtid="{D5CDD505-2E9C-101B-9397-08002B2CF9AE}" pid="10" name="ClassificationContentMarkingFooterText">
    <vt:lpwstr>El contenido de esta comunicación es confidencial para uso exclusivo del destinatario, por lo que se prohíbe su divulgación total o parcial a cualquier tercero no autorizado.</vt:lpwstr>
  </property>
</Properties>
</file>