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60" r:id="rId8"/>
    <p:sldId id="261" r:id="rId9"/>
    <p:sldId id="262" r:id="rId10"/>
    <p:sldId id="259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45C"/>
    <a:srgbClr val="F07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07" d="100"/>
          <a:sy n="107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9AF4C04-3C21-A844-0F97-D6BCF5D5D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3AE4E0-5683-3C23-04EB-C26183A84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03E917-2240-4587-9B32-996355D4B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553CF6-AA79-1447-5CDD-EFE46FA54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2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05AD5B-F380-C23F-E7C3-AC226EC77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05AD5B-F380-C23F-E7C3-AC226EC7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2968"/>
          <a:stretch/>
        </p:blipFill>
        <p:spPr>
          <a:xfrm>
            <a:off x="0" y="6375748"/>
            <a:ext cx="12192000" cy="4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D59419-65D1-11DC-6490-FCBB54C6A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6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47F230-7AB6-36B7-3C2C-381ADC1FF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C082D2-9B84-077A-37A3-AD955636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6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60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63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49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36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77C460B3-C65C-1C09-D4B3-08450D13A778}"/>
              </a:ext>
            </a:extLst>
          </p:cNvPr>
          <p:cNvSpPr/>
          <p:nvPr/>
        </p:nvSpPr>
        <p:spPr>
          <a:xfrm>
            <a:off x="3901582" y="2659559"/>
            <a:ext cx="7893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TÍTULO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7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D1DFEDFA-DD5F-F9E9-4F16-EC64DE209B19}"/>
              </a:ext>
            </a:extLst>
          </p:cNvPr>
          <p:cNvSpPr/>
          <p:nvPr/>
        </p:nvSpPr>
        <p:spPr>
          <a:xfrm>
            <a:off x="3901582" y="2659559"/>
            <a:ext cx="7893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TÍTULO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55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F1AB19-2D49-B88C-E3DE-C9C4E431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10487079" y="6164494"/>
            <a:ext cx="1443211" cy="339281"/>
          </a:xfrm>
          <a:prstGeom prst="rect">
            <a:avLst/>
          </a:prstGeom>
        </p:spPr>
      </p:pic>
      <p:sp>
        <p:nvSpPr>
          <p:cNvPr id="3" name="Rectángulo 6">
            <a:extLst>
              <a:ext uri="{FF2B5EF4-FFF2-40B4-BE49-F238E27FC236}">
                <a16:creationId xmlns:a16="http://schemas.microsoft.com/office/drawing/2014/main" id="{1E2DD8EC-1927-97EB-6062-8A3427FA593A}"/>
              </a:ext>
            </a:extLst>
          </p:cNvPr>
          <p:cNvSpPr/>
          <p:nvPr/>
        </p:nvSpPr>
        <p:spPr>
          <a:xfrm>
            <a:off x="484267" y="285062"/>
            <a:ext cx="789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TÍTULO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BB7598-70BC-F6E2-866C-5D215AA7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66" y="1476104"/>
            <a:ext cx="6651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Texto de </a:t>
            </a:r>
            <a:r>
              <a:rPr kumimoji="0" lang="es-MX" alt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contenido</a:t>
            </a:r>
            <a:endParaRPr kumimoji="0" lang="es-ES" alt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2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24EC80-D037-8C0F-9A90-AB3BD70C45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10487079" y="6164494"/>
            <a:ext cx="1443211" cy="339281"/>
          </a:xfrm>
          <a:prstGeom prst="rect">
            <a:avLst/>
          </a:prstGeom>
        </p:spPr>
      </p:pic>
      <p:sp>
        <p:nvSpPr>
          <p:cNvPr id="3" name="Rectángulo 6">
            <a:extLst>
              <a:ext uri="{FF2B5EF4-FFF2-40B4-BE49-F238E27FC236}">
                <a16:creationId xmlns:a16="http://schemas.microsoft.com/office/drawing/2014/main" id="{592A3141-4F50-61D1-71F7-42C0A02B9BC0}"/>
              </a:ext>
            </a:extLst>
          </p:cNvPr>
          <p:cNvSpPr/>
          <p:nvPr/>
        </p:nvSpPr>
        <p:spPr>
          <a:xfrm>
            <a:off x="484267" y="285062"/>
            <a:ext cx="789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TÍTULO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65EB4E-48A7-78B0-BC8E-4451B77A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66" y="1476104"/>
            <a:ext cx="6651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Texto de </a:t>
            </a:r>
            <a:r>
              <a:rPr kumimoji="0" lang="es-MX" alt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contenido</a:t>
            </a:r>
            <a:endParaRPr kumimoji="0" lang="es-ES" alt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2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6">
            <a:extLst>
              <a:ext uri="{FF2B5EF4-FFF2-40B4-BE49-F238E27FC236}">
                <a16:creationId xmlns:a16="http://schemas.microsoft.com/office/drawing/2014/main" id="{5A604F86-C4D1-037C-A03D-579C16963358}"/>
              </a:ext>
            </a:extLst>
          </p:cNvPr>
          <p:cNvSpPr/>
          <p:nvPr/>
        </p:nvSpPr>
        <p:spPr>
          <a:xfrm>
            <a:off x="679476" y="492007"/>
            <a:ext cx="789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FA9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TÍTULO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FA98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75AC93-008A-E02F-8BBF-266B45DC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75" y="1263949"/>
            <a:ext cx="66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Texto de contenido</a:t>
            </a:r>
            <a:endParaRPr kumimoji="0" lang="es-ES" altLang="es-MX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ED4588-955D-F694-7AA5-76176F9DB2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10487079" y="6164494"/>
            <a:ext cx="1443211" cy="3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6">
            <a:extLst>
              <a:ext uri="{FF2B5EF4-FFF2-40B4-BE49-F238E27FC236}">
                <a16:creationId xmlns:a16="http://schemas.microsoft.com/office/drawing/2014/main" id="{5A604F86-C4D1-037C-A03D-579C16963358}"/>
              </a:ext>
            </a:extLst>
          </p:cNvPr>
          <p:cNvSpPr/>
          <p:nvPr/>
        </p:nvSpPr>
        <p:spPr>
          <a:xfrm>
            <a:off x="679476" y="492008"/>
            <a:ext cx="789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F076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TÍTULO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0762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75AC93-008A-E02F-8BBF-266B45DC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75" y="1263950"/>
            <a:ext cx="66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Texto de contenido</a:t>
            </a:r>
            <a:endParaRPr kumimoji="0" lang="es-ES" altLang="es-MX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3F51D6-5596-F834-D929-2B67482653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10487079" y="6164494"/>
            <a:ext cx="1443211" cy="3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2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6">
            <a:extLst>
              <a:ext uri="{FF2B5EF4-FFF2-40B4-BE49-F238E27FC236}">
                <a16:creationId xmlns:a16="http://schemas.microsoft.com/office/drawing/2014/main" id="{5A604F86-C4D1-037C-A03D-579C16963358}"/>
              </a:ext>
            </a:extLst>
          </p:cNvPr>
          <p:cNvSpPr/>
          <p:nvPr/>
        </p:nvSpPr>
        <p:spPr>
          <a:xfrm>
            <a:off x="679476" y="468257"/>
            <a:ext cx="7893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E714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TÍTULO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E7145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75AC93-008A-E02F-8BBF-266B45DC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75" y="1240199"/>
            <a:ext cx="665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Texto de contenido</a:t>
            </a:r>
            <a:endParaRPr kumimoji="0" lang="es-ES" altLang="es-MX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EA3745-94B3-ECAB-92ED-C8CB621B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10487079" y="6164494"/>
            <a:ext cx="1443211" cy="3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6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</Words>
  <Application>Microsoft Macintosh PowerPoint</Application>
  <PresentationFormat>Panorámica</PresentationFormat>
  <Paragraphs>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Isai Mateos Gonzalez</dc:creator>
  <cp:lastModifiedBy>Daniel Isai Mateos Gonzalez</cp:lastModifiedBy>
  <cp:revision>2</cp:revision>
  <dcterms:created xsi:type="dcterms:W3CDTF">2024-04-01T17:57:49Z</dcterms:created>
  <dcterms:modified xsi:type="dcterms:W3CDTF">2024-04-01T18:11:52Z</dcterms:modified>
</cp:coreProperties>
</file>