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79B8F0D-4828-C8ED-725D-3B6D315B1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3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907735-9698-A085-74DA-4D3D1481DA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0E63E5-76BC-B227-4113-EB368DFED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7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6EC149-9D02-9C38-B58E-283081EF8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4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A80C76-A084-FADC-991D-BCD3EE8F4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2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7E2CC7F-EE29-44D1-5846-8EB7301543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2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D87EC6-8D10-7427-BAC7-D0CF7F97A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2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EC3C70B-0E44-D2FD-164D-0265753F3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4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C3CF4EB-C865-94A5-DB78-B3AEA2FAECA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88503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MX" sz="100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contenido de esta comunicación es confidencial para uso exclusivo del destinatario, por lo que se prohíbe su divulgación total o parcial a cualquier tercero no autorizado.</a:t>
            </a:r>
          </a:p>
        </p:txBody>
      </p:sp>
    </p:spTree>
    <p:extLst>
      <p:ext uri="{BB962C8B-B14F-4D97-AF65-F5344CB8AC3E}">
        <p14:creationId xmlns:p14="http://schemas.microsoft.com/office/powerpoint/2010/main" val="360874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50F13B5-DC8B-70D6-3C54-43E701085756}"/>
              </a:ext>
            </a:extLst>
          </p:cNvPr>
          <p:cNvSpPr txBox="1"/>
          <p:nvPr/>
        </p:nvSpPr>
        <p:spPr>
          <a:xfrm>
            <a:off x="522515" y="914399"/>
            <a:ext cx="6542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 aquí tu título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C1BA99-E492-0299-6E91-CAE780C147A9}"/>
              </a:ext>
            </a:extLst>
          </p:cNvPr>
          <p:cNvSpPr txBox="1"/>
          <p:nvPr/>
        </p:nvSpPr>
        <p:spPr>
          <a:xfrm>
            <a:off x="9427028" y="6270172"/>
            <a:ext cx="2514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XX-XX-XX</a:t>
            </a:r>
          </a:p>
        </p:txBody>
      </p:sp>
    </p:spTree>
    <p:extLst>
      <p:ext uri="{BB962C8B-B14F-4D97-AF65-F5344CB8AC3E}">
        <p14:creationId xmlns:p14="http://schemas.microsoft.com/office/powerpoint/2010/main" val="73969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C7F3FB2-ED81-1BCE-F86F-3872A782A49B}"/>
              </a:ext>
            </a:extLst>
          </p:cNvPr>
          <p:cNvSpPr txBox="1"/>
          <p:nvPr/>
        </p:nvSpPr>
        <p:spPr>
          <a:xfrm>
            <a:off x="6096001" y="2705725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 aquí tu título o subtítulo</a:t>
            </a:r>
          </a:p>
        </p:txBody>
      </p:sp>
    </p:spTree>
    <p:extLst>
      <p:ext uri="{BB962C8B-B14F-4D97-AF65-F5344CB8AC3E}">
        <p14:creationId xmlns:p14="http://schemas.microsoft.com/office/powerpoint/2010/main" val="262011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7F50D8D-4618-6C35-B016-039992437D2A}"/>
              </a:ext>
            </a:extLst>
          </p:cNvPr>
          <p:cNvSpPr txBox="1"/>
          <p:nvPr/>
        </p:nvSpPr>
        <p:spPr>
          <a:xfrm>
            <a:off x="653145" y="1040211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60B430E-B30B-7EE5-87D0-E8A8472EF909}"/>
              </a:ext>
            </a:extLst>
          </p:cNvPr>
          <p:cNvSpPr txBox="1"/>
          <p:nvPr/>
        </p:nvSpPr>
        <p:spPr>
          <a:xfrm>
            <a:off x="6574971" y="3429000"/>
            <a:ext cx="526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>
                <a:solidFill>
                  <a:srgbClr val="4A5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 puedes escribir todo el contenido de tu introducción o contexto previo a tu contenido de presentación.</a:t>
            </a:r>
          </a:p>
        </p:txBody>
      </p:sp>
    </p:spTree>
    <p:extLst>
      <p:ext uri="{BB962C8B-B14F-4D97-AF65-F5344CB8AC3E}">
        <p14:creationId xmlns:p14="http://schemas.microsoft.com/office/powerpoint/2010/main" val="240632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B7899C5-9B6B-5C92-9096-B988DDDDABDE}"/>
              </a:ext>
            </a:extLst>
          </p:cNvPr>
          <p:cNvSpPr txBox="1"/>
          <p:nvPr/>
        </p:nvSpPr>
        <p:spPr>
          <a:xfrm>
            <a:off x="653145" y="70275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632C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 aquí tu título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6E596E-B14D-4A18-3355-F332CA6D01F2}"/>
              </a:ext>
            </a:extLst>
          </p:cNvPr>
          <p:cNvSpPr txBox="1"/>
          <p:nvPr/>
        </p:nvSpPr>
        <p:spPr>
          <a:xfrm>
            <a:off x="653145" y="1817915"/>
            <a:ext cx="5268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4A5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 puedes escribir todo el contenido</a:t>
            </a:r>
          </a:p>
        </p:txBody>
      </p:sp>
    </p:spTree>
    <p:extLst>
      <p:ext uri="{BB962C8B-B14F-4D97-AF65-F5344CB8AC3E}">
        <p14:creationId xmlns:p14="http://schemas.microsoft.com/office/powerpoint/2010/main" val="428149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718DF79-935B-6787-C150-8533962D457E}"/>
              </a:ext>
            </a:extLst>
          </p:cNvPr>
          <p:cNvSpPr txBox="1"/>
          <p:nvPr/>
        </p:nvSpPr>
        <p:spPr>
          <a:xfrm>
            <a:off x="653145" y="70275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632C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 aquí tu título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0D148FA-5E8F-29F0-981E-6199FC9E17FF}"/>
              </a:ext>
            </a:extLst>
          </p:cNvPr>
          <p:cNvSpPr txBox="1"/>
          <p:nvPr/>
        </p:nvSpPr>
        <p:spPr>
          <a:xfrm>
            <a:off x="653145" y="1817915"/>
            <a:ext cx="5268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4A5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 puedes escribir todo el contenido</a:t>
            </a:r>
          </a:p>
        </p:txBody>
      </p:sp>
    </p:spTree>
    <p:extLst>
      <p:ext uri="{BB962C8B-B14F-4D97-AF65-F5344CB8AC3E}">
        <p14:creationId xmlns:p14="http://schemas.microsoft.com/office/powerpoint/2010/main" val="214018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BA3EFD3-1260-A7D9-D4B6-3E24092349B7}"/>
              </a:ext>
            </a:extLst>
          </p:cNvPr>
          <p:cNvSpPr txBox="1"/>
          <p:nvPr/>
        </p:nvSpPr>
        <p:spPr>
          <a:xfrm>
            <a:off x="653145" y="70275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632C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 aquí tu título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15EE98-77FD-354D-B8FE-78B611757E26}"/>
              </a:ext>
            </a:extLst>
          </p:cNvPr>
          <p:cNvSpPr txBox="1"/>
          <p:nvPr/>
        </p:nvSpPr>
        <p:spPr>
          <a:xfrm>
            <a:off x="653145" y="1817915"/>
            <a:ext cx="5268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4A5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 puedes escribir todo el contenido</a:t>
            </a:r>
          </a:p>
        </p:txBody>
      </p:sp>
    </p:spTree>
    <p:extLst>
      <p:ext uri="{BB962C8B-B14F-4D97-AF65-F5344CB8AC3E}">
        <p14:creationId xmlns:p14="http://schemas.microsoft.com/office/powerpoint/2010/main" val="118938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83A8200-48B2-3F59-7387-4F6FD4397FB7}"/>
              </a:ext>
            </a:extLst>
          </p:cNvPr>
          <p:cNvSpPr txBox="1"/>
          <p:nvPr/>
        </p:nvSpPr>
        <p:spPr>
          <a:xfrm>
            <a:off x="653145" y="70275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632C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 aquí tu título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FFA878-05E9-4640-1A75-F3B13BD08BC0}"/>
              </a:ext>
            </a:extLst>
          </p:cNvPr>
          <p:cNvSpPr txBox="1"/>
          <p:nvPr/>
        </p:nvSpPr>
        <p:spPr>
          <a:xfrm>
            <a:off x="653145" y="1817915"/>
            <a:ext cx="5268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4A5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 puedes escribir todo el contenido</a:t>
            </a:r>
          </a:p>
        </p:txBody>
      </p:sp>
    </p:spTree>
    <p:extLst>
      <p:ext uri="{BB962C8B-B14F-4D97-AF65-F5344CB8AC3E}">
        <p14:creationId xmlns:p14="http://schemas.microsoft.com/office/powerpoint/2010/main" val="51949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0029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Macintosh PowerPoint</Application>
  <PresentationFormat>Panorámica</PresentationFormat>
  <Paragraphs>13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Isai Mateos Gonzalez</dc:creator>
  <cp:lastModifiedBy>Daniel Isai Mateos Gonzalez</cp:lastModifiedBy>
  <cp:revision>2</cp:revision>
  <dcterms:created xsi:type="dcterms:W3CDTF">2024-04-23T18:00:39Z</dcterms:created>
  <dcterms:modified xsi:type="dcterms:W3CDTF">2024-04-23T18:06:07Z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fc3e463-45bf-45eb-96a7-3e76e1e3b4c7_Enabled">
    <vt:lpwstr>true</vt:lpwstr>
  </property>
  <property fmtid="{D5CDD505-2E9C-101B-9397-08002B2CF9AE}" pid="3" name="MSIP_Label_4fc3e463-45bf-45eb-96a7-3e76e1e3b4c7_SetDate">
    <vt:lpwstr>2024-04-23T18:05:41Z</vt:lpwstr>
  </property>
  <property fmtid="{D5CDD505-2E9C-101B-9397-08002B2CF9AE}" pid="4" name="MSIP_Label_4fc3e463-45bf-45eb-96a7-3e76e1e3b4c7_Method">
    <vt:lpwstr>Privileged</vt:lpwstr>
  </property>
  <property fmtid="{D5CDD505-2E9C-101B-9397-08002B2CF9AE}" pid="5" name="MSIP_Label_4fc3e463-45bf-45eb-96a7-3e76e1e3b4c7_Name">
    <vt:lpwstr>4fc3e463-45bf-45eb-96a7-3e76e1e3b4c7</vt:lpwstr>
  </property>
  <property fmtid="{D5CDD505-2E9C-101B-9397-08002B2CF9AE}" pid="6" name="MSIP_Label_4fc3e463-45bf-45eb-96a7-3e76e1e3b4c7_SiteId">
    <vt:lpwstr>b2496988-78ea-4b1d-b0f8-19b548a6902b</vt:lpwstr>
  </property>
  <property fmtid="{D5CDD505-2E9C-101B-9397-08002B2CF9AE}" pid="7" name="MSIP_Label_4fc3e463-45bf-45eb-96a7-3e76e1e3b4c7_ActionId">
    <vt:lpwstr>62801419-bb12-4644-8ce7-0a931c16bcdd</vt:lpwstr>
  </property>
  <property fmtid="{D5CDD505-2E9C-101B-9397-08002B2CF9AE}" pid="8" name="MSIP_Label_4fc3e463-45bf-45eb-96a7-3e76e1e3b4c7_ContentBits">
    <vt:lpwstr>2</vt:lpwstr>
  </property>
  <property fmtid="{D5CDD505-2E9C-101B-9397-08002B2CF9AE}" pid="9" name="ClassificationContentMarkingFooterLocations">
    <vt:lpwstr>Tema de Office:8</vt:lpwstr>
  </property>
  <property fmtid="{D5CDD505-2E9C-101B-9397-08002B2CF9AE}" pid="10" name="ClassificationContentMarkingFooterText">
    <vt:lpwstr>El contenido de esta comunicación es confidencial para uso exclusivo del destinatario, por lo que se prohíbe su divulgación total o parcial a cualquier tercero no autorizado.</vt:lpwstr>
  </property>
</Properties>
</file>