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C7C0E"/>
    <a:srgbClr val="606060"/>
    <a:srgbClr val="00A094"/>
    <a:srgbClr val="4F6271"/>
    <a:srgbClr val="DF0069"/>
    <a:srgbClr val="63257E"/>
    <a:srgbClr val="511C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73" d="100"/>
          <a:sy n="73" d="100"/>
        </p:scale>
        <p:origin x="153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812230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590643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47692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724594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1258715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1139091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743577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3792663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517938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52016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</p:spTree>
    <p:extLst>
      <p:ext uri="{BB962C8B-B14F-4D97-AF65-F5344CB8AC3E}">
        <p14:creationId xmlns:p14="http://schemas.microsoft.com/office/powerpoint/2010/main" val="262800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BE536-C1EA-AE4E-AF8D-D91EDD56CEE2}" type="datetimeFigureOut">
              <a:rPr lang="en-MX" smtClean="0"/>
              <a:t>05/15/2024</a:t>
            </a:fld>
            <a:endParaRPr lang="en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A8AAB-55B7-9A46-8C25-5544D26ED58A}" type="slidenum">
              <a:rPr lang="en-MX" smtClean="0"/>
              <a:t>‹Nº›</a:t>
            </a:fld>
            <a:endParaRPr lang="en-MX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FCA8C8A0-655A-C463-C894-050F9DD7AC27}"/>
              </a:ext>
            </a:extLst>
          </p:cNvPr>
          <p:cNvSpPr txBox="1"/>
          <p:nvPr userDrawn="1"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63500" y="7556500"/>
            <a:ext cx="8850313" cy="15240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s-MX" sz="1000">
                <a:solidFill>
                  <a:srgbClr val="73737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El contenido de esta comunicación es confidencial para uso exclusivo del destinatario, por lo que se prohíbe su divulgación total o parcial a cualquier tercero no autorizado.</a:t>
            </a:r>
          </a:p>
        </p:txBody>
      </p:sp>
    </p:spTree>
    <p:extLst>
      <p:ext uri="{BB962C8B-B14F-4D97-AF65-F5344CB8AC3E}">
        <p14:creationId xmlns:p14="http://schemas.microsoft.com/office/powerpoint/2010/main" val="262882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Picture 29">
            <a:extLst>
              <a:ext uri="{FF2B5EF4-FFF2-40B4-BE49-F238E27FC236}">
                <a16:creationId xmlns:a16="http://schemas.microsoft.com/office/drawing/2014/main" id="{21C0D223-CFB6-ABA4-624C-0AD190DA7D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0058400" cy="7772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5E51ADE6-77A3-6FC1-6462-8D64500D84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95845" y="322579"/>
            <a:ext cx="1899139" cy="1002759"/>
          </a:xfrm>
          <a:prstGeom prst="rect">
            <a:avLst/>
          </a:prstGeom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id="{BFE69AD8-A16A-BD6B-0780-E11075EB6E77}"/>
              </a:ext>
            </a:extLst>
          </p:cNvPr>
          <p:cNvSpPr txBox="1"/>
          <p:nvPr/>
        </p:nvSpPr>
        <p:spPr>
          <a:xfrm>
            <a:off x="504093" y="392917"/>
            <a:ext cx="56153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b="1" spc="300" dirty="0">
                <a:solidFill>
                  <a:srgbClr val="63257E"/>
                </a:solidFill>
                <a:latin typeface="Gentona Book" pitchFamily="2" charset="77"/>
              </a:rPr>
              <a:t>¡FELICIDADES!</a:t>
            </a:r>
            <a:endParaRPr lang="en-MX" sz="5200" b="1" spc="300" dirty="0">
              <a:solidFill>
                <a:srgbClr val="63257E"/>
              </a:solidFill>
              <a:latin typeface="Gentona Book" pitchFamily="2" charset="77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0926FDE7-90DA-6355-0901-80820E78AA40}"/>
              </a:ext>
            </a:extLst>
          </p:cNvPr>
          <p:cNvSpPr txBox="1"/>
          <p:nvPr/>
        </p:nvSpPr>
        <p:spPr>
          <a:xfrm>
            <a:off x="515816" y="1102601"/>
            <a:ext cx="5615353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>
                <a:solidFill>
                  <a:srgbClr val="4F6271"/>
                </a:solidFill>
                <a:latin typeface="Gentona Book" pitchFamily="2" charset="77"/>
              </a:rPr>
              <a:t>A </a:t>
            </a:r>
            <a:r>
              <a:rPr lang="en-US" sz="2600" b="1" dirty="0" err="1">
                <a:solidFill>
                  <a:srgbClr val="4F6271"/>
                </a:solidFill>
                <a:latin typeface="Gentona Book" pitchFamily="2" charset="77"/>
              </a:rPr>
              <a:t>todos</a:t>
            </a:r>
            <a:r>
              <a:rPr lang="en-US" sz="260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2600" b="1" dirty="0" err="1">
                <a:solidFill>
                  <a:srgbClr val="4F6271"/>
                </a:solidFill>
                <a:latin typeface="Gentona Book" pitchFamily="2" charset="77"/>
              </a:rPr>
              <a:t>en</a:t>
            </a:r>
            <a:r>
              <a:rPr lang="en-US" sz="260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2600" b="1" dirty="0" err="1">
                <a:solidFill>
                  <a:srgbClr val="4F6271"/>
                </a:solidFill>
                <a:latin typeface="Gentona Book" pitchFamily="2" charset="77"/>
              </a:rPr>
              <a:t>su</a:t>
            </a:r>
            <a:r>
              <a:rPr lang="en-US" sz="260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2600" b="1" dirty="0">
                <a:solidFill>
                  <a:srgbClr val="63257E"/>
                </a:solidFill>
                <a:latin typeface="Gentona Book" pitchFamily="2" charset="77"/>
              </a:rPr>
              <a:t>día especial.</a:t>
            </a:r>
            <a:endParaRPr lang="en-MX" sz="2600" b="1" dirty="0">
              <a:solidFill>
                <a:srgbClr val="63257E"/>
              </a:solidFill>
              <a:latin typeface="Gentona Book" pitchFamily="2" charset="77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7F5FDA2-B6D3-4174-58D6-A989666A287B}"/>
              </a:ext>
            </a:extLst>
          </p:cNvPr>
          <p:cNvSpPr txBox="1"/>
          <p:nvPr/>
        </p:nvSpPr>
        <p:spPr>
          <a:xfrm>
            <a:off x="504094" y="1632449"/>
            <a:ext cx="561535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Que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este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año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esté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lleno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de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éxitos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y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momentos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inolvidables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. </a:t>
            </a:r>
          </a:p>
          <a:p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Gracias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por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050" b="1" dirty="0" err="1">
                <a:solidFill>
                  <a:srgbClr val="4F6271"/>
                </a:solidFill>
                <a:latin typeface="Gentona Book" pitchFamily="2" charset="77"/>
              </a:rPr>
              <a:t>su</a:t>
            </a:r>
            <a:r>
              <a:rPr lang="en-US" sz="1050" b="1" dirty="0">
                <a:solidFill>
                  <a:srgbClr val="4F6271"/>
                </a:solidFill>
                <a:latin typeface="Gentona Book" pitchFamily="2" charset="77"/>
              </a:rPr>
              <a:t> </a:t>
            </a:r>
            <a:r>
              <a:rPr lang="en-US" sz="1050" b="1" dirty="0">
                <a:solidFill>
                  <a:srgbClr val="63257E"/>
                </a:solidFill>
                <a:latin typeface="Gentona Book" pitchFamily="2" charset="77"/>
              </a:rPr>
              <a:t>DEDICACIÓN.</a:t>
            </a:r>
            <a:endParaRPr lang="en-MX" sz="1050" b="1" dirty="0">
              <a:solidFill>
                <a:srgbClr val="63257E"/>
              </a:solidFill>
              <a:latin typeface="Gentona Book" pitchFamily="2" charset="77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4C30CD6F-F35C-A3D0-BC09-2F669D5AA7B1}"/>
              </a:ext>
            </a:extLst>
          </p:cNvPr>
          <p:cNvSpPr txBox="1"/>
          <p:nvPr/>
        </p:nvSpPr>
        <p:spPr>
          <a:xfrm>
            <a:off x="679940" y="2359453"/>
            <a:ext cx="2403230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63257E"/>
                </a:solidFill>
                <a:latin typeface="Gentona Book" pitchFamily="2" charset="77"/>
              </a:rPr>
              <a:t>1ER TRIMESTE 2024</a:t>
            </a:r>
          </a:p>
          <a:p>
            <a:r>
              <a:rPr lang="en-US" sz="800" b="1" dirty="0" err="1">
                <a:solidFill>
                  <a:srgbClr val="4F6271"/>
                </a:solidFill>
                <a:latin typeface="Gentona Light" pitchFamily="2" charset="77"/>
              </a:rPr>
              <a:t>Enero</a:t>
            </a:r>
            <a:r>
              <a:rPr lang="en-US" sz="800" b="1" dirty="0">
                <a:solidFill>
                  <a:srgbClr val="4F6271"/>
                </a:solidFill>
                <a:latin typeface="Gentona Light" pitchFamily="2" charset="77"/>
              </a:rPr>
              <a:t>, </a:t>
            </a:r>
            <a:r>
              <a:rPr lang="en-US" sz="800" b="1" dirty="0" err="1">
                <a:solidFill>
                  <a:srgbClr val="4F6271"/>
                </a:solidFill>
                <a:latin typeface="Gentona Light" pitchFamily="2" charset="77"/>
              </a:rPr>
              <a:t>Febrero</a:t>
            </a:r>
            <a:r>
              <a:rPr lang="en-US" sz="800" b="1" dirty="0">
                <a:solidFill>
                  <a:srgbClr val="4F6271"/>
                </a:solidFill>
                <a:latin typeface="Gentona Light" pitchFamily="2" charset="77"/>
              </a:rPr>
              <a:t>, </a:t>
            </a:r>
            <a:r>
              <a:rPr lang="en-US" sz="800" b="1" dirty="0" err="1">
                <a:solidFill>
                  <a:srgbClr val="4F6271"/>
                </a:solidFill>
                <a:latin typeface="Gentona Light" pitchFamily="2" charset="77"/>
              </a:rPr>
              <a:t>Marzo</a:t>
            </a:r>
            <a:endParaRPr lang="en-MX" sz="800" b="1" dirty="0">
              <a:solidFill>
                <a:srgbClr val="63257E"/>
              </a:solidFill>
              <a:latin typeface="Gentona Light" pitchFamily="2" charset="77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A6D4115-4B15-9B73-4FBB-2CDF96DC8FB6}"/>
              </a:ext>
            </a:extLst>
          </p:cNvPr>
          <p:cNvSpPr txBox="1"/>
          <p:nvPr/>
        </p:nvSpPr>
        <p:spPr>
          <a:xfrm>
            <a:off x="4009294" y="2359453"/>
            <a:ext cx="2403230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63257E"/>
                </a:solidFill>
                <a:latin typeface="Gentona Book" pitchFamily="2" charset="77"/>
              </a:rPr>
              <a:t>2DO TRIMESTE 2024</a:t>
            </a:r>
          </a:p>
          <a:p>
            <a:r>
              <a:rPr lang="en-US" sz="800" b="1" dirty="0">
                <a:solidFill>
                  <a:srgbClr val="4F6271"/>
                </a:solidFill>
                <a:latin typeface="Gentona Light" pitchFamily="2" charset="77"/>
              </a:rPr>
              <a:t>Abril, Mayo, Junio</a:t>
            </a:r>
            <a:endParaRPr lang="en-MX" sz="800" b="1" dirty="0">
              <a:solidFill>
                <a:srgbClr val="63257E"/>
              </a:solidFill>
              <a:latin typeface="Gentona Light" pitchFamily="2" charset="77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E809BAF-9223-6E5E-9840-EDE64E43E467}"/>
              </a:ext>
            </a:extLst>
          </p:cNvPr>
          <p:cNvSpPr txBox="1"/>
          <p:nvPr/>
        </p:nvSpPr>
        <p:spPr>
          <a:xfrm>
            <a:off x="679940" y="5047645"/>
            <a:ext cx="2403230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63257E"/>
                </a:solidFill>
                <a:latin typeface="Gentona Book" pitchFamily="2" charset="77"/>
              </a:rPr>
              <a:t>3ER TRIMESTE 2024</a:t>
            </a:r>
          </a:p>
          <a:p>
            <a:r>
              <a:rPr lang="en-US" sz="800" b="1" dirty="0">
                <a:solidFill>
                  <a:srgbClr val="4F6271"/>
                </a:solidFill>
                <a:latin typeface="Gentona Light" pitchFamily="2" charset="77"/>
              </a:rPr>
              <a:t>Julio, Agosto, </a:t>
            </a:r>
            <a:r>
              <a:rPr lang="en-US" sz="800" b="1" dirty="0" err="1">
                <a:solidFill>
                  <a:srgbClr val="4F6271"/>
                </a:solidFill>
                <a:latin typeface="Gentona Light" pitchFamily="2" charset="77"/>
              </a:rPr>
              <a:t>Septiembre</a:t>
            </a:r>
            <a:endParaRPr lang="en-MX" sz="800" b="1" dirty="0">
              <a:solidFill>
                <a:srgbClr val="63257E"/>
              </a:solidFill>
              <a:latin typeface="Gentona Light" pitchFamily="2" charset="77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66EE202-4B4D-0B94-E2E6-4B834BCF581D}"/>
              </a:ext>
            </a:extLst>
          </p:cNvPr>
          <p:cNvSpPr txBox="1"/>
          <p:nvPr/>
        </p:nvSpPr>
        <p:spPr>
          <a:xfrm>
            <a:off x="4009294" y="5047645"/>
            <a:ext cx="2403230" cy="3770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63257E"/>
                </a:solidFill>
                <a:latin typeface="Gentona Book" pitchFamily="2" charset="77"/>
              </a:rPr>
              <a:t>4TO TRIMESTE 2024</a:t>
            </a:r>
          </a:p>
          <a:p>
            <a:r>
              <a:rPr lang="en-US" sz="800" b="1" dirty="0" err="1">
                <a:solidFill>
                  <a:srgbClr val="4F6271"/>
                </a:solidFill>
                <a:latin typeface="Gentona Light" pitchFamily="2" charset="77"/>
              </a:rPr>
              <a:t>Octubre</a:t>
            </a:r>
            <a:r>
              <a:rPr lang="en-US" sz="800" b="1" dirty="0">
                <a:solidFill>
                  <a:srgbClr val="4F6271"/>
                </a:solidFill>
                <a:latin typeface="Gentona Light" pitchFamily="2" charset="77"/>
              </a:rPr>
              <a:t>, </a:t>
            </a:r>
            <a:r>
              <a:rPr lang="en-US" sz="800" b="1" dirty="0" err="1">
                <a:solidFill>
                  <a:srgbClr val="4F6271"/>
                </a:solidFill>
                <a:latin typeface="Gentona Light" pitchFamily="2" charset="77"/>
              </a:rPr>
              <a:t>Noviembre</a:t>
            </a:r>
            <a:r>
              <a:rPr lang="en-US" sz="800" b="1" dirty="0">
                <a:solidFill>
                  <a:srgbClr val="4F6271"/>
                </a:solidFill>
                <a:latin typeface="Gentona Light" pitchFamily="2" charset="77"/>
              </a:rPr>
              <a:t>, </a:t>
            </a:r>
            <a:r>
              <a:rPr lang="en-US" sz="800" b="1" dirty="0" err="1">
                <a:solidFill>
                  <a:srgbClr val="4F6271"/>
                </a:solidFill>
                <a:latin typeface="Gentona Light" pitchFamily="2" charset="77"/>
              </a:rPr>
              <a:t>Diciembre</a:t>
            </a:r>
            <a:endParaRPr lang="en-MX" sz="800" b="1" dirty="0">
              <a:solidFill>
                <a:srgbClr val="63257E"/>
              </a:solidFill>
              <a:latin typeface="Gentona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28240577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71</TotalTime>
  <Words>58</Words>
  <Application>Microsoft Office PowerPoint</Application>
  <PresentationFormat>Personalizado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Gentona Book</vt:lpstr>
      <vt:lpstr>Gentona Light</vt:lpstr>
      <vt:lpstr>Office Theme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Samuel Enrique Nivon Perez</cp:lastModifiedBy>
  <cp:revision>8</cp:revision>
  <dcterms:created xsi:type="dcterms:W3CDTF">2024-03-26T18:18:10Z</dcterms:created>
  <dcterms:modified xsi:type="dcterms:W3CDTF">2024-05-15T14:33:45Z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5f6b34-e1d9-426c-8a5c-35e74c9e01e7_Enabled">
    <vt:lpwstr>true</vt:lpwstr>
  </property>
  <property fmtid="{D5CDD505-2E9C-101B-9397-08002B2CF9AE}" pid="3" name="MSIP_Label_795f6b34-e1d9-426c-8a5c-35e74c9e01e7_SetDate">
    <vt:lpwstr>2024-05-15T14:33:43Z</vt:lpwstr>
  </property>
  <property fmtid="{D5CDD505-2E9C-101B-9397-08002B2CF9AE}" pid="4" name="MSIP_Label_795f6b34-e1d9-426c-8a5c-35e74c9e01e7_Method">
    <vt:lpwstr>Privileged</vt:lpwstr>
  </property>
  <property fmtid="{D5CDD505-2E9C-101B-9397-08002B2CF9AE}" pid="5" name="MSIP_Label_795f6b34-e1d9-426c-8a5c-35e74c9e01e7_Name">
    <vt:lpwstr>795f6b34-e1d9-426c-8a5c-35e74c9e01e7</vt:lpwstr>
  </property>
  <property fmtid="{D5CDD505-2E9C-101B-9397-08002B2CF9AE}" pid="6" name="MSIP_Label_795f6b34-e1d9-426c-8a5c-35e74c9e01e7_SiteId">
    <vt:lpwstr>b2496988-78ea-4b1d-b0f8-19b548a6902b</vt:lpwstr>
  </property>
  <property fmtid="{D5CDD505-2E9C-101B-9397-08002B2CF9AE}" pid="7" name="MSIP_Label_795f6b34-e1d9-426c-8a5c-35e74c9e01e7_ActionId">
    <vt:lpwstr>d1da5e9e-f92a-4c9c-9f18-a15afc40e478</vt:lpwstr>
  </property>
  <property fmtid="{D5CDD505-2E9C-101B-9397-08002B2CF9AE}" pid="8" name="MSIP_Label_795f6b34-e1d9-426c-8a5c-35e74c9e01e7_ContentBits">
    <vt:lpwstr>2</vt:lpwstr>
  </property>
  <property fmtid="{D5CDD505-2E9C-101B-9397-08002B2CF9AE}" pid="9" name="ClassificationContentMarkingFooterLocations">
    <vt:lpwstr>Office Theme:8</vt:lpwstr>
  </property>
  <property fmtid="{D5CDD505-2E9C-101B-9397-08002B2CF9AE}" pid="10" name="ClassificationContentMarkingFooterText">
    <vt:lpwstr>El contenido de esta comunicación es confidencial para uso exclusivo del destinatario, por lo que se prohíbe su divulgación total o parcial a cualquier tercero no autorizado.</vt:lpwstr>
  </property>
</Properties>
</file>