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0E"/>
    <a:srgbClr val="606060"/>
    <a:srgbClr val="00A094"/>
    <a:srgbClr val="4F6271"/>
    <a:srgbClr val="DF0069"/>
    <a:srgbClr val="63257E"/>
    <a:srgbClr val="511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3" d="100"/>
          <a:sy n="73" d="100"/>
        </p:scale>
        <p:origin x="15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122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5906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4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587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139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435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926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17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20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0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A8C8A0-655A-C463-C894-050F9DD7AC2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7556500"/>
            <a:ext cx="88503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2628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21C0D223-CFB6-ABA4-624C-0AD190DA7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E51ADE6-77A3-6FC1-6462-8D64500D8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845" y="322579"/>
            <a:ext cx="1899139" cy="10027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FE69AD8-A16A-BD6B-0780-E11075EB6E77}"/>
              </a:ext>
            </a:extLst>
          </p:cNvPr>
          <p:cNvSpPr txBox="1"/>
          <p:nvPr/>
        </p:nvSpPr>
        <p:spPr>
          <a:xfrm>
            <a:off x="504093" y="392917"/>
            <a:ext cx="56153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spc="300" dirty="0">
                <a:solidFill>
                  <a:srgbClr val="63257E"/>
                </a:solidFill>
                <a:latin typeface="Gentona Book" pitchFamily="2" charset="77"/>
              </a:rPr>
              <a:t>¡FELICIDADES!</a:t>
            </a:r>
            <a:endParaRPr lang="en-MX" sz="5200" b="1" spc="300" dirty="0">
              <a:solidFill>
                <a:srgbClr val="63257E"/>
              </a:solidFill>
              <a:latin typeface="Gentona Book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26FDE7-90DA-6355-0901-80820E78AA40}"/>
              </a:ext>
            </a:extLst>
          </p:cNvPr>
          <p:cNvSpPr txBox="1"/>
          <p:nvPr/>
        </p:nvSpPr>
        <p:spPr>
          <a:xfrm>
            <a:off x="515816" y="1102601"/>
            <a:ext cx="56153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A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todos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>
                <a:solidFill>
                  <a:srgbClr val="63257E"/>
                </a:solidFill>
                <a:latin typeface="Gentona Book" pitchFamily="2" charset="77"/>
              </a:rPr>
              <a:t>día especial.</a:t>
            </a:r>
            <a:endParaRPr lang="en-MX" sz="2600" b="1" dirty="0">
              <a:solidFill>
                <a:srgbClr val="63257E"/>
              </a:solidFill>
              <a:latin typeface="Gentona Book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F5FDA2-B6D3-4174-58D6-A989666A287B}"/>
              </a:ext>
            </a:extLst>
          </p:cNvPr>
          <p:cNvSpPr txBox="1"/>
          <p:nvPr/>
        </p:nvSpPr>
        <p:spPr>
          <a:xfrm>
            <a:off x="504094" y="1632449"/>
            <a:ext cx="56153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Que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este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año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esté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lleno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de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éxitos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y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momentos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inolvidables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. </a:t>
            </a:r>
          </a:p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Gracias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por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>
                <a:solidFill>
                  <a:srgbClr val="63257E"/>
                </a:solidFill>
                <a:latin typeface="Gentona Book" pitchFamily="2" charset="77"/>
              </a:rPr>
              <a:t>DEDICACIÓN.</a:t>
            </a:r>
            <a:endParaRPr lang="en-MX" sz="1050" b="1" dirty="0">
              <a:solidFill>
                <a:srgbClr val="63257E"/>
              </a:solidFill>
              <a:latin typeface="Gentona Book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30CD6F-F35C-A3D0-BC09-2F669D5AA7B1}"/>
              </a:ext>
            </a:extLst>
          </p:cNvPr>
          <p:cNvSpPr txBox="1"/>
          <p:nvPr/>
        </p:nvSpPr>
        <p:spPr>
          <a:xfrm>
            <a:off x="679940" y="2359453"/>
            <a:ext cx="240323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63257E"/>
                </a:solidFill>
                <a:latin typeface="Gentona Book" pitchFamily="2" charset="77"/>
              </a:rPr>
              <a:t>1ER TRIMESTE 2024</a:t>
            </a:r>
          </a:p>
          <a:p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Enero</a:t>
            </a:r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, </a:t>
            </a:r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Febrero</a:t>
            </a:r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, </a:t>
            </a:r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Marzo</a:t>
            </a:r>
            <a:endParaRPr lang="en-MX" sz="800" b="1" dirty="0">
              <a:solidFill>
                <a:srgbClr val="63257E"/>
              </a:solidFill>
              <a:latin typeface="Gentona Light" pitchFamily="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6D4115-4B15-9B73-4FBB-2CDF96DC8FB6}"/>
              </a:ext>
            </a:extLst>
          </p:cNvPr>
          <p:cNvSpPr txBox="1"/>
          <p:nvPr/>
        </p:nvSpPr>
        <p:spPr>
          <a:xfrm>
            <a:off x="4009294" y="2359453"/>
            <a:ext cx="240323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63257E"/>
                </a:solidFill>
                <a:latin typeface="Gentona Book" pitchFamily="2" charset="77"/>
              </a:rPr>
              <a:t>2DO TRIMESTE 2024</a:t>
            </a:r>
          </a:p>
          <a:p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Abril, Mayo, Junio</a:t>
            </a:r>
            <a:endParaRPr lang="en-MX" sz="800" b="1" dirty="0">
              <a:solidFill>
                <a:srgbClr val="63257E"/>
              </a:solidFill>
              <a:latin typeface="Gentona Light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809BAF-9223-6E5E-9840-EDE64E43E467}"/>
              </a:ext>
            </a:extLst>
          </p:cNvPr>
          <p:cNvSpPr txBox="1"/>
          <p:nvPr/>
        </p:nvSpPr>
        <p:spPr>
          <a:xfrm>
            <a:off x="679940" y="5047645"/>
            <a:ext cx="240323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63257E"/>
                </a:solidFill>
                <a:latin typeface="Gentona Book" pitchFamily="2" charset="77"/>
              </a:rPr>
              <a:t>3ER TRIMESTE 2024</a:t>
            </a:r>
          </a:p>
          <a:p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Julio, Agosto, </a:t>
            </a:r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Septiembre</a:t>
            </a:r>
            <a:endParaRPr lang="en-MX" sz="800" b="1" dirty="0">
              <a:solidFill>
                <a:srgbClr val="63257E"/>
              </a:solidFill>
              <a:latin typeface="Gentona Light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6EE202-4B4D-0B94-E2E6-4B834BCF581D}"/>
              </a:ext>
            </a:extLst>
          </p:cNvPr>
          <p:cNvSpPr txBox="1"/>
          <p:nvPr/>
        </p:nvSpPr>
        <p:spPr>
          <a:xfrm>
            <a:off x="4009294" y="5047645"/>
            <a:ext cx="240323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63257E"/>
                </a:solidFill>
                <a:latin typeface="Gentona Book" pitchFamily="2" charset="77"/>
              </a:rPr>
              <a:t>4TO TRIMESTE 2024</a:t>
            </a:r>
          </a:p>
          <a:p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Octubre</a:t>
            </a:r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, </a:t>
            </a:r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Noviembre</a:t>
            </a:r>
            <a:r>
              <a:rPr lang="en-US" sz="800" b="1" dirty="0">
                <a:solidFill>
                  <a:srgbClr val="4F6271"/>
                </a:solidFill>
                <a:latin typeface="Gentona Light" pitchFamily="2" charset="77"/>
              </a:rPr>
              <a:t>, </a:t>
            </a:r>
            <a:r>
              <a:rPr lang="en-US" sz="800" b="1" dirty="0" err="1">
                <a:solidFill>
                  <a:srgbClr val="4F6271"/>
                </a:solidFill>
                <a:latin typeface="Gentona Light" pitchFamily="2" charset="77"/>
              </a:rPr>
              <a:t>Diciembre</a:t>
            </a:r>
            <a:endParaRPr lang="en-MX" sz="800" b="1" dirty="0">
              <a:solidFill>
                <a:srgbClr val="63257E"/>
              </a:solidFill>
              <a:latin typeface="Genton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2405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58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Gentona Book</vt:lpstr>
      <vt:lpstr>Gentona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Samuel Enrique Nivon Perez</cp:lastModifiedBy>
  <cp:revision>8</cp:revision>
  <dcterms:created xsi:type="dcterms:W3CDTF">2024-03-26T18:18:10Z</dcterms:created>
  <dcterms:modified xsi:type="dcterms:W3CDTF">2024-05-15T14:33:45Z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5f6b34-e1d9-426c-8a5c-35e74c9e01e7_Enabled">
    <vt:lpwstr>true</vt:lpwstr>
  </property>
  <property fmtid="{D5CDD505-2E9C-101B-9397-08002B2CF9AE}" pid="3" name="MSIP_Label_795f6b34-e1d9-426c-8a5c-35e74c9e01e7_SetDate">
    <vt:lpwstr>2024-05-15T14:33:43Z</vt:lpwstr>
  </property>
  <property fmtid="{D5CDD505-2E9C-101B-9397-08002B2CF9AE}" pid="4" name="MSIP_Label_795f6b34-e1d9-426c-8a5c-35e74c9e01e7_Method">
    <vt:lpwstr>Privileged</vt:lpwstr>
  </property>
  <property fmtid="{D5CDD505-2E9C-101B-9397-08002B2CF9AE}" pid="5" name="MSIP_Label_795f6b34-e1d9-426c-8a5c-35e74c9e01e7_Name">
    <vt:lpwstr>795f6b34-e1d9-426c-8a5c-35e74c9e01e7</vt:lpwstr>
  </property>
  <property fmtid="{D5CDD505-2E9C-101B-9397-08002B2CF9AE}" pid="6" name="MSIP_Label_795f6b34-e1d9-426c-8a5c-35e74c9e01e7_SiteId">
    <vt:lpwstr>b2496988-78ea-4b1d-b0f8-19b548a6902b</vt:lpwstr>
  </property>
  <property fmtid="{D5CDD505-2E9C-101B-9397-08002B2CF9AE}" pid="7" name="MSIP_Label_795f6b34-e1d9-426c-8a5c-35e74c9e01e7_ActionId">
    <vt:lpwstr>d1da5e9e-f92a-4c9c-9f18-a15afc40e478</vt:lpwstr>
  </property>
  <property fmtid="{D5CDD505-2E9C-101B-9397-08002B2CF9AE}" pid="8" name="MSIP_Label_795f6b34-e1d9-426c-8a5c-35e74c9e01e7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