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7" r:id="rId2"/>
  </p:sldIdLst>
  <p:sldSz cx="10058400" cy="77724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7C0E"/>
    <a:srgbClr val="606060"/>
    <a:srgbClr val="00A094"/>
    <a:srgbClr val="4F6271"/>
    <a:srgbClr val="DF0069"/>
    <a:srgbClr val="63257E"/>
    <a:srgbClr val="511C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73" d="100"/>
          <a:sy n="73" d="100"/>
        </p:scale>
        <p:origin x="153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E536-C1EA-AE4E-AF8D-D91EDD56CEE2}" type="datetimeFigureOut">
              <a:rPr lang="en-MX" smtClean="0"/>
              <a:t>05/15/2024</a:t>
            </a:fld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8AAB-55B7-9A46-8C25-5544D26ED58A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1812230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E536-C1EA-AE4E-AF8D-D91EDD56CEE2}" type="datetimeFigureOut">
              <a:rPr lang="en-MX" smtClean="0"/>
              <a:t>05/15/2024</a:t>
            </a:fld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8AAB-55B7-9A46-8C25-5544D26ED58A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559064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E536-C1EA-AE4E-AF8D-D91EDD56CEE2}" type="datetimeFigureOut">
              <a:rPr lang="en-MX" smtClean="0"/>
              <a:t>05/15/2024</a:t>
            </a:fld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8AAB-55B7-9A46-8C25-5544D26ED58A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47692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E536-C1EA-AE4E-AF8D-D91EDD56CEE2}" type="datetimeFigureOut">
              <a:rPr lang="en-MX" smtClean="0"/>
              <a:t>05/15/2024</a:t>
            </a:fld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8AAB-55B7-9A46-8C25-5544D26ED58A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724594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E536-C1EA-AE4E-AF8D-D91EDD56CEE2}" type="datetimeFigureOut">
              <a:rPr lang="en-MX" smtClean="0"/>
              <a:t>05/15/2024</a:t>
            </a:fld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8AAB-55B7-9A46-8C25-5544D26ED58A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1258715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E536-C1EA-AE4E-AF8D-D91EDD56CEE2}" type="datetimeFigureOut">
              <a:rPr lang="en-MX" smtClean="0"/>
              <a:t>05/15/2024</a:t>
            </a:fld>
            <a:endParaRPr lang="en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8AAB-55B7-9A46-8C25-5544D26ED58A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3113909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E536-C1EA-AE4E-AF8D-D91EDD56CEE2}" type="datetimeFigureOut">
              <a:rPr lang="en-MX" smtClean="0"/>
              <a:t>05/15/2024</a:t>
            </a:fld>
            <a:endParaRPr lang="en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8AAB-55B7-9A46-8C25-5544D26ED58A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743577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E536-C1EA-AE4E-AF8D-D91EDD56CEE2}" type="datetimeFigureOut">
              <a:rPr lang="en-MX" smtClean="0"/>
              <a:t>05/15/2024</a:t>
            </a:fld>
            <a:endParaRPr lang="en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8AAB-55B7-9A46-8C25-5544D26ED58A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3792663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E536-C1EA-AE4E-AF8D-D91EDD56CEE2}" type="datetimeFigureOut">
              <a:rPr lang="en-MX" smtClean="0"/>
              <a:t>05/15/2024</a:t>
            </a:fld>
            <a:endParaRPr lang="en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8AAB-55B7-9A46-8C25-5544D26ED58A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517938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E536-C1EA-AE4E-AF8D-D91EDD56CEE2}" type="datetimeFigureOut">
              <a:rPr lang="en-MX" smtClean="0"/>
              <a:t>05/15/2024</a:t>
            </a:fld>
            <a:endParaRPr lang="en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8AAB-55B7-9A46-8C25-5544D26ED58A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520160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E536-C1EA-AE4E-AF8D-D91EDD56CEE2}" type="datetimeFigureOut">
              <a:rPr lang="en-MX" smtClean="0"/>
              <a:t>05/15/2024</a:t>
            </a:fld>
            <a:endParaRPr lang="en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8AAB-55B7-9A46-8C25-5544D26ED58A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628001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BE536-C1EA-AE4E-AF8D-D91EDD56CEE2}" type="datetimeFigureOut">
              <a:rPr lang="en-MX" smtClean="0"/>
              <a:t>05/15/2024</a:t>
            </a:fld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A8AAB-55B7-9A46-8C25-5544D26ED58A}" type="slidenum">
              <a:rPr lang="en-MX" smtClean="0"/>
              <a:t>‹Nº›</a:t>
            </a:fld>
            <a:endParaRPr lang="en-MX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9227989-4CF1-24BD-9D56-DA1BFAAB3147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7556500"/>
            <a:ext cx="8850313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s-MX" sz="1000">
                <a:solidFill>
                  <a:srgbClr val="737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contenido de esta comunicación es confidencial para uso exclusivo del destinatario, por lo que se prohíbe su divulgación total o parcial a cualquier tercero no autorizado.</a:t>
            </a:r>
          </a:p>
        </p:txBody>
      </p:sp>
    </p:spTree>
    <p:extLst>
      <p:ext uri="{BB962C8B-B14F-4D97-AF65-F5344CB8AC3E}">
        <p14:creationId xmlns:p14="http://schemas.microsoft.com/office/powerpoint/2010/main" val="262882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8DC46ABF-0A61-EA10-485C-1BF53382E8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A1930E6-17B7-760C-3E6C-1A6C9F352C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5845" y="322579"/>
            <a:ext cx="1899139" cy="100275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92113CE-9915-DF90-7750-9A19F083B198}"/>
              </a:ext>
            </a:extLst>
          </p:cNvPr>
          <p:cNvSpPr txBox="1"/>
          <p:nvPr/>
        </p:nvSpPr>
        <p:spPr>
          <a:xfrm>
            <a:off x="504093" y="392917"/>
            <a:ext cx="561535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spc="300" dirty="0">
                <a:solidFill>
                  <a:srgbClr val="DF0069"/>
                </a:solidFill>
                <a:latin typeface="Gentona Book" pitchFamily="2" charset="77"/>
              </a:rPr>
              <a:t>¡FELICIDADES!</a:t>
            </a:r>
            <a:endParaRPr lang="en-MX" sz="5200" b="1" spc="300" dirty="0">
              <a:solidFill>
                <a:srgbClr val="DF0069"/>
              </a:solidFill>
              <a:latin typeface="Gentona Book" pitchFamily="2" charset="7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2ED9A9-C614-9AFF-A7E8-846D9E933B55}"/>
              </a:ext>
            </a:extLst>
          </p:cNvPr>
          <p:cNvSpPr txBox="1"/>
          <p:nvPr/>
        </p:nvSpPr>
        <p:spPr>
          <a:xfrm>
            <a:off x="515816" y="1112895"/>
            <a:ext cx="561535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4F6271"/>
                </a:solidFill>
                <a:latin typeface="Gentona Book" pitchFamily="2" charset="77"/>
              </a:rPr>
              <a:t>A </a:t>
            </a:r>
            <a:r>
              <a:rPr lang="en-US" sz="2600" b="1" dirty="0" err="1">
                <a:solidFill>
                  <a:srgbClr val="4F6271"/>
                </a:solidFill>
                <a:latin typeface="Gentona Book" pitchFamily="2" charset="77"/>
              </a:rPr>
              <a:t>todos</a:t>
            </a:r>
            <a:r>
              <a:rPr lang="en-US" sz="260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  <a:r>
              <a:rPr lang="en-US" sz="2600" b="1" dirty="0" err="1">
                <a:solidFill>
                  <a:srgbClr val="4F6271"/>
                </a:solidFill>
                <a:latin typeface="Gentona Book" pitchFamily="2" charset="77"/>
              </a:rPr>
              <a:t>por</a:t>
            </a:r>
            <a:r>
              <a:rPr lang="en-US" sz="260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  <a:r>
              <a:rPr lang="en-US" sz="2600" b="1" dirty="0" err="1">
                <a:solidFill>
                  <a:srgbClr val="4F6271"/>
                </a:solidFill>
                <a:latin typeface="Gentona Book" pitchFamily="2" charset="77"/>
              </a:rPr>
              <a:t>su</a:t>
            </a:r>
            <a:r>
              <a:rPr lang="en-US" sz="260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  <a:r>
              <a:rPr lang="en-US" sz="2600" b="1" dirty="0" err="1">
                <a:solidFill>
                  <a:srgbClr val="DF0069"/>
                </a:solidFill>
                <a:latin typeface="Gentona Book" pitchFamily="2" charset="77"/>
              </a:rPr>
              <a:t>cumpleaños</a:t>
            </a:r>
            <a:r>
              <a:rPr lang="en-US" sz="2600" b="1" dirty="0">
                <a:solidFill>
                  <a:srgbClr val="DF0069"/>
                </a:solidFill>
                <a:latin typeface="Gentona Book" pitchFamily="2" charset="77"/>
              </a:rPr>
              <a:t>.</a:t>
            </a:r>
            <a:endParaRPr lang="en-MX" sz="2600" b="1" dirty="0">
              <a:solidFill>
                <a:srgbClr val="DF0069"/>
              </a:solidFill>
              <a:latin typeface="Gentona Book" pitchFamily="2" charset="7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C7B4CD-F9BF-9C0A-F6CA-200EE80D7408}"/>
              </a:ext>
            </a:extLst>
          </p:cNvPr>
          <p:cNvSpPr txBox="1"/>
          <p:nvPr/>
        </p:nvSpPr>
        <p:spPr>
          <a:xfrm>
            <a:off x="515817" y="1630666"/>
            <a:ext cx="561535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4F6271"/>
                </a:solidFill>
                <a:latin typeface="Gentona Book" pitchFamily="2" charset="77"/>
              </a:rPr>
              <a:t>Gracias </a:t>
            </a:r>
            <a:r>
              <a:rPr lang="en-US" sz="1050" b="1" dirty="0" err="1">
                <a:solidFill>
                  <a:srgbClr val="4F6271"/>
                </a:solidFill>
                <a:latin typeface="Gentona Book" pitchFamily="2" charset="77"/>
              </a:rPr>
              <a:t>por</a:t>
            </a:r>
            <a:r>
              <a:rPr lang="en-US" sz="105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  <a:r>
              <a:rPr lang="en-US" sz="1050" b="1" dirty="0" err="1">
                <a:solidFill>
                  <a:srgbClr val="4F6271"/>
                </a:solidFill>
                <a:latin typeface="Gentona Book" pitchFamily="2" charset="77"/>
              </a:rPr>
              <a:t>su</a:t>
            </a:r>
            <a:r>
              <a:rPr lang="en-US" sz="105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  <a:r>
              <a:rPr lang="en-US" sz="1050" b="1" dirty="0" err="1">
                <a:solidFill>
                  <a:srgbClr val="4F6271"/>
                </a:solidFill>
                <a:latin typeface="Gentona Book" pitchFamily="2" charset="77"/>
              </a:rPr>
              <a:t>arduo</a:t>
            </a:r>
            <a:r>
              <a:rPr lang="en-US" sz="105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  <a:r>
              <a:rPr lang="en-US" sz="1050" b="1" dirty="0" err="1">
                <a:solidFill>
                  <a:srgbClr val="DF0069"/>
                </a:solidFill>
                <a:latin typeface="Gentona Book" pitchFamily="2" charset="77"/>
              </a:rPr>
              <a:t>trabajo</a:t>
            </a:r>
            <a:r>
              <a:rPr lang="en-US" sz="1050" b="1" dirty="0">
                <a:solidFill>
                  <a:srgbClr val="DF0069"/>
                </a:solidFill>
                <a:latin typeface="Gentona Book" pitchFamily="2" charset="77"/>
              </a:rPr>
              <a:t> y </a:t>
            </a:r>
            <a:r>
              <a:rPr lang="en-US" sz="1050" b="1" dirty="0" err="1">
                <a:solidFill>
                  <a:srgbClr val="DF0069"/>
                </a:solidFill>
                <a:latin typeface="Gentona Book" pitchFamily="2" charset="77"/>
              </a:rPr>
              <a:t>dedicación</a:t>
            </a:r>
            <a:r>
              <a:rPr lang="en-US" sz="1050" b="1" dirty="0">
                <a:solidFill>
                  <a:srgbClr val="DF0069"/>
                </a:solidFill>
                <a:latin typeface="Gentona Book" pitchFamily="2" charset="77"/>
              </a:rPr>
              <a:t>.</a:t>
            </a:r>
            <a:endParaRPr lang="en-MX" sz="1050" b="1" dirty="0">
              <a:solidFill>
                <a:srgbClr val="DF0069"/>
              </a:solidFill>
              <a:latin typeface="Gentona Book" pitchFamily="2" charset="7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6A0F58-7CD8-BDB7-2DC6-C72D560C5345}"/>
              </a:ext>
            </a:extLst>
          </p:cNvPr>
          <p:cNvSpPr txBox="1"/>
          <p:nvPr/>
        </p:nvSpPr>
        <p:spPr>
          <a:xfrm>
            <a:off x="656494" y="2149373"/>
            <a:ext cx="92612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DF0069"/>
                </a:solidFill>
                <a:latin typeface="Gentona Book" pitchFamily="2" charset="77"/>
              </a:rPr>
              <a:t>DOMINGO</a:t>
            </a:r>
            <a:endParaRPr lang="en-MX" sz="800" b="1" dirty="0">
              <a:solidFill>
                <a:srgbClr val="DF0069"/>
              </a:solidFill>
              <a:latin typeface="Gentona Light" pitchFamily="2" charset="7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E0714DC-B77A-307E-9B89-594592A3C4CB}"/>
              </a:ext>
            </a:extLst>
          </p:cNvPr>
          <p:cNvSpPr txBox="1"/>
          <p:nvPr/>
        </p:nvSpPr>
        <p:spPr>
          <a:xfrm>
            <a:off x="1552658" y="2437610"/>
            <a:ext cx="416167" cy="25391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4F6271"/>
                </a:solidFill>
                <a:latin typeface="Gentona Book" pitchFamily="2" charset="77"/>
              </a:rPr>
              <a:t>1</a:t>
            </a:r>
            <a:endParaRPr lang="en-MX" sz="800" b="1" dirty="0">
              <a:solidFill>
                <a:srgbClr val="4F6271"/>
              </a:solidFill>
              <a:latin typeface="Gentona Light" pitchFamily="2" charset="7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3B2D418-15FD-BD6F-B2A2-AB082845AC5A}"/>
              </a:ext>
            </a:extLst>
          </p:cNvPr>
          <p:cNvSpPr txBox="1"/>
          <p:nvPr/>
        </p:nvSpPr>
        <p:spPr>
          <a:xfrm>
            <a:off x="1676404" y="2149373"/>
            <a:ext cx="92612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DF0069"/>
                </a:solidFill>
                <a:latin typeface="Gentona Book" pitchFamily="2" charset="77"/>
              </a:rPr>
              <a:t>LUNES</a:t>
            </a:r>
            <a:endParaRPr lang="en-MX" sz="800" b="1" dirty="0">
              <a:solidFill>
                <a:srgbClr val="DF0069"/>
              </a:solidFill>
              <a:latin typeface="Gentona Light" pitchFamily="2" charset="7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1938FBF-DEE0-0135-C387-D6925809B13A}"/>
              </a:ext>
            </a:extLst>
          </p:cNvPr>
          <p:cNvSpPr txBox="1"/>
          <p:nvPr/>
        </p:nvSpPr>
        <p:spPr>
          <a:xfrm>
            <a:off x="2538049" y="2149373"/>
            <a:ext cx="92612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DF0069"/>
                </a:solidFill>
                <a:latin typeface="Gentona Book" pitchFamily="2" charset="77"/>
              </a:rPr>
              <a:t>MARTES</a:t>
            </a:r>
            <a:endParaRPr lang="en-MX" sz="800" b="1" dirty="0">
              <a:solidFill>
                <a:srgbClr val="DF0069"/>
              </a:solidFill>
              <a:latin typeface="Gentona Light" pitchFamily="2" charset="7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3D6CD5C-2A23-8BDE-3E1E-8CBC8399671C}"/>
              </a:ext>
            </a:extLst>
          </p:cNvPr>
          <p:cNvSpPr txBox="1"/>
          <p:nvPr/>
        </p:nvSpPr>
        <p:spPr>
          <a:xfrm>
            <a:off x="3376248" y="2149344"/>
            <a:ext cx="92612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DF0069"/>
                </a:solidFill>
                <a:latin typeface="Gentona Book" pitchFamily="2" charset="77"/>
              </a:rPr>
              <a:t>MIÉRCOLES</a:t>
            </a:r>
            <a:endParaRPr lang="en-MX" sz="800" b="1" dirty="0">
              <a:solidFill>
                <a:srgbClr val="DF0069"/>
              </a:solidFill>
              <a:latin typeface="Gentona Light" pitchFamily="2" charset="77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988C268-42E4-58D4-C16D-01BFF46CD451}"/>
              </a:ext>
            </a:extLst>
          </p:cNvPr>
          <p:cNvSpPr txBox="1"/>
          <p:nvPr/>
        </p:nvSpPr>
        <p:spPr>
          <a:xfrm>
            <a:off x="4407881" y="2149344"/>
            <a:ext cx="92612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DF0069"/>
                </a:solidFill>
                <a:latin typeface="Gentona Book" pitchFamily="2" charset="77"/>
              </a:rPr>
              <a:t>JUEVES</a:t>
            </a:r>
            <a:endParaRPr lang="en-MX" sz="800" b="1" dirty="0">
              <a:solidFill>
                <a:srgbClr val="DF0069"/>
              </a:solidFill>
              <a:latin typeface="Gentona Light" pitchFamily="2" charset="77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03D0989-BC8D-E2A7-B1A6-C0C3F89E16D3}"/>
              </a:ext>
            </a:extLst>
          </p:cNvPr>
          <p:cNvSpPr txBox="1"/>
          <p:nvPr/>
        </p:nvSpPr>
        <p:spPr>
          <a:xfrm>
            <a:off x="5304694" y="2149344"/>
            <a:ext cx="92612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DF0069"/>
                </a:solidFill>
                <a:latin typeface="Gentona Book" pitchFamily="2" charset="77"/>
              </a:rPr>
              <a:t>VIERNES</a:t>
            </a:r>
            <a:endParaRPr lang="en-MX" sz="800" b="1" dirty="0">
              <a:solidFill>
                <a:srgbClr val="DF0069"/>
              </a:solidFill>
              <a:latin typeface="Gentona Light" pitchFamily="2" charset="77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E87ABBC-7633-51E1-D201-A576DE989483}"/>
              </a:ext>
            </a:extLst>
          </p:cNvPr>
          <p:cNvSpPr txBox="1"/>
          <p:nvPr/>
        </p:nvSpPr>
        <p:spPr>
          <a:xfrm>
            <a:off x="6224953" y="2149344"/>
            <a:ext cx="92612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DF0069"/>
                </a:solidFill>
                <a:latin typeface="Gentona Book" pitchFamily="2" charset="77"/>
              </a:rPr>
              <a:t>SÁBADO</a:t>
            </a:r>
            <a:endParaRPr lang="en-MX" sz="800" b="1" dirty="0">
              <a:solidFill>
                <a:srgbClr val="DF0069"/>
              </a:solidFill>
              <a:latin typeface="Gentona Light" pitchFamily="2" charset="7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2BFB700-175D-B26A-05C0-7CC58E6D36B6}"/>
              </a:ext>
            </a:extLst>
          </p:cNvPr>
          <p:cNvSpPr txBox="1"/>
          <p:nvPr/>
        </p:nvSpPr>
        <p:spPr>
          <a:xfrm>
            <a:off x="2470698" y="2437610"/>
            <a:ext cx="416167" cy="25391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4F6271"/>
                </a:solidFill>
                <a:latin typeface="Gentona Book" pitchFamily="2" charset="77"/>
              </a:rPr>
              <a:t>2</a:t>
            </a:r>
            <a:endParaRPr lang="en-MX" sz="800" b="1" dirty="0">
              <a:solidFill>
                <a:srgbClr val="4F6271"/>
              </a:solidFill>
              <a:latin typeface="Gentona Light" pitchFamily="2" charset="7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BFF64FA-4248-7BA9-BB2D-6EF67543FA19}"/>
              </a:ext>
            </a:extLst>
          </p:cNvPr>
          <p:cNvSpPr txBox="1"/>
          <p:nvPr/>
        </p:nvSpPr>
        <p:spPr>
          <a:xfrm>
            <a:off x="7877966" y="2354960"/>
            <a:ext cx="18170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  <a:latin typeface="Gentona Book" pitchFamily="2" charset="77"/>
              </a:rPr>
              <a:t>ENE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58A65A1-1325-C672-F320-F57497CC4799}"/>
              </a:ext>
            </a:extLst>
          </p:cNvPr>
          <p:cNvSpPr txBox="1"/>
          <p:nvPr/>
        </p:nvSpPr>
        <p:spPr>
          <a:xfrm>
            <a:off x="7866243" y="2853360"/>
            <a:ext cx="18170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solidFill>
                  <a:schemeClr val="bg1"/>
                </a:solidFill>
                <a:latin typeface="Gentona Book" pitchFamily="2" charset="77"/>
              </a:rPr>
              <a:t>RO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15ADE89-7D5F-DEDC-168B-9DA9F0D4DEAD}"/>
              </a:ext>
            </a:extLst>
          </p:cNvPr>
          <p:cNvSpPr txBox="1"/>
          <p:nvPr/>
        </p:nvSpPr>
        <p:spPr>
          <a:xfrm>
            <a:off x="3390957" y="2437610"/>
            <a:ext cx="416167" cy="25391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4F6271"/>
                </a:solidFill>
                <a:latin typeface="Gentona Book" pitchFamily="2" charset="77"/>
              </a:rPr>
              <a:t>3</a:t>
            </a:r>
            <a:endParaRPr lang="en-MX" sz="800" b="1" dirty="0">
              <a:solidFill>
                <a:srgbClr val="4F6271"/>
              </a:solidFill>
              <a:latin typeface="Gentona Light" pitchFamily="2" charset="77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8009944-1D8B-90AB-053D-D472E5CF42B8}"/>
              </a:ext>
            </a:extLst>
          </p:cNvPr>
          <p:cNvSpPr txBox="1"/>
          <p:nvPr/>
        </p:nvSpPr>
        <p:spPr>
          <a:xfrm>
            <a:off x="4325931" y="2437610"/>
            <a:ext cx="416167" cy="25391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4F6271"/>
                </a:solidFill>
                <a:latin typeface="Gentona Book" pitchFamily="2" charset="77"/>
              </a:rPr>
              <a:t>4</a:t>
            </a:r>
            <a:endParaRPr lang="en-MX" sz="800" b="1" dirty="0">
              <a:solidFill>
                <a:srgbClr val="4F6271"/>
              </a:solidFill>
              <a:latin typeface="Gentona Light" pitchFamily="2" charset="77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DE212CE-D323-6FDB-7BFB-9F523D5C01CB}"/>
              </a:ext>
            </a:extLst>
          </p:cNvPr>
          <p:cNvSpPr txBox="1"/>
          <p:nvPr/>
        </p:nvSpPr>
        <p:spPr>
          <a:xfrm>
            <a:off x="5237967" y="2437610"/>
            <a:ext cx="416167" cy="25391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4F6271"/>
                </a:solidFill>
                <a:latin typeface="Gentona Book" pitchFamily="2" charset="77"/>
              </a:rPr>
              <a:t>5</a:t>
            </a:r>
            <a:endParaRPr lang="en-MX" sz="800" b="1" dirty="0">
              <a:solidFill>
                <a:srgbClr val="4F6271"/>
              </a:solidFill>
              <a:latin typeface="Gentona Light" pitchFamily="2" charset="77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714FF63-F006-30C1-FACA-40199D58FF12}"/>
              </a:ext>
            </a:extLst>
          </p:cNvPr>
          <p:cNvSpPr txBox="1"/>
          <p:nvPr/>
        </p:nvSpPr>
        <p:spPr>
          <a:xfrm>
            <a:off x="6151662" y="2437610"/>
            <a:ext cx="416167" cy="25391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4F6271"/>
                </a:solidFill>
                <a:latin typeface="Gentona Book" pitchFamily="2" charset="77"/>
              </a:rPr>
              <a:t>6</a:t>
            </a:r>
            <a:endParaRPr lang="en-MX" sz="800" b="1" dirty="0">
              <a:solidFill>
                <a:srgbClr val="4F6271"/>
              </a:solidFill>
              <a:latin typeface="Gentona Light" pitchFamily="2" charset="77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1CF5692-1DA0-F397-5B18-347E6C2BE76F}"/>
              </a:ext>
            </a:extLst>
          </p:cNvPr>
          <p:cNvSpPr txBox="1"/>
          <p:nvPr/>
        </p:nvSpPr>
        <p:spPr>
          <a:xfrm>
            <a:off x="630496" y="3370797"/>
            <a:ext cx="416167" cy="25391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4F6271"/>
                </a:solidFill>
                <a:latin typeface="Gentona Book" pitchFamily="2" charset="77"/>
              </a:rPr>
              <a:t>7</a:t>
            </a:r>
            <a:endParaRPr lang="en-MX" sz="800" b="1" dirty="0">
              <a:solidFill>
                <a:srgbClr val="4F6271"/>
              </a:solidFill>
              <a:latin typeface="Gentona Light" pitchFamily="2" charset="77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195F686-BA10-5B1A-629B-A63545640F88}"/>
              </a:ext>
            </a:extLst>
          </p:cNvPr>
          <p:cNvSpPr txBox="1"/>
          <p:nvPr/>
        </p:nvSpPr>
        <p:spPr>
          <a:xfrm>
            <a:off x="1548536" y="3370797"/>
            <a:ext cx="416167" cy="25391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4F6271"/>
                </a:solidFill>
                <a:latin typeface="Gentona Book" pitchFamily="2" charset="77"/>
              </a:rPr>
              <a:t>8</a:t>
            </a:r>
            <a:endParaRPr lang="en-MX" sz="800" b="1" dirty="0">
              <a:solidFill>
                <a:srgbClr val="4F6271"/>
              </a:solidFill>
              <a:latin typeface="Gentona Light" pitchFamily="2" charset="77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0940B11-7CA5-0FA1-4B45-9F94B617661D}"/>
              </a:ext>
            </a:extLst>
          </p:cNvPr>
          <p:cNvSpPr txBox="1"/>
          <p:nvPr/>
        </p:nvSpPr>
        <p:spPr>
          <a:xfrm>
            <a:off x="2468795" y="3370797"/>
            <a:ext cx="416167" cy="25391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4F6271"/>
                </a:solidFill>
                <a:latin typeface="Gentona Book" pitchFamily="2" charset="77"/>
              </a:rPr>
              <a:t>9</a:t>
            </a:r>
            <a:endParaRPr lang="en-MX" sz="800" b="1" dirty="0">
              <a:solidFill>
                <a:srgbClr val="4F6271"/>
              </a:solidFill>
              <a:latin typeface="Gentona Light" pitchFamily="2" charset="77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CD9BE9A-ADF6-2944-E4DF-E18A88A78653}"/>
              </a:ext>
            </a:extLst>
          </p:cNvPr>
          <p:cNvSpPr txBox="1"/>
          <p:nvPr/>
        </p:nvSpPr>
        <p:spPr>
          <a:xfrm>
            <a:off x="3403769" y="3370797"/>
            <a:ext cx="416167" cy="25391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4F6271"/>
                </a:solidFill>
                <a:latin typeface="Gentona Book" pitchFamily="2" charset="77"/>
              </a:rPr>
              <a:t>10</a:t>
            </a:r>
            <a:endParaRPr lang="en-MX" sz="800" b="1" dirty="0">
              <a:solidFill>
                <a:srgbClr val="4F6271"/>
              </a:solidFill>
              <a:latin typeface="Gentona Light" pitchFamily="2" charset="77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8FF0A10-67B6-A7DF-2195-AB1435140846}"/>
              </a:ext>
            </a:extLst>
          </p:cNvPr>
          <p:cNvSpPr txBox="1"/>
          <p:nvPr/>
        </p:nvSpPr>
        <p:spPr>
          <a:xfrm>
            <a:off x="4315805" y="3370797"/>
            <a:ext cx="416167" cy="25391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4F6271"/>
                </a:solidFill>
                <a:latin typeface="Gentona Book" pitchFamily="2" charset="77"/>
              </a:rPr>
              <a:t>11</a:t>
            </a:r>
            <a:endParaRPr lang="en-MX" sz="800" b="1" dirty="0">
              <a:solidFill>
                <a:srgbClr val="4F6271"/>
              </a:solidFill>
              <a:latin typeface="Gentona Light" pitchFamily="2" charset="7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9FA1D86-1EA6-6FD4-291C-24D571CD0F38}"/>
              </a:ext>
            </a:extLst>
          </p:cNvPr>
          <p:cNvSpPr txBox="1"/>
          <p:nvPr/>
        </p:nvSpPr>
        <p:spPr>
          <a:xfrm>
            <a:off x="5229500" y="3370797"/>
            <a:ext cx="416167" cy="25391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4F6271"/>
                </a:solidFill>
                <a:latin typeface="Gentona Book" pitchFamily="2" charset="77"/>
              </a:rPr>
              <a:t>12</a:t>
            </a:r>
            <a:endParaRPr lang="en-MX" sz="800" b="1" dirty="0">
              <a:solidFill>
                <a:srgbClr val="4F6271"/>
              </a:solidFill>
              <a:latin typeface="Gentona Light" pitchFamily="2" charset="77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42A49B8-C084-EC7D-774B-B1789203039D}"/>
              </a:ext>
            </a:extLst>
          </p:cNvPr>
          <p:cNvSpPr txBox="1"/>
          <p:nvPr/>
        </p:nvSpPr>
        <p:spPr>
          <a:xfrm>
            <a:off x="6145528" y="3370797"/>
            <a:ext cx="416167" cy="25391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4F6271"/>
                </a:solidFill>
                <a:latin typeface="Gentona Book" pitchFamily="2" charset="77"/>
              </a:rPr>
              <a:t>13</a:t>
            </a:r>
            <a:endParaRPr lang="en-MX" sz="800" b="1" dirty="0">
              <a:solidFill>
                <a:srgbClr val="4F6271"/>
              </a:solidFill>
              <a:latin typeface="Gentona Light" pitchFamily="2" charset="77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4910F4F-A9E1-90A8-1D96-F541E7C5F988}"/>
              </a:ext>
            </a:extLst>
          </p:cNvPr>
          <p:cNvSpPr txBox="1"/>
          <p:nvPr/>
        </p:nvSpPr>
        <p:spPr>
          <a:xfrm>
            <a:off x="630496" y="4318366"/>
            <a:ext cx="416167" cy="25391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4F6271"/>
                </a:solidFill>
                <a:latin typeface="Gentona Book" pitchFamily="2" charset="77"/>
              </a:rPr>
              <a:t>14</a:t>
            </a:r>
            <a:endParaRPr lang="en-MX" sz="800" b="1" dirty="0">
              <a:solidFill>
                <a:srgbClr val="4F6271"/>
              </a:solidFill>
              <a:latin typeface="Gentona Light" pitchFamily="2" charset="77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94A7D90-25A0-A352-FC44-E0B5473F5F29}"/>
              </a:ext>
            </a:extLst>
          </p:cNvPr>
          <p:cNvSpPr txBox="1"/>
          <p:nvPr/>
        </p:nvSpPr>
        <p:spPr>
          <a:xfrm>
            <a:off x="1548536" y="4318366"/>
            <a:ext cx="416167" cy="25391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4F6271"/>
                </a:solidFill>
                <a:latin typeface="Gentona Book" pitchFamily="2" charset="77"/>
              </a:rPr>
              <a:t>15</a:t>
            </a:r>
            <a:endParaRPr lang="en-MX" sz="800" b="1" dirty="0">
              <a:solidFill>
                <a:srgbClr val="4F6271"/>
              </a:solidFill>
              <a:latin typeface="Gentona Light" pitchFamily="2" charset="77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123A18C-71C3-62C2-FC26-8E762439084A}"/>
              </a:ext>
            </a:extLst>
          </p:cNvPr>
          <p:cNvSpPr txBox="1"/>
          <p:nvPr/>
        </p:nvSpPr>
        <p:spPr>
          <a:xfrm>
            <a:off x="2468795" y="4318366"/>
            <a:ext cx="416167" cy="25391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4F6271"/>
                </a:solidFill>
                <a:latin typeface="Gentona Book" pitchFamily="2" charset="77"/>
              </a:rPr>
              <a:t>16</a:t>
            </a:r>
            <a:endParaRPr lang="en-MX" sz="800" b="1" dirty="0">
              <a:solidFill>
                <a:srgbClr val="4F6271"/>
              </a:solidFill>
              <a:latin typeface="Gentona Light" pitchFamily="2" charset="77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1135C3C-69F2-B350-42A5-5CB8989325A6}"/>
              </a:ext>
            </a:extLst>
          </p:cNvPr>
          <p:cNvSpPr txBox="1"/>
          <p:nvPr/>
        </p:nvSpPr>
        <p:spPr>
          <a:xfrm>
            <a:off x="3403769" y="4318366"/>
            <a:ext cx="416167" cy="25391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4F6271"/>
                </a:solidFill>
                <a:latin typeface="Gentona Book" pitchFamily="2" charset="77"/>
              </a:rPr>
              <a:t>17</a:t>
            </a:r>
            <a:endParaRPr lang="en-MX" sz="800" b="1" dirty="0">
              <a:solidFill>
                <a:srgbClr val="4F6271"/>
              </a:solidFill>
              <a:latin typeface="Gentona Light" pitchFamily="2" charset="77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3EC78C3-CDD8-3EFE-99D9-47F191BED33F}"/>
              </a:ext>
            </a:extLst>
          </p:cNvPr>
          <p:cNvSpPr txBox="1"/>
          <p:nvPr/>
        </p:nvSpPr>
        <p:spPr>
          <a:xfrm>
            <a:off x="4315805" y="4318366"/>
            <a:ext cx="416167" cy="25391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4F6271"/>
                </a:solidFill>
                <a:latin typeface="Gentona Book" pitchFamily="2" charset="77"/>
              </a:rPr>
              <a:t>18</a:t>
            </a:r>
            <a:endParaRPr lang="en-MX" sz="800" b="1" dirty="0">
              <a:solidFill>
                <a:srgbClr val="4F6271"/>
              </a:solidFill>
              <a:latin typeface="Gentona Light" pitchFamily="2" charset="77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783781E-94A8-7FAF-86BC-BF3D0490135F}"/>
              </a:ext>
            </a:extLst>
          </p:cNvPr>
          <p:cNvSpPr txBox="1"/>
          <p:nvPr/>
        </p:nvSpPr>
        <p:spPr>
          <a:xfrm>
            <a:off x="5229500" y="4318366"/>
            <a:ext cx="416167" cy="25391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4F6271"/>
                </a:solidFill>
                <a:latin typeface="Gentona Book" pitchFamily="2" charset="77"/>
              </a:rPr>
              <a:t>19</a:t>
            </a:r>
            <a:endParaRPr lang="en-MX" sz="800" b="1" dirty="0">
              <a:solidFill>
                <a:srgbClr val="4F6271"/>
              </a:solidFill>
              <a:latin typeface="Gentona Light" pitchFamily="2" charset="77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9329E61-B63A-BA9E-E73D-6D49A1B89DC1}"/>
              </a:ext>
            </a:extLst>
          </p:cNvPr>
          <p:cNvSpPr txBox="1"/>
          <p:nvPr/>
        </p:nvSpPr>
        <p:spPr>
          <a:xfrm>
            <a:off x="6145528" y="4318366"/>
            <a:ext cx="416167" cy="25391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4F6271"/>
                </a:solidFill>
                <a:latin typeface="Gentona Book" pitchFamily="2" charset="77"/>
              </a:rPr>
              <a:t>20</a:t>
            </a:r>
            <a:endParaRPr lang="en-MX" sz="800" b="1" dirty="0">
              <a:solidFill>
                <a:srgbClr val="4F6271"/>
              </a:solidFill>
              <a:latin typeface="Gentona Light" pitchFamily="2" charset="77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B7C3D14-279E-6C5F-BFBB-A6CC57F79E4E}"/>
              </a:ext>
            </a:extLst>
          </p:cNvPr>
          <p:cNvSpPr txBox="1"/>
          <p:nvPr/>
        </p:nvSpPr>
        <p:spPr>
          <a:xfrm>
            <a:off x="640622" y="5239549"/>
            <a:ext cx="416167" cy="25391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4F6271"/>
                </a:solidFill>
                <a:latin typeface="Gentona Book" pitchFamily="2" charset="77"/>
              </a:rPr>
              <a:t>21</a:t>
            </a:r>
            <a:endParaRPr lang="en-MX" sz="800" b="1" dirty="0">
              <a:solidFill>
                <a:srgbClr val="4F6271"/>
              </a:solidFill>
              <a:latin typeface="Gentona Light" pitchFamily="2" charset="77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C784C08-965C-4454-332F-1939ED7DF23E}"/>
              </a:ext>
            </a:extLst>
          </p:cNvPr>
          <p:cNvSpPr txBox="1"/>
          <p:nvPr/>
        </p:nvSpPr>
        <p:spPr>
          <a:xfrm>
            <a:off x="1558662" y="5239549"/>
            <a:ext cx="416167" cy="25391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4F6271"/>
                </a:solidFill>
                <a:latin typeface="Gentona Book" pitchFamily="2" charset="77"/>
              </a:rPr>
              <a:t>22</a:t>
            </a:r>
            <a:endParaRPr lang="en-MX" sz="800" b="1" dirty="0">
              <a:solidFill>
                <a:srgbClr val="4F6271"/>
              </a:solidFill>
              <a:latin typeface="Gentona Light" pitchFamily="2" charset="77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346F641-1E52-3968-CBD7-2CDBCE0FA35A}"/>
              </a:ext>
            </a:extLst>
          </p:cNvPr>
          <p:cNvSpPr txBox="1"/>
          <p:nvPr/>
        </p:nvSpPr>
        <p:spPr>
          <a:xfrm>
            <a:off x="2478921" y="5239549"/>
            <a:ext cx="416167" cy="25391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4F6271"/>
                </a:solidFill>
                <a:latin typeface="Gentona Book" pitchFamily="2" charset="77"/>
              </a:rPr>
              <a:t>23</a:t>
            </a:r>
            <a:endParaRPr lang="en-MX" sz="800" b="1" dirty="0">
              <a:solidFill>
                <a:srgbClr val="4F6271"/>
              </a:solidFill>
              <a:latin typeface="Gentona Light" pitchFamily="2" charset="77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F7340AD-0DEC-2531-1C7A-C64BC1EDB0B0}"/>
              </a:ext>
            </a:extLst>
          </p:cNvPr>
          <p:cNvSpPr txBox="1"/>
          <p:nvPr/>
        </p:nvSpPr>
        <p:spPr>
          <a:xfrm>
            <a:off x="3413895" y="5239549"/>
            <a:ext cx="416167" cy="25391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4F6271"/>
                </a:solidFill>
                <a:latin typeface="Gentona Book" pitchFamily="2" charset="77"/>
              </a:rPr>
              <a:t>24</a:t>
            </a:r>
            <a:endParaRPr lang="en-MX" sz="800" b="1" dirty="0">
              <a:solidFill>
                <a:srgbClr val="4F6271"/>
              </a:solidFill>
              <a:latin typeface="Gentona Light" pitchFamily="2" charset="77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331E897-3B52-5546-178E-1BE6F05D6736}"/>
              </a:ext>
            </a:extLst>
          </p:cNvPr>
          <p:cNvSpPr txBox="1"/>
          <p:nvPr/>
        </p:nvSpPr>
        <p:spPr>
          <a:xfrm>
            <a:off x="4325931" y="5239549"/>
            <a:ext cx="416167" cy="25391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4F6271"/>
                </a:solidFill>
                <a:latin typeface="Gentona Book" pitchFamily="2" charset="77"/>
              </a:rPr>
              <a:t>25</a:t>
            </a:r>
            <a:endParaRPr lang="en-MX" sz="800" b="1" dirty="0">
              <a:solidFill>
                <a:srgbClr val="4F6271"/>
              </a:solidFill>
              <a:latin typeface="Gentona Light" pitchFamily="2" charset="77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ECBEF23-02D5-F866-D160-70D655EF2561}"/>
              </a:ext>
            </a:extLst>
          </p:cNvPr>
          <p:cNvSpPr txBox="1"/>
          <p:nvPr/>
        </p:nvSpPr>
        <p:spPr>
          <a:xfrm>
            <a:off x="5239626" y="5239549"/>
            <a:ext cx="416167" cy="25391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4F6271"/>
                </a:solidFill>
                <a:latin typeface="Gentona Book" pitchFamily="2" charset="77"/>
              </a:rPr>
              <a:t>26</a:t>
            </a:r>
            <a:endParaRPr lang="en-MX" sz="800" b="1" dirty="0">
              <a:solidFill>
                <a:srgbClr val="4F6271"/>
              </a:solidFill>
              <a:latin typeface="Gentona Light" pitchFamily="2" charset="77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589D885-499D-EDD2-3252-86C145AB8863}"/>
              </a:ext>
            </a:extLst>
          </p:cNvPr>
          <p:cNvSpPr txBox="1"/>
          <p:nvPr/>
        </p:nvSpPr>
        <p:spPr>
          <a:xfrm>
            <a:off x="6155654" y="5239549"/>
            <a:ext cx="416167" cy="25391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4F6271"/>
                </a:solidFill>
                <a:latin typeface="Gentona Book" pitchFamily="2" charset="77"/>
              </a:rPr>
              <a:t>27</a:t>
            </a:r>
            <a:endParaRPr lang="en-MX" sz="800" b="1" dirty="0">
              <a:solidFill>
                <a:srgbClr val="4F6271"/>
              </a:solidFill>
              <a:latin typeface="Gentona Light" pitchFamily="2" charset="77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DB0645F-CE11-1EE2-7FE9-734F37E8E66A}"/>
              </a:ext>
            </a:extLst>
          </p:cNvPr>
          <p:cNvSpPr txBox="1"/>
          <p:nvPr/>
        </p:nvSpPr>
        <p:spPr>
          <a:xfrm>
            <a:off x="638963" y="6186133"/>
            <a:ext cx="416167" cy="25391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4F6271"/>
                </a:solidFill>
                <a:latin typeface="Gentona Book" pitchFamily="2" charset="77"/>
              </a:rPr>
              <a:t>28</a:t>
            </a:r>
            <a:endParaRPr lang="en-MX" sz="800" b="1" dirty="0">
              <a:solidFill>
                <a:srgbClr val="4F6271"/>
              </a:solidFill>
              <a:latin typeface="Gentona Light" pitchFamily="2" charset="77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4B2525E-8F35-37D3-A5AA-8D4B3DB20E52}"/>
              </a:ext>
            </a:extLst>
          </p:cNvPr>
          <p:cNvSpPr txBox="1"/>
          <p:nvPr/>
        </p:nvSpPr>
        <p:spPr>
          <a:xfrm>
            <a:off x="1557003" y="6186133"/>
            <a:ext cx="416167" cy="25391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4F6271"/>
                </a:solidFill>
                <a:latin typeface="Gentona Book" pitchFamily="2" charset="77"/>
              </a:rPr>
              <a:t>29</a:t>
            </a:r>
            <a:endParaRPr lang="en-MX" sz="800" b="1" dirty="0">
              <a:solidFill>
                <a:srgbClr val="4F6271"/>
              </a:solidFill>
              <a:latin typeface="Gentona Light" pitchFamily="2" charset="77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B7DF49C-45EE-DB12-9742-A6CD2F71CA3A}"/>
              </a:ext>
            </a:extLst>
          </p:cNvPr>
          <p:cNvSpPr txBox="1"/>
          <p:nvPr/>
        </p:nvSpPr>
        <p:spPr>
          <a:xfrm>
            <a:off x="2477262" y="6186133"/>
            <a:ext cx="416167" cy="25391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4F6271"/>
                </a:solidFill>
                <a:latin typeface="Gentona Book" pitchFamily="2" charset="77"/>
              </a:rPr>
              <a:t>30</a:t>
            </a:r>
            <a:endParaRPr lang="en-MX" sz="800" b="1" dirty="0">
              <a:solidFill>
                <a:srgbClr val="4F6271"/>
              </a:solidFill>
              <a:latin typeface="Gentona Light" pitchFamily="2" charset="77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5906341-7D24-6088-6286-5F2B6636E749}"/>
              </a:ext>
            </a:extLst>
          </p:cNvPr>
          <p:cNvSpPr txBox="1"/>
          <p:nvPr/>
        </p:nvSpPr>
        <p:spPr>
          <a:xfrm>
            <a:off x="3412236" y="6186133"/>
            <a:ext cx="416167" cy="25391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4F6271"/>
                </a:solidFill>
                <a:latin typeface="Gentona Book" pitchFamily="2" charset="77"/>
              </a:rPr>
              <a:t>31</a:t>
            </a:r>
            <a:endParaRPr lang="en-MX" sz="800" b="1" dirty="0">
              <a:solidFill>
                <a:srgbClr val="4F6271"/>
              </a:solidFill>
              <a:latin typeface="Gentona Ligh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859123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71</TotalTime>
  <Words>57</Words>
  <Application>Microsoft Office PowerPoint</Application>
  <PresentationFormat>Personalizado</PresentationFormat>
  <Paragraphs>43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Gentona Book</vt:lpstr>
      <vt:lpstr>Gentona Light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Samuel Enrique Nivon Perez</cp:lastModifiedBy>
  <cp:revision>8</cp:revision>
  <dcterms:created xsi:type="dcterms:W3CDTF">2024-03-26T18:18:10Z</dcterms:created>
  <dcterms:modified xsi:type="dcterms:W3CDTF">2024-05-15T14:33:59Z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5f6b34-e1d9-426c-8a5c-35e74c9e01e7_Enabled">
    <vt:lpwstr>true</vt:lpwstr>
  </property>
  <property fmtid="{D5CDD505-2E9C-101B-9397-08002B2CF9AE}" pid="3" name="MSIP_Label_795f6b34-e1d9-426c-8a5c-35e74c9e01e7_SetDate">
    <vt:lpwstr>2024-05-15T14:33:59Z</vt:lpwstr>
  </property>
  <property fmtid="{D5CDD505-2E9C-101B-9397-08002B2CF9AE}" pid="4" name="MSIP_Label_795f6b34-e1d9-426c-8a5c-35e74c9e01e7_Method">
    <vt:lpwstr>Privileged</vt:lpwstr>
  </property>
  <property fmtid="{D5CDD505-2E9C-101B-9397-08002B2CF9AE}" pid="5" name="MSIP_Label_795f6b34-e1d9-426c-8a5c-35e74c9e01e7_Name">
    <vt:lpwstr>795f6b34-e1d9-426c-8a5c-35e74c9e01e7</vt:lpwstr>
  </property>
  <property fmtid="{D5CDD505-2E9C-101B-9397-08002B2CF9AE}" pid="6" name="MSIP_Label_795f6b34-e1d9-426c-8a5c-35e74c9e01e7_SiteId">
    <vt:lpwstr>b2496988-78ea-4b1d-b0f8-19b548a6902b</vt:lpwstr>
  </property>
  <property fmtid="{D5CDD505-2E9C-101B-9397-08002B2CF9AE}" pid="7" name="MSIP_Label_795f6b34-e1d9-426c-8a5c-35e74c9e01e7_ActionId">
    <vt:lpwstr>943d90ab-eca3-4469-937a-c492f8296431</vt:lpwstr>
  </property>
  <property fmtid="{D5CDD505-2E9C-101B-9397-08002B2CF9AE}" pid="8" name="MSIP_Label_795f6b34-e1d9-426c-8a5c-35e74c9e01e7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El contenido de esta comunicación es confidencial para uso exclusivo del destinatario, por lo que se prohíbe su divulgación total o parcial a cualquier tercero no autorizado.</vt:lpwstr>
  </property>
</Properties>
</file>