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C0E"/>
    <a:srgbClr val="606060"/>
    <a:srgbClr val="00A094"/>
    <a:srgbClr val="4F6271"/>
    <a:srgbClr val="DF0069"/>
    <a:srgbClr val="63257E"/>
    <a:srgbClr val="511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73" d="100"/>
          <a:sy n="73" d="100"/>
        </p:scale>
        <p:origin x="15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122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5906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6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245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587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139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435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7926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1793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201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0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9227989-4CF1-24BD-9D56-DA1BFAAB314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7556500"/>
            <a:ext cx="88503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2628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8DC46ABF-0A61-EA10-485C-1BF53382E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1930E6-17B7-760C-3E6C-1A6C9F352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845" y="322579"/>
            <a:ext cx="1899139" cy="10027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2113CE-9915-DF90-7750-9A19F083B198}"/>
              </a:ext>
            </a:extLst>
          </p:cNvPr>
          <p:cNvSpPr txBox="1"/>
          <p:nvPr/>
        </p:nvSpPr>
        <p:spPr>
          <a:xfrm>
            <a:off x="504093" y="392917"/>
            <a:ext cx="56153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spc="300" dirty="0">
                <a:solidFill>
                  <a:srgbClr val="DF0069"/>
                </a:solidFill>
                <a:latin typeface="Gentona Book" pitchFamily="2" charset="77"/>
              </a:rPr>
              <a:t>¡FELICIDADES!</a:t>
            </a:r>
            <a:endParaRPr lang="en-MX" sz="5200" b="1" spc="300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2ED9A9-C614-9AFF-A7E8-846D9E933B55}"/>
              </a:ext>
            </a:extLst>
          </p:cNvPr>
          <p:cNvSpPr txBox="1"/>
          <p:nvPr/>
        </p:nvSpPr>
        <p:spPr>
          <a:xfrm>
            <a:off x="515816" y="1112895"/>
            <a:ext cx="56153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A </a:t>
            </a:r>
            <a:r>
              <a:rPr lang="en-US" sz="2600" b="1" dirty="0" err="1">
                <a:solidFill>
                  <a:srgbClr val="4F6271"/>
                </a:solidFill>
                <a:latin typeface="Gentona Book" pitchFamily="2" charset="77"/>
              </a:rPr>
              <a:t>todos</a:t>
            </a:r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2600" b="1" dirty="0" err="1">
                <a:solidFill>
                  <a:srgbClr val="4F6271"/>
                </a:solidFill>
                <a:latin typeface="Gentona Book" pitchFamily="2" charset="77"/>
              </a:rPr>
              <a:t>por</a:t>
            </a:r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260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2600" b="1" dirty="0" err="1">
                <a:solidFill>
                  <a:srgbClr val="DF0069"/>
                </a:solidFill>
                <a:latin typeface="Gentona Book" pitchFamily="2" charset="77"/>
              </a:rPr>
              <a:t>cumpleaños</a:t>
            </a:r>
            <a:r>
              <a:rPr lang="en-US" sz="2600" b="1" dirty="0">
                <a:solidFill>
                  <a:srgbClr val="DF0069"/>
                </a:solidFill>
                <a:latin typeface="Gentona Book" pitchFamily="2" charset="77"/>
              </a:rPr>
              <a:t>.</a:t>
            </a:r>
            <a:endParaRPr lang="en-MX" sz="26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C7B4CD-F9BF-9C0A-F6CA-200EE80D7408}"/>
              </a:ext>
            </a:extLst>
          </p:cNvPr>
          <p:cNvSpPr txBox="1"/>
          <p:nvPr/>
        </p:nvSpPr>
        <p:spPr>
          <a:xfrm>
            <a:off x="515817" y="1630666"/>
            <a:ext cx="56153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Gracias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por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arduo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DF0069"/>
                </a:solidFill>
                <a:latin typeface="Gentona Book" pitchFamily="2" charset="77"/>
              </a:rPr>
              <a:t>trabajo</a:t>
            </a:r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 y </a:t>
            </a:r>
            <a:r>
              <a:rPr lang="en-US" sz="1050" b="1" dirty="0" err="1">
                <a:solidFill>
                  <a:srgbClr val="DF0069"/>
                </a:solidFill>
                <a:latin typeface="Gentona Book" pitchFamily="2" charset="77"/>
              </a:rPr>
              <a:t>dedicación</a:t>
            </a:r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.</a:t>
            </a:r>
            <a:endParaRPr lang="en-MX" sz="105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6A0F58-7CD8-BDB7-2DC6-C72D560C5345}"/>
              </a:ext>
            </a:extLst>
          </p:cNvPr>
          <p:cNvSpPr txBox="1"/>
          <p:nvPr/>
        </p:nvSpPr>
        <p:spPr>
          <a:xfrm>
            <a:off x="656494" y="2149373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DOMINGO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0714DC-B77A-307E-9B89-594592A3C4CB}"/>
              </a:ext>
            </a:extLst>
          </p:cNvPr>
          <p:cNvSpPr txBox="1"/>
          <p:nvPr/>
        </p:nvSpPr>
        <p:spPr>
          <a:xfrm>
            <a:off x="1552658" y="2437610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2D418-15FD-BD6F-B2A2-AB082845AC5A}"/>
              </a:ext>
            </a:extLst>
          </p:cNvPr>
          <p:cNvSpPr txBox="1"/>
          <p:nvPr/>
        </p:nvSpPr>
        <p:spPr>
          <a:xfrm>
            <a:off x="1676404" y="2149373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LUNES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938FBF-DEE0-0135-C387-D6925809B13A}"/>
              </a:ext>
            </a:extLst>
          </p:cNvPr>
          <p:cNvSpPr txBox="1"/>
          <p:nvPr/>
        </p:nvSpPr>
        <p:spPr>
          <a:xfrm>
            <a:off x="2538049" y="2149373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MARTES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D6CD5C-2A23-8BDE-3E1E-8CBC8399671C}"/>
              </a:ext>
            </a:extLst>
          </p:cNvPr>
          <p:cNvSpPr txBox="1"/>
          <p:nvPr/>
        </p:nvSpPr>
        <p:spPr>
          <a:xfrm>
            <a:off x="3376248" y="2149344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MIÉRCOLES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88C268-42E4-58D4-C16D-01BFF46CD451}"/>
              </a:ext>
            </a:extLst>
          </p:cNvPr>
          <p:cNvSpPr txBox="1"/>
          <p:nvPr/>
        </p:nvSpPr>
        <p:spPr>
          <a:xfrm>
            <a:off x="4407881" y="2149344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JUEVES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3D0989-BC8D-E2A7-B1A6-C0C3F89E16D3}"/>
              </a:ext>
            </a:extLst>
          </p:cNvPr>
          <p:cNvSpPr txBox="1"/>
          <p:nvPr/>
        </p:nvSpPr>
        <p:spPr>
          <a:xfrm>
            <a:off x="5304694" y="2149344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VIERNES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87ABBC-7633-51E1-D201-A576DE989483}"/>
              </a:ext>
            </a:extLst>
          </p:cNvPr>
          <p:cNvSpPr txBox="1"/>
          <p:nvPr/>
        </p:nvSpPr>
        <p:spPr>
          <a:xfrm>
            <a:off x="6224953" y="2149344"/>
            <a:ext cx="926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DF0069"/>
                </a:solidFill>
                <a:latin typeface="Gentona Book" pitchFamily="2" charset="77"/>
              </a:rPr>
              <a:t>SÁBADO</a:t>
            </a:r>
            <a:endParaRPr lang="en-MX" sz="800" b="1" dirty="0">
              <a:solidFill>
                <a:srgbClr val="DF0069"/>
              </a:solidFill>
              <a:latin typeface="Gentona Light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BFB700-175D-B26A-05C0-7CC58E6D36B6}"/>
              </a:ext>
            </a:extLst>
          </p:cNvPr>
          <p:cNvSpPr txBox="1"/>
          <p:nvPr/>
        </p:nvSpPr>
        <p:spPr>
          <a:xfrm>
            <a:off x="2470698" y="2437610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FF64FA-4248-7BA9-BB2D-6EF67543FA19}"/>
              </a:ext>
            </a:extLst>
          </p:cNvPr>
          <p:cNvSpPr txBox="1"/>
          <p:nvPr/>
        </p:nvSpPr>
        <p:spPr>
          <a:xfrm>
            <a:off x="7877966" y="2354960"/>
            <a:ext cx="18170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Gentona Book" pitchFamily="2" charset="77"/>
              </a:rPr>
              <a:t>ENE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8A65A1-1325-C672-F320-F57497CC4799}"/>
              </a:ext>
            </a:extLst>
          </p:cNvPr>
          <p:cNvSpPr txBox="1"/>
          <p:nvPr/>
        </p:nvSpPr>
        <p:spPr>
          <a:xfrm>
            <a:off x="7866243" y="2853360"/>
            <a:ext cx="1817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Gentona Book" pitchFamily="2" charset="77"/>
              </a:rPr>
              <a:t>RO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5ADE89-7D5F-DEDC-168B-9DA9F0D4DEAD}"/>
              </a:ext>
            </a:extLst>
          </p:cNvPr>
          <p:cNvSpPr txBox="1"/>
          <p:nvPr/>
        </p:nvSpPr>
        <p:spPr>
          <a:xfrm>
            <a:off x="3390957" y="2437610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3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009944-1D8B-90AB-053D-D472E5CF42B8}"/>
              </a:ext>
            </a:extLst>
          </p:cNvPr>
          <p:cNvSpPr txBox="1"/>
          <p:nvPr/>
        </p:nvSpPr>
        <p:spPr>
          <a:xfrm>
            <a:off x="4325931" y="2437610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4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E212CE-D323-6FDB-7BFB-9F523D5C01CB}"/>
              </a:ext>
            </a:extLst>
          </p:cNvPr>
          <p:cNvSpPr txBox="1"/>
          <p:nvPr/>
        </p:nvSpPr>
        <p:spPr>
          <a:xfrm>
            <a:off x="5237967" y="2437610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5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14FF63-F006-30C1-FACA-40199D58FF12}"/>
              </a:ext>
            </a:extLst>
          </p:cNvPr>
          <p:cNvSpPr txBox="1"/>
          <p:nvPr/>
        </p:nvSpPr>
        <p:spPr>
          <a:xfrm>
            <a:off x="6151662" y="2437610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6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CF5692-1DA0-F397-5B18-347E6C2BE76F}"/>
              </a:ext>
            </a:extLst>
          </p:cNvPr>
          <p:cNvSpPr txBox="1"/>
          <p:nvPr/>
        </p:nvSpPr>
        <p:spPr>
          <a:xfrm>
            <a:off x="630496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7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95F686-BA10-5B1A-629B-A63545640F88}"/>
              </a:ext>
            </a:extLst>
          </p:cNvPr>
          <p:cNvSpPr txBox="1"/>
          <p:nvPr/>
        </p:nvSpPr>
        <p:spPr>
          <a:xfrm>
            <a:off x="1548536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8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940B11-7CA5-0FA1-4B45-9F94B617661D}"/>
              </a:ext>
            </a:extLst>
          </p:cNvPr>
          <p:cNvSpPr txBox="1"/>
          <p:nvPr/>
        </p:nvSpPr>
        <p:spPr>
          <a:xfrm>
            <a:off x="2468795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9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D9BE9A-ADF6-2944-E4DF-E18A88A78653}"/>
              </a:ext>
            </a:extLst>
          </p:cNvPr>
          <p:cNvSpPr txBox="1"/>
          <p:nvPr/>
        </p:nvSpPr>
        <p:spPr>
          <a:xfrm>
            <a:off x="3403769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10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FF0A10-67B6-A7DF-2195-AB1435140846}"/>
              </a:ext>
            </a:extLst>
          </p:cNvPr>
          <p:cNvSpPr txBox="1"/>
          <p:nvPr/>
        </p:nvSpPr>
        <p:spPr>
          <a:xfrm>
            <a:off x="4315805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11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9FA1D86-1EA6-6FD4-291C-24D571CD0F38}"/>
              </a:ext>
            </a:extLst>
          </p:cNvPr>
          <p:cNvSpPr txBox="1"/>
          <p:nvPr/>
        </p:nvSpPr>
        <p:spPr>
          <a:xfrm>
            <a:off x="5229500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12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2A49B8-C084-EC7D-774B-B1789203039D}"/>
              </a:ext>
            </a:extLst>
          </p:cNvPr>
          <p:cNvSpPr txBox="1"/>
          <p:nvPr/>
        </p:nvSpPr>
        <p:spPr>
          <a:xfrm>
            <a:off x="6145528" y="3370797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13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4910F4F-A9E1-90A8-1D96-F541E7C5F988}"/>
              </a:ext>
            </a:extLst>
          </p:cNvPr>
          <p:cNvSpPr txBox="1"/>
          <p:nvPr/>
        </p:nvSpPr>
        <p:spPr>
          <a:xfrm>
            <a:off x="630496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14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4A7D90-25A0-A352-FC44-E0B5473F5F29}"/>
              </a:ext>
            </a:extLst>
          </p:cNvPr>
          <p:cNvSpPr txBox="1"/>
          <p:nvPr/>
        </p:nvSpPr>
        <p:spPr>
          <a:xfrm>
            <a:off x="1548536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15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23A18C-71C3-62C2-FC26-8E762439084A}"/>
              </a:ext>
            </a:extLst>
          </p:cNvPr>
          <p:cNvSpPr txBox="1"/>
          <p:nvPr/>
        </p:nvSpPr>
        <p:spPr>
          <a:xfrm>
            <a:off x="2468795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16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1135C3C-69F2-B350-42A5-5CB8989325A6}"/>
              </a:ext>
            </a:extLst>
          </p:cNvPr>
          <p:cNvSpPr txBox="1"/>
          <p:nvPr/>
        </p:nvSpPr>
        <p:spPr>
          <a:xfrm>
            <a:off x="3403769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17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EC78C3-CDD8-3EFE-99D9-47F191BED33F}"/>
              </a:ext>
            </a:extLst>
          </p:cNvPr>
          <p:cNvSpPr txBox="1"/>
          <p:nvPr/>
        </p:nvSpPr>
        <p:spPr>
          <a:xfrm>
            <a:off x="4315805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18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783781E-94A8-7FAF-86BC-BF3D0490135F}"/>
              </a:ext>
            </a:extLst>
          </p:cNvPr>
          <p:cNvSpPr txBox="1"/>
          <p:nvPr/>
        </p:nvSpPr>
        <p:spPr>
          <a:xfrm>
            <a:off x="5229500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19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329E61-B63A-BA9E-E73D-6D49A1B89DC1}"/>
              </a:ext>
            </a:extLst>
          </p:cNvPr>
          <p:cNvSpPr txBox="1"/>
          <p:nvPr/>
        </p:nvSpPr>
        <p:spPr>
          <a:xfrm>
            <a:off x="6145528" y="4318366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20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B7C3D14-279E-6C5F-BFBB-A6CC57F79E4E}"/>
              </a:ext>
            </a:extLst>
          </p:cNvPr>
          <p:cNvSpPr txBox="1"/>
          <p:nvPr/>
        </p:nvSpPr>
        <p:spPr>
          <a:xfrm>
            <a:off x="640622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21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784C08-965C-4454-332F-1939ED7DF23E}"/>
              </a:ext>
            </a:extLst>
          </p:cNvPr>
          <p:cNvSpPr txBox="1"/>
          <p:nvPr/>
        </p:nvSpPr>
        <p:spPr>
          <a:xfrm>
            <a:off x="1558662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22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46F641-1E52-3968-CBD7-2CDBCE0FA35A}"/>
              </a:ext>
            </a:extLst>
          </p:cNvPr>
          <p:cNvSpPr txBox="1"/>
          <p:nvPr/>
        </p:nvSpPr>
        <p:spPr>
          <a:xfrm>
            <a:off x="2478921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23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F7340AD-0DEC-2531-1C7A-C64BC1EDB0B0}"/>
              </a:ext>
            </a:extLst>
          </p:cNvPr>
          <p:cNvSpPr txBox="1"/>
          <p:nvPr/>
        </p:nvSpPr>
        <p:spPr>
          <a:xfrm>
            <a:off x="3413895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24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31E897-3B52-5546-178E-1BE6F05D6736}"/>
              </a:ext>
            </a:extLst>
          </p:cNvPr>
          <p:cNvSpPr txBox="1"/>
          <p:nvPr/>
        </p:nvSpPr>
        <p:spPr>
          <a:xfrm>
            <a:off x="4325931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25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CBEF23-02D5-F866-D160-70D655EF2561}"/>
              </a:ext>
            </a:extLst>
          </p:cNvPr>
          <p:cNvSpPr txBox="1"/>
          <p:nvPr/>
        </p:nvSpPr>
        <p:spPr>
          <a:xfrm>
            <a:off x="5239626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26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589D885-499D-EDD2-3252-86C145AB8863}"/>
              </a:ext>
            </a:extLst>
          </p:cNvPr>
          <p:cNvSpPr txBox="1"/>
          <p:nvPr/>
        </p:nvSpPr>
        <p:spPr>
          <a:xfrm>
            <a:off x="6155654" y="5239549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27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B0645F-CE11-1EE2-7FE9-734F37E8E66A}"/>
              </a:ext>
            </a:extLst>
          </p:cNvPr>
          <p:cNvSpPr txBox="1"/>
          <p:nvPr/>
        </p:nvSpPr>
        <p:spPr>
          <a:xfrm>
            <a:off x="638963" y="6186133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28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B2525E-8F35-37D3-A5AA-8D4B3DB20E52}"/>
              </a:ext>
            </a:extLst>
          </p:cNvPr>
          <p:cNvSpPr txBox="1"/>
          <p:nvPr/>
        </p:nvSpPr>
        <p:spPr>
          <a:xfrm>
            <a:off x="1557003" y="6186133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29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B7DF49C-45EE-DB12-9742-A6CD2F71CA3A}"/>
              </a:ext>
            </a:extLst>
          </p:cNvPr>
          <p:cNvSpPr txBox="1"/>
          <p:nvPr/>
        </p:nvSpPr>
        <p:spPr>
          <a:xfrm>
            <a:off x="2477262" y="6186133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30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906341-7D24-6088-6286-5F2B6636E749}"/>
              </a:ext>
            </a:extLst>
          </p:cNvPr>
          <p:cNvSpPr txBox="1"/>
          <p:nvPr/>
        </p:nvSpPr>
        <p:spPr>
          <a:xfrm>
            <a:off x="3412236" y="6186133"/>
            <a:ext cx="416167" cy="2539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31</a:t>
            </a:r>
            <a:endParaRPr lang="en-MX" sz="800" b="1" dirty="0">
              <a:solidFill>
                <a:srgbClr val="4F6271"/>
              </a:solidFill>
              <a:latin typeface="Gentona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5912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57</Words>
  <Application>Microsoft Office PowerPoint</Application>
  <PresentationFormat>Personalizado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Gentona Book</vt:lpstr>
      <vt:lpstr>Gentona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Samuel Enrique Nivon Perez</cp:lastModifiedBy>
  <cp:revision>8</cp:revision>
  <dcterms:created xsi:type="dcterms:W3CDTF">2024-03-26T18:18:10Z</dcterms:created>
  <dcterms:modified xsi:type="dcterms:W3CDTF">2024-05-15T14:33:59Z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5f6b34-e1d9-426c-8a5c-35e74c9e01e7_Enabled">
    <vt:lpwstr>true</vt:lpwstr>
  </property>
  <property fmtid="{D5CDD505-2E9C-101B-9397-08002B2CF9AE}" pid="3" name="MSIP_Label_795f6b34-e1d9-426c-8a5c-35e74c9e01e7_SetDate">
    <vt:lpwstr>2024-05-15T14:33:59Z</vt:lpwstr>
  </property>
  <property fmtid="{D5CDD505-2E9C-101B-9397-08002B2CF9AE}" pid="4" name="MSIP_Label_795f6b34-e1d9-426c-8a5c-35e74c9e01e7_Method">
    <vt:lpwstr>Privileged</vt:lpwstr>
  </property>
  <property fmtid="{D5CDD505-2E9C-101B-9397-08002B2CF9AE}" pid="5" name="MSIP_Label_795f6b34-e1d9-426c-8a5c-35e74c9e01e7_Name">
    <vt:lpwstr>795f6b34-e1d9-426c-8a5c-35e74c9e01e7</vt:lpwstr>
  </property>
  <property fmtid="{D5CDD505-2E9C-101B-9397-08002B2CF9AE}" pid="6" name="MSIP_Label_795f6b34-e1d9-426c-8a5c-35e74c9e01e7_SiteId">
    <vt:lpwstr>b2496988-78ea-4b1d-b0f8-19b548a6902b</vt:lpwstr>
  </property>
  <property fmtid="{D5CDD505-2E9C-101B-9397-08002B2CF9AE}" pid="7" name="MSIP_Label_795f6b34-e1d9-426c-8a5c-35e74c9e01e7_ActionId">
    <vt:lpwstr>943d90ab-eca3-4469-937a-c492f8296431</vt:lpwstr>
  </property>
  <property fmtid="{D5CDD505-2E9C-101B-9397-08002B2CF9AE}" pid="8" name="MSIP_Label_795f6b34-e1d9-426c-8a5c-35e74c9e01e7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