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60" r:id="rId2"/>
  </p:sldIdLst>
  <p:sldSz cx="10058400" cy="7772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7C0E"/>
    <a:srgbClr val="606060"/>
    <a:srgbClr val="00A094"/>
    <a:srgbClr val="4F6271"/>
    <a:srgbClr val="DF0069"/>
    <a:srgbClr val="63257E"/>
    <a:srgbClr val="511C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09" d="100"/>
          <a:sy n="109" d="100"/>
        </p:scale>
        <p:origin x="19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81223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5906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4769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72459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25871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11390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74357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79266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517938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2016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62800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6288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1FF0941-1A04-167C-7726-5A66586961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62766" cy="777577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D73D02F-E2F7-4F41-0FFF-1C225396AA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5845" y="322579"/>
            <a:ext cx="1899139" cy="10027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C77239F-0679-37CA-9C4C-F75BD2DB9306}"/>
              </a:ext>
            </a:extLst>
          </p:cNvPr>
          <p:cNvSpPr txBox="1"/>
          <p:nvPr/>
        </p:nvSpPr>
        <p:spPr>
          <a:xfrm>
            <a:off x="892258" y="1546555"/>
            <a:ext cx="424701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100" b="1" dirty="0">
                <a:solidFill>
                  <a:srgbClr val="EC7C0E"/>
                </a:solidFill>
                <a:latin typeface="Gentona ExtraBold" pitchFamily="2" charset="77"/>
              </a:rPr>
              <a:t>NOMBRE</a:t>
            </a:r>
            <a:endParaRPr lang="en-MX" sz="6100" b="1" dirty="0">
              <a:solidFill>
                <a:srgbClr val="EC7C0E"/>
              </a:solidFill>
              <a:latin typeface="Gentona ExtraBold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1FADB2-1918-A8AB-D052-E17A3C8AACBD}"/>
              </a:ext>
            </a:extLst>
          </p:cNvPr>
          <p:cNvSpPr txBox="1"/>
          <p:nvPr/>
        </p:nvSpPr>
        <p:spPr>
          <a:xfrm>
            <a:off x="892258" y="657025"/>
            <a:ext cx="1613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rgbClr val="4F6271"/>
                </a:solidFill>
                <a:latin typeface="Gentona Book" pitchFamily="2" charset="77"/>
              </a:rPr>
              <a:t>Fecha</a:t>
            </a:r>
            <a:r>
              <a:rPr lang="en-US" sz="1200" b="1" dirty="0">
                <a:solidFill>
                  <a:srgbClr val="4F6271"/>
                </a:solidFill>
                <a:latin typeface="Gentona Book" pitchFamily="2" charset="77"/>
              </a:rPr>
              <a:t>:</a:t>
            </a:r>
            <a:endParaRPr lang="en-MX" sz="1200" b="1" dirty="0">
              <a:solidFill>
                <a:srgbClr val="DF0069"/>
              </a:solidFill>
              <a:latin typeface="Gentona Book" pitchFamily="2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2952EC-802C-D7D5-FE41-132E0877E3D5}"/>
              </a:ext>
            </a:extLst>
          </p:cNvPr>
          <p:cNvSpPr txBox="1"/>
          <p:nvPr/>
        </p:nvSpPr>
        <p:spPr>
          <a:xfrm>
            <a:off x="892258" y="3239361"/>
            <a:ext cx="1613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4F6271"/>
                </a:solidFill>
                <a:latin typeface="Gentona Book" pitchFamily="2" charset="77"/>
              </a:rPr>
              <a:t>Como</a:t>
            </a:r>
            <a:endParaRPr lang="en-MX" sz="1200" b="1" dirty="0">
              <a:solidFill>
                <a:srgbClr val="DF0069"/>
              </a:solidFill>
              <a:latin typeface="Gentona Book" pitchFamily="2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46EFEF-7E75-F003-D5DA-505A6093A812}"/>
              </a:ext>
            </a:extLst>
          </p:cNvPr>
          <p:cNvSpPr txBox="1"/>
          <p:nvPr/>
        </p:nvSpPr>
        <p:spPr>
          <a:xfrm>
            <a:off x="883791" y="2335172"/>
            <a:ext cx="424701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EC7C0E"/>
                </a:solidFill>
                <a:latin typeface="Gentona Light" pitchFamily="2" charset="77"/>
              </a:rPr>
              <a:t>APELLIDO</a:t>
            </a:r>
            <a:endParaRPr lang="en-MX" sz="6000" dirty="0">
              <a:solidFill>
                <a:srgbClr val="EC7C0E"/>
              </a:solidFill>
              <a:latin typeface="Gentona Light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6ABB9A-9DE3-7DBA-6654-B670B663201F}"/>
              </a:ext>
            </a:extLst>
          </p:cNvPr>
          <p:cNvSpPr txBox="1"/>
          <p:nvPr/>
        </p:nvSpPr>
        <p:spPr>
          <a:xfrm>
            <a:off x="892258" y="3404038"/>
            <a:ext cx="608753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spc="600" dirty="0">
                <a:solidFill>
                  <a:srgbClr val="606060"/>
                </a:solidFill>
                <a:latin typeface="Gentona Book" pitchFamily="2" charset="77"/>
              </a:rPr>
              <a:t>COLABORADOR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72963-84CF-728C-FB1C-9311D348392F}"/>
              </a:ext>
            </a:extLst>
          </p:cNvPr>
          <p:cNvSpPr txBox="1"/>
          <p:nvPr/>
        </p:nvSpPr>
        <p:spPr>
          <a:xfrm>
            <a:off x="900722" y="4528319"/>
            <a:ext cx="5579534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Este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reconocimiento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refleja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tu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compromiso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excepcional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,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actitud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positiva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</a:p>
          <a:p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profesionalismo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,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los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cuales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han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contribuido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significativamente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al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éxito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de</a:t>
            </a:r>
          </a:p>
          <a:p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nuestro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equipo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y de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Gentera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como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empresa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914512-5415-D61E-E932-8442F6E68557}"/>
              </a:ext>
            </a:extLst>
          </p:cNvPr>
          <p:cNvSpPr txBox="1"/>
          <p:nvPr/>
        </p:nvSpPr>
        <p:spPr>
          <a:xfrm>
            <a:off x="893888" y="5151567"/>
            <a:ext cx="6185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spc="600" dirty="0">
                <a:solidFill>
                  <a:srgbClr val="EC7C0E"/>
                </a:solidFill>
                <a:latin typeface="Gentona Book" pitchFamily="2" charset="77"/>
              </a:rPr>
              <a:t>¡FELICIDADES!</a:t>
            </a:r>
            <a:endParaRPr lang="en-MX" sz="4600" b="1" spc="600" dirty="0">
              <a:solidFill>
                <a:srgbClr val="EC7C0E"/>
              </a:solidFill>
              <a:latin typeface="Gentona Book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989782-64D4-1D05-39A5-D5A7C6FD6D10}"/>
              </a:ext>
            </a:extLst>
          </p:cNvPr>
          <p:cNvSpPr txBox="1"/>
          <p:nvPr/>
        </p:nvSpPr>
        <p:spPr>
          <a:xfrm>
            <a:off x="892258" y="6031864"/>
            <a:ext cx="1613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rgbClr val="4F6271"/>
                </a:solidFill>
                <a:latin typeface="Gentona Book" pitchFamily="2" charset="77"/>
              </a:rPr>
              <a:t>Firmado</a:t>
            </a:r>
            <a:r>
              <a:rPr lang="en-US" sz="1200" b="1" dirty="0">
                <a:solidFill>
                  <a:srgbClr val="4F6271"/>
                </a:solidFill>
                <a:latin typeface="Gentona Book" pitchFamily="2" charset="77"/>
              </a:rPr>
              <a:t>:</a:t>
            </a:r>
            <a:endParaRPr lang="en-MX" sz="1200" b="1" dirty="0">
              <a:solidFill>
                <a:srgbClr val="DF0069"/>
              </a:solidFill>
              <a:latin typeface="Gentona Book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853357-BFCD-E3F8-03F8-739FF391E4FB}"/>
              </a:ext>
            </a:extLst>
          </p:cNvPr>
          <p:cNvSpPr txBox="1"/>
          <p:nvPr/>
        </p:nvSpPr>
        <p:spPr>
          <a:xfrm>
            <a:off x="900722" y="1264222"/>
            <a:ext cx="557953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En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reconocimiento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a la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destacada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dedicación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,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compromiso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y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excelencia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en</a:t>
            </a:r>
            <a:endParaRPr lang="en-US" sz="1150" b="1" dirty="0">
              <a:solidFill>
                <a:srgbClr val="4F6271"/>
              </a:solidFill>
              <a:latin typeface="Gentona Book" pitchFamily="2" charset="77"/>
            </a:endParaRPr>
          </a:p>
          <a:p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su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desempeño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,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el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equipo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de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Gentera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se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complace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en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otorgar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el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título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a: </a:t>
            </a:r>
            <a:endParaRPr lang="en-MX" sz="1150" b="1" dirty="0">
              <a:solidFill>
                <a:srgbClr val="DF0069"/>
              </a:solidFill>
              <a:latin typeface="Gentona Book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D98997-46D6-3EFA-CF76-D0AFCD86BCD7}"/>
              </a:ext>
            </a:extLst>
          </p:cNvPr>
          <p:cNvSpPr txBox="1"/>
          <p:nvPr/>
        </p:nvSpPr>
        <p:spPr>
          <a:xfrm>
            <a:off x="892258" y="3882781"/>
            <a:ext cx="608753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spc="600" dirty="0">
                <a:solidFill>
                  <a:srgbClr val="606060"/>
                </a:solidFill>
                <a:latin typeface="Gentona Book" pitchFamily="2" charset="77"/>
              </a:rPr>
              <a:t>DEL MES</a:t>
            </a:r>
          </a:p>
        </p:txBody>
      </p:sp>
    </p:spTree>
    <p:extLst>
      <p:ext uri="{BB962C8B-B14F-4D97-AF65-F5344CB8AC3E}">
        <p14:creationId xmlns:p14="http://schemas.microsoft.com/office/powerpoint/2010/main" val="3751421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71</TotalTime>
  <Words>66</Words>
  <Application>Microsoft Macintosh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Gentona Book</vt:lpstr>
      <vt:lpstr>Gentona ExtraBold</vt:lpstr>
      <vt:lpstr>Gentona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</cp:revision>
  <dcterms:created xsi:type="dcterms:W3CDTF">2024-03-26T18:18:10Z</dcterms:created>
  <dcterms:modified xsi:type="dcterms:W3CDTF">2024-03-26T23:23:51Z</dcterms:modified>
</cp:coreProperties>
</file>