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sldIdLst>
    <p:sldId id="258" r:id="rId2"/>
  </p:sldIdLst>
  <p:sldSz cx="10058400" cy="7772400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C7C0E"/>
    <a:srgbClr val="606060"/>
    <a:srgbClr val="00A094"/>
    <a:srgbClr val="4F6271"/>
    <a:srgbClr val="DF0069"/>
    <a:srgbClr val="63257E"/>
    <a:srgbClr val="511C6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74"/>
  </p:normalViewPr>
  <p:slideViewPr>
    <p:cSldViewPr snapToGrid="0">
      <p:cViewPr varScale="1">
        <p:scale>
          <a:sx n="109" d="100"/>
          <a:sy n="109" d="100"/>
        </p:scale>
        <p:origin x="1952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1272011"/>
            <a:ext cx="8549640" cy="2705947"/>
          </a:xfrm>
        </p:spPr>
        <p:txBody>
          <a:bodyPr anchor="b"/>
          <a:lstStyle>
            <a:lvl1pPr algn="ctr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7300" y="4082310"/>
            <a:ext cx="7543800" cy="1876530"/>
          </a:xfrm>
        </p:spPr>
        <p:txBody>
          <a:bodyPr/>
          <a:lstStyle>
            <a:lvl1pPr marL="0" indent="0" algn="ctr">
              <a:buNone/>
              <a:defRPr sz="2640"/>
            </a:lvl1pPr>
            <a:lvl2pPr marL="502920" indent="0" algn="ctr">
              <a:buNone/>
              <a:defRPr sz="2200"/>
            </a:lvl2pPr>
            <a:lvl3pPr marL="1005840" indent="0" algn="ctr">
              <a:buNone/>
              <a:defRPr sz="1980"/>
            </a:lvl3pPr>
            <a:lvl4pPr marL="1508760" indent="0" algn="ctr">
              <a:buNone/>
              <a:defRPr sz="1760"/>
            </a:lvl4pPr>
            <a:lvl5pPr marL="2011680" indent="0" algn="ctr">
              <a:buNone/>
              <a:defRPr sz="1760"/>
            </a:lvl5pPr>
            <a:lvl6pPr marL="2514600" indent="0" algn="ctr">
              <a:buNone/>
              <a:defRPr sz="1760"/>
            </a:lvl6pPr>
            <a:lvl7pPr marL="3017520" indent="0" algn="ctr">
              <a:buNone/>
              <a:defRPr sz="1760"/>
            </a:lvl7pPr>
            <a:lvl8pPr marL="3520440" indent="0" algn="ctr">
              <a:buNone/>
              <a:defRPr sz="1760"/>
            </a:lvl8pPr>
            <a:lvl9pPr marL="4023360" indent="0" algn="ctr">
              <a:buNone/>
              <a:defRPr sz="17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BE536-C1EA-AE4E-AF8D-D91EDD56CEE2}" type="datetimeFigureOut">
              <a:rPr lang="en-MX" smtClean="0"/>
              <a:t>26/03/24</a:t>
            </a:fld>
            <a:endParaRPr lang="en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A8AAB-55B7-9A46-8C25-5544D26ED58A}" type="slidenum">
              <a:rPr lang="en-MX" smtClean="0"/>
              <a:t>‹#›</a:t>
            </a:fld>
            <a:endParaRPr lang="en-MX"/>
          </a:p>
        </p:txBody>
      </p:sp>
    </p:spTree>
    <p:extLst>
      <p:ext uri="{BB962C8B-B14F-4D97-AF65-F5344CB8AC3E}">
        <p14:creationId xmlns:p14="http://schemas.microsoft.com/office/powerpoint/2010/main" val="18122308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BE536-C1EA-AE4E-AF8D-D91EDD56CEE2}" type="datetimeFigureOut">
              <a:rPr lang="en-MX" smtClean="0"/>
              <a:t>26/03/24</a:t>
            </a:fld>
            <a:endParaRPr lang="en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A8AAB-55B7-9A46-8C25-5544D26ED58A}" type="slidenum">
              <a:rPr lang="en-MX" smtClean="0"/>
              <a:t>‹#›</a:t>
            </a:fld>
            <a:endParaRPr lang="en-MX"/>
          </a:p>
        </p:txBody>
      </p:sp>
    </p:spTree>
    <p:extLst>
      <p:ext uri="{BB962C8B-B14F-4D97-AF65-F5344CB8AC3E}">
        <p14:creationId xmlns:p14="http://schemas.microsoft.com/office/powerpoint/2010/main" val="5590643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98043" y="413808"/>
            <a:ext cx="2168843" cy="65867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1515" y="413808"/>
            <a:ext cx="6380798" cy="65867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BE536-C1EA-AE4E-AF8D-D91EDD56CEE2}" type="datetimeFigureOut">
              <a:rPr lang="en-MX" smtClean="0"/>
              <a:t>26/03/24</a:t>
            </a:fld>
            <a:endParaRPr lang="en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A8AAB-55B7-9A46-8C25-5544D26ED58A}" type="slidenum">
              <a:rPr lang="en-MX" smtClean="0"/>
              <a:t>‹#›</a:t>
            </a:fld>
            <a:endParaRPr lang="en-MX"/>
          </a:p>
        </p:txBody>
      </p:sp>
    </p:spTree>
    <p:extLst>
      <p:ext uri="{BB962C8B-B14F-4D97-AF65-F5344CB8AC3E}">
        <p14:creationId xmlns:p14="http://schemas.microsoft.com/office/powerpoint/2010/main" val="247692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BE536-C1EA-AE4E-AF8D-D91EDD56CEE2}" type="datetimeFigureOut">
              <a:rPr lang="en-MX" smtClean="0"/>
              <a:t>26/03/24</a:t>
            </a:fld>
            <a:endParaRPr lang="en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A8AAB-55B7-9A46-8C25-5544D26ED58A}" type="slidenum">
              <a:rPr lang="en-MX" smtClean="0"/>
              <a:t>‹#›</a:t>
            </a:fld>
            <a:endParaRPr lang="en-MX"/>
          </a:p>
        </p:txBody>
      </p:sp>
    </p:spTree>
    <p:extLst>
      <p:ext uri="{BB962C8B-B14F-4D97-AF65-F5344CB8AC3E}">
        <p14:creationId xmlns:p14="http://schemas.microsoft.com/office/powerpoint/2010/main" val="7245945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6277" y="1937705"/>
            <a:ext cx="8675370" cy="3233102"/>
          </a:xfrm>
        </p:spPr>
        <p:txBody>
          <a:bodyPr anchor="b"/>
          <a:lstStyle>
            <a:lvl1pPr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6277" y="5201393"/>
            <a:ext cx="8675370" cy="1700212"/>
          </a:xfrm>
        </p:spPr>
        <p:txBody>
          <a:bodyPr/>
          <a:lstStyle>
            <a:lvl1pPr marL="0" indent="0">
              <a:buNone/>
              <a:defRPr sz="2640">
                <a:solidFill>
                  <a:schemeClr val="tx1"/>
                </a:solidFill>
              </a:defRPr>
            </a:lvl1pPr>
            <a:lvl2pPr marL="50292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 marL="1005840" indent="0">
              <a:buNone/>
              <a:defRPr sz="1980">
                <a:solidFill>
                  <a:schemeClr val="tx1">
                    <a:tint val="75000"/>
                  </a:schemeClr>
                </a:solidFill>
              </a:defRPr>
            </a:lvl3pPr>
            <a:lvl4pPr marL="15087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4pPr>
            <a:lvl5pPr marL="201168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5pPr>
            <a:lvl6pPr marL="251460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6pPr>
            <a:lvl7pPr marL="301752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7pPr>
            <a:lvl8pPr marL="352044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8pPr>
            <a:lvl9pPr marL="40233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BE536-C1EA-AE4E-AF8D-D91EDD56CEE2}" type="datetimeFigureOut">
              <a:rPr lang="en-MX" smtClean="0"/>
              <a:t>26/03/24</a:t>
            </a:fld>
            <a:endParaRPr lang="en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A8AAB-55B7-9A46-8C25-5544D26ED58A}" type="slidenum">
              <a:rPr lang="en-MX" smtClean="0"/>
              <a:t>‹#›</a:t>
            </a:fld>
            <a:endParaRPr lang="en-MX"/>
          </a:p>
        </p:txBody>
      </p:sp>
    </p:spTree>
    <p:extLst>
      <p:ext uri="{BB962C8B-B14F-4D97-AF65-F5344CB8AC3E}">
        <p14:creationId xmlns:p14="http://schemas.microsoft.com/office/powerpoint/2010/main" val="12587157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1515" y="2069042"/>
            <a:ext cx="4274820" cy="49315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2065" y="2069042"/>
            <a:ext cx="4274820" cy="49315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BE536-C1EA-AE4E-AF8D-D91EDD56CEE2}" type="datetimeFigureOut">
              <a:rPr lang="en-MX" smtClean="0"/>
              <a:t>26/03/24</a:t>
            </a:fld>
            <a:endParaRPr lang="en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A8AAB-55B7-9A46-8C25-5544D26ED58A}" type="slidenum">
              <a:rPr lang="en-MX" smtClean="0"/>
              <a:t>‹#›</a:t>
            </a:fld>
            <a:endParaRPr lang="en-MX"/>
          </a:p>
        </p:txBody>
      </p:sp>
    </p:spTree>
    <p:extLst>
      <p:ext uri="{BB962C8B-B14F-4D97-AF65-F5344CB8AC3E}">
        <p14:creationId xmlns:p14="http://schemas.microsoft.com/office/powerpoint/2010/main" val="31139091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413810"/>
            <a:ext cx="8675370" cy="1502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2826" y="1905318"/>
            <a:ext cx="4255174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2826" y="2839085"/>
            <a:ext cx="4255174" cy="41758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2066" y="1905318"/>
            <a:ext cx="4276130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2066" y="2839085"/>
            <a:ext cx="4276130" cy="41758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BE536-C1EA-AE4E-AF8D-D91EDD56CEE2}" type="datetimeFigureOut">
              <a:rPr lang="en-MX" smtClean="0"/>
              <a:t>26/03/24</a:t>
            </a:fld>
            <a:endParaRPr lang="en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A8AAB-55B7-9A46-8C25-5544D26ED58A}" type="slidenum">
              <a:rPr lang="en-MX" smtClean="0"/>
              <a:t>‹#›</a:t>
            </a:fld>
            <a:endParaRPr lang="en-MX"/>
          </a:p>
        </p:txBody>
      </p:sp>
    </p:spTree>
    <p:extLst>
      <p:ext uri="{BB962C8B-B14F-4D97-AF65-F5344CB8AC3E}">
        <p14:creationId xmlns:p14="http://schemas.microsoft.com/office/powerpoint/2010/main" val="27435777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BE536-C1EA-AE4E-AF8D-D91EDD56CEE2}" type="datetimeFigureOut">
              <a:rPr lang="en-MX" smtClean="0"/>
              <a:t>26/03/24</a:t>
            </a:fld>
            <a:endParaRPr lang="en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A8AAB-55B7-9A46-8C25-5544D26ED58A}" type="slidenum">
              <a:rPr lang="en-MX" smtClean="0"/>
              <a:t>‹#›</a:t>
            </a:fld>
            <a:endParaRPr lang="en-MX"/>
          </a:p>
        </p:txBody>
      </p:sp>
    </p:spTree>
    <p:extLst>
      <p:ext uri="{BB962C8B-B14F-4D97-AF65-F5344CB8AC3E}">
        <p14:creationId xmlns:p14="http://schemas.microsoft.com/office/powerpoint/2010/main" val="37926636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BE536-C1EA-AE4E-AF8D-D91EDD56CEE2}" type="datetimeFigureOut">
              <a:rPr lang="en-MX" smtClean="0"/>
              <a:t>26/03/24</a:t>
            </a:fld>
            <a:endParaRPr lang="en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A8AAB-55B7-9A46-8C25-5544D26ED58A}" type="slidenum">
              <a:rPr lang="en-MX" smtClean="0"/>
              <a:t>‹#›</a:t>
            </a:fld>
            <a:endParaRPr lang="en-MX"/>
          </a:p>
        </p:txBody>
      </p:sp>
    </p:spTree>
    <p:extLst>
      <p:ext uri="{BB962C8B-B14F-4D97-AF65-F5344CB8AC3E}">
        <p14:creationId xmlns:p14="http://schemas.microsoft.com/office/powerpoint/2010/main" val="25179385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76130" y="1119083"/>
            <a:ext cx="5092065" cy="5523442"/>
          </a:xfrm>
        </p:spPr>
        <p:txBody>
          <a:bodyPr/>
          <a:lstStyle>
            <a:lvl1pPr>
              <a:defRPr sz="3520"/>
            </a:lvl1pPr>
            <a:lvl2pPr>
              <a:defRPr sz="3080"/>
            </a:lvl2pPr>
            <a:lvl3pPr>
              <a:defRPr sz="264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BE536-C1EA-AE4E-AF8D-D91EDD56CEE2}" type="datetimeFigureOut">
              <a:rPr lang="en-MX" smtClean="0"/>
              <a:t>26/03/24</a:t>
            </a:fld>
            <a:endParaRPr lang="en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A8AAB-55B7-9A46-8C25-5544D26ED58A}" type="slidenum">
              <a:rPr lang="en-MX" smtClean="0"/>
              <a:t>‹#›</a:t>
            </a:fld>
            <a:endParaRPr lang="en-MX"/>
          </a:p>
        </p:txBody>
      </p:sp>
    </p:spTree>
    <p:extLst>
      <p:ext uri="{BB962C8B-B14F-4D97-AF65-F5344CB8AC3E}">
        <p14:creationId xmlns:p14="http://schemas.microsoft.com/office/powerpoint/2010/main" val="520160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76130" y="1119083"/>
            <a:ext cx="5092065" cy="5523442"/>
          </a:xfrm>
        </p:spPr>
        <p:txBody>
          <a:bodyPr anchor="t"/>
          <a:lstStyle>
            <a:lvl1pPr marL="0" indent="0">
              <a:buNone/>
              <a:defRPr sz="3520"/>
            </a:lvl1pPr>
            <a:lvl2pPr marL="502920" indent="0">
              <a:buNone/>
              <a:defRPr sz="3080"/>
            </a:lvl2pPr>
            <a:lvl3pPr marL="1005840" indent="0">
              <a:buNone/>
              <a:defRPr sz="2640"/>
            </a:lvl3pPr>
            <a:lvl4pPr marL="1508760" indent="0">
              <a:buNone/>
              <a:defRPr sz="2200"/>
            </a:lvl4pPr>
            <a:lvl5pPr marL="2011680" indent="0">
              <a:buNone/>
              <a:defRPr sz="2200"/>
            </a:lvl5pPr>
            <a:lvl6pPr marL="2514600" indent="0">
              <a:buNone/>
              <a:defRPr sz="2200"/>
            </a:lvl6pPr>
            <a:lvl7pPr marL="3017520" indent="0">
              <a:buNone/>
              <a:defRPr sz="2200"/>
            </a:lvl7pPr>
            <a:lvl8pPr marL="3520440" indent="0">
              <a:buNone/>
              <a:defRPr sz="2200"/>
            </a:lvl8pPr>
            <a:lvl9pPr marL="4023360" indent="0">
              <a:buNone/>
              <a:defRPr sz="2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BE536-C1EA-AE4E-AF8D-D91EDD56CEE2}" type="datetimeFigureOut">
              <a:rPr lang="en-MX" smtClean="0"/>
              <a:t>26/03/24</a:t>
            </a:fld>
            <a:endParaRPr lang="en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A8AAB-55B7-9A46-8C25-5544D26ED58A}" type="slidenum">
              <a:rPr lang="en-MX" smtClean="0"/>
              <a:t>‹#›</a:t>
            </a:fld>
            <a:endParaRPr lang="en-MX"/>
          </a:p>
        </p:txBody>
      </p:sp>
    </p:spTree>
    <p:extLst>
      <p:ext uri="{BB962C8B-B14F-4D97-AF65-F5344CB8AC3E}">
        <p14:creationId xmlns:p14="http://schemas.microsoft.com/office/powerpoint/2010/main" val="26280013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1515" y="413810"/>
            <a:ext cx="8675370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1515" y="2069042"/>
            <a:ext cx="8675370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151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0BE536-C1EA-AE4E-AF8D-D91EDD56CEE2}" type="datetimeFigureOut">
              <a:rPr lang="en-MX" smtClean="0"/>
              <a:t>26/03/24</a:t>
            </a:fld>
            <a:endParaRPr lang="en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31845" y="7203865"/>
            <a:ext cx="339471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374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0A8AAB-55B7-9A46-8C25-5544D26ED58A}" type="slidenum">
              <a:rPr lang="en-MX" smtClean="0"/>
              <a:t>‹#›</a:t>
            </a:fld>
            <a:endParaRPr lang="en-MX"/>
          </a:p>
        </p:txBody>
      </p:sp>
    </p:spTree>
    <p:extLst>
      <p:ext uri="{BB962C8B-B14F-4D97-AF65-F5344CB8AC3E}">
        <p14:creationId xmlns:p14="http://schemas.microsoft.com/office/powerpoint/2010/main" val="2628828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1005840" rtl="0" eaLnBrk="1" latinLnBrk="0" hangingPunct="1">
        <a:lnSpc>
          <a:spcPct val="90000"/>
        </a:lnSpc>
        <a:spcBef>
          <a:spcPct val="0"/>
        </a:spcBef>
        <a:buNone/>
        <a:defRPr sz="4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460" indent="-251460" algn="l" defTabSz="100584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3080" kern="1200">
          <a:solidFill>
            <a:schemeClr val="tx1"/>
          </a:solidFill>
          <a:latin typeface="+mn-lt"/>
          <a:ea typeface="+mn-ea"/>
          <a:cs typeface="+mn-cs"/>
        </a:defRPr>
      </a:lvl1pPr>
      <a:lvl2pPr marL="7543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2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26314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76606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9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9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8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>
            <a:extLst>
              <a:ext uri="{FF2B5EF4-FFF2-40B4-BE49-F238E27FC236}">
                <a16:creationId xmlns:a16="http://schemas.microsoft.com/office/drawing/2014/main" id="{2F24A935-17D4-B5F5-BCE8-67E218F1ED7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56" y="0"/>
            <a:ext cx="10055144" cy="7769884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9B333BF0-BDA9-C4D6-B2B5-F3765636CD4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95845" y="322579"/>
            <a:ext cx="1899139" cy="1002759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C2E0F0F7-3727-2D9C-31FC-EFBE43BD4B90}"/>
              </a:ext>
            </a:extLst>
          </p:cNvPr>
          <p:cNvSpPr txBox="1"/>
          <p:nvPr/>
        </p:nvSpPr>
        <p:spPr>
          <a:xfrm>
            <a:off x="892258" y="1165553"/>
            <a:ext cx="4247010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100" b="1" dirty="0">
                <a:solidFill>
                  <a:srgbClr val="00A094"/>
                </a:solidFill>
                <a:latin typeface="Gentona ExtraBold" pitchFamily="2" charset="77"/>
              </a:rPr>
              <a:t>NOMBRE</a:t>
            </a:r>
            <a:endParaRPr lang="en-MX" sz="6100" b="1" dirty="0">
              <a:solidFill>
                <a:srgbClr val="00A094"/>
              </a:solidFill>
              <a:latin typeface="Gentona ExtraBold" pitchFamily="2" charset="77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2E10FE8-7329-FC4C-0D41-E49FA53AD74C}"/>
              </a:ext>
            </a:extLst>
          </p:cNvPr>
          <p:cNvSpPr txBox="1"/>
          <p:nvPr/>
        </p:nvSpPr>
        <p:spPr>
          <a:xfrm>
            <a:off x="892258" y="657025"/>
            <a:ext cx="16138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err="1">
                <a:solidFill>
                  <a:srgbClr val="4F6271"/>
                </a:solidFill>
                <a:latin typeface="Gentona Book" pitchFamily="2" charset="77"/>
              </a:rPr>
              <a:t>Fecha</a:t>
            </a:r>
            <a:r>
              <a:rPr lang="en-US" sz="1200" b="1" dirty="0">
                <a:solidFill>
                  <a:srgbClr val="4F6271"/>
                </a:solidFill>
                <a:latin typeface="Gentona Book" pitchFamily="2" charset="77"/>
              </a:rPr>
              <a:t>:</a:t>
            </a:r>
            <a:endParaRPr lang="en-MX" sz="1200" b="1" dirty="0">
              <a:solidFill>
                <a:srgbClr val="DF0069"/>
              </a:solidFill>
              <a:latin typeface="Gentona Book" pitchFamily="2" charset="77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77D51D4-AC47-4E23-610F-0D415BC142CF}"/>
              </a:ext>
            </a:extLst>
          </p:cNvPr>
          <p:cNvSpPr txBox="1"/>
          <p:nvPr/>
        </p:nvSpPr>
        <p:spPr>
          <a:xfrm>
            <a:off x="892258" y="2858359"/>
            <a:ext cx="16138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err="1">
                <a:solidFill>
                  <a:srgbClr val="4F6271"/>
                </a:solidFill>
                <a:latin typeface="Gentona Book" pitchFamily="2" charset="77"/>
              </a:rPr>
              <a:t>En</a:t>
            </a:r>
            <a:endParaRPr lang="en-MX" sz="1200" b="1" dirty="0">
              <a:solidFill>
                <a:srgbClr val="DF0069"/>
              </a:solidFill>
              <a:latin typeface="Gentona Book" pitchFamily="2" charset="77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C77EDE8-E8EB-386B-AC3D-C30805B66B8F}"/>
              </a:ext>
            </a:extLst>
          </p:cNvPr>
          <p:cNvSpPr txBox="1"/>
          <p:nvPr/>
        </p:nvSpPr>
        <p:spPr>
          <a:xfrm>
            <a:off x="883791" y="1954170"/>
            <a:ext cx="4247010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>
                <a:solidFill>
                  <a:srgbClr val="00A094"/>
                </a:solidFill>
                <a:latin typeface="Gentona Light" pitchFamily="2" charset="77"/>
              </a:rPr>
              <a:t>APELLIDO</a:t>
            </a:r>
            <a:endParaRPr lang="en-MX" sz="6000" dirty="0">
              <a:solidFill>
                <a:srgbClr val="00A094"/>
              </a:solidFill>
              <a:latin typeface="Gentona Light" pitchFamily="2" charset="77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624D042-3C8F-16CA-43C1-684FC11D856F}"/>
              </a:ext>
            </a:extLst>
          </p:cNvPr>
          <p:cNvSpPr txBox="1"/>
          <p:nvPr/>
        </p:nvSpPr>
        <p:spPr>
          <a:xfrm>
            <a:off x="892258" y="3048437"/>
            <a:ext cx="608753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900" spc="600" dirty="0">
                <a:solidFill>
                  <a:srgbClr val="606060"/>
                </a:solidFill>
                <a:latin typeface="Gentona Book" pitchFamily="2" charset="77"/>
              </a:rPr>
              <a:t>RECONOCIMIENTO</a:t>
            </a:r>
            <a:endParaRPr lang="en-MX" sz="3900" spc="600" dirty="0">
              <a:solidFill>
                <a:srgbClr val="606060"/>
              </a:solidFill>
              <a:latin typeface="Gentona Book" pitchFamily="2" charset="77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BD2DA2A-28E6-5DBE-1D0E-0F676D7F4AAF}"/>
              </a:ext>
            </a:extLst>
          </p:cNvPr>
          <p:cNvSpPr txBox="1"/>
          <p:nvPr/>
        </p:nvSpPr>
        <p:spPr>
          <a:xfrm>
            <a:off x="900722" y="3714502"/>
            <a:ext cx="5579534" cy="9771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50" b="1" dirty="0">
                <a:solidFill>
                  <a:srgbClr val="4F6271"/>
                </a:solidFill>
                <a:latin typeface="Gentona Book" pitchFamily="2" charset="77"/>
              </a:rPr>
              <a:t>A </a:t>
            </a:r>
            <a:r>
              <a:rPr lang="en-US" sz="1150" b="1" dirty="0" err="1">
                <a:solidFill>
                  <a:srgbClr val="4F6271"/>
                </a:solidFill>
                <a:latin typeface="Gentona Book" pitchFamily="2" charset="77"/>
              </a:rPr>
              <a:t>los</a:t>
            </a:r>
            <a:r>
              <a:rPr lang="en-US" sz="1150" b="1" dirty="0">
                <a:solidFill>
                  <a:srgbClr val="4F6271"/>
                </a:solidFill>
                <a:latin typeface="Gentona Book" pitchFamily="2" charset="77"/>
              </a:rPr>
              <a:t> </a:t>
            </a:r>
            <a:r>
              <a:rPr lang="en-US" sz="1150" b="1" dirty="0" err="1">
                <a:solidFill>
                  <a:srgbClr val="4F6271"/>
                </a:solidFill>
                <a:latin typeface="Gentona Book" pitchFamily="2" charset="77"/>
              </a:rPr>
              <a:t>extraordinarios</a:t>
            </a:r>
            <a:r>
              <a:rPr lang="en-US" sz="1150" b="1" dirty="0">
                <a:solidFill>
                  <a:srgbClr val="4F6271"/>
                </a:solidFill>
                <a:latin typeface="Gentona Book" pitchFamily="2" charset="77"/>
              </a:rPr>
              <a:t> </a:t>
            </a:r>
            <a:r>
              <a:rPr lang="en-US" sz="1150" b="1" dirty="0" err="1">
                <a:solidFill>
                  <a:srgbClr val="4F6271"/>
                </a:solidFill>
                <a:latin typeface="Gentona Book" pitchFamily="2" charset="77"/>
              </a:rPr>
              <a:t>logros</a:t>
            </a:r>
            <a:r>
              <a:rPr lang="en-US" sz="1150" b="1" dirty="0">
                <a:solidFill>
                  <a:srgbClr val="4F6271"/>
                </a:solidFill>
                <a:latin typeface="Gentona Book" pitchFamily="2" charset="77"/>
              </a:rPr>
              <a:t> y </a:t>
            </a:r>
            <a:r>
              <a:rPr lang="en-US" sz="1150" b="1" dirty="0" err="1">
                <a:solidFill>
                  <a:srgbClr val="4F6271"/>
                </a:solidFill>
                <a:latin typeface="Gentona Book" pitchFamily="2" charset="77"/>
              </a:rPr>
              <a:t>dedicación</a:t>
            </a:r>
            <a:r>
              <a:rPr lang="en-US" sz="1150" b="1" dirty="0">
                <a:solidFill>
                  <a:srgbClr val="4F6271"/>
                </a:solidFill>
                <a:latin typeface="Gentona Book" pitchFamily="2" charset="77"/>
              </a:rPr>
              <a:t> </a:t>
            </a:r>
            <a:r>
              <a:rPr lang="en-US" sz="1150" b="1" dirty="0" err="1">
                <a:solidFill>
                  <a:srgbClr val="4F6271"/>
                </a:solidFill>
                <a:latin typeface="Gentona Book" pitchFamily="2" charset="77"/>
              </a:rPr>
              <a:t>excepcional</a:t>
            </a:r>
            <a:r>
              <a:rPr lang="en-US" sz="1150" b="1" dirty="0">
                <a:solidFill>
                  <a:srgbClr val="4F6271"/>
                </a:solidFill>
                <a:latin typeface="Gentona Book" pitchFamily="2" charset="77"/>
              </a:rPr>
              <a:t> </a:t>
            </a:r>
            <a:r>
              <a:rPr lang="en-US" sz="1150" b="1" dirty="0" err="1">
                <a:solidFill>
                  <a:srgbClr val="4F6271"/>
                </a:solidFill>
                <a:latin typeface="Gentona Book" pitchFamily="2" charset="77"/>
              </a:rPr>
              <a:t>en</a:t>
            </a:r>
            <a:endParaRPr lang="en-US" sz="1150" b="1" dirty="0">
              <a:solidFill>
                <a:srgbClr val="4F6271"/>
              </a:solidFill>
              <a:latin typeface="Gentona Book" pitchFamily="2" charset="77"/>
            </a:endParaRPr>
          </a:p>
          <a:p>
            <a:r>
              <a:rPr lang="en-US" sz="1150" b="1" dirty="0">
                <a:solidFill>
                  <a:srgbClr val="00A094"/>
                </a:solidFill>
                <a:latin typeface="Gentona Book" pitchFamily="2" charset="77"/>
              </a:rPr>
              <a:t>(</a:t>
            </a:r>
            <a:r>
              <a:rPr lang="en-US" sz="1150" b="1" dirty="0" err="1">
                <a:solidFill>
                  <a:srgbClr val="00A094"/>
                </a:solidFill>
                <a:latin typeface="Gentona Book" pitchFamily="2" charset="77"/>
              </a:rPr>
              <a:t>mencionar</a:t>
            </a:r>
            <a:r>
              <a:rPr lang="en-US" sz="1150" b="1" dirty="0">
                <a:solidFill>
                  <a:srgbClr val="00A094"/>
                </a:solidFill>
                <a:latin typeface="Gentona Book" pitchFamily="2" charset="77"/>
              </a:rPr>
              <a:t> </a:t>
            </a:r>
            <a:r>
              <a:rPr lang="en-US" sz="1150" b="1" dirty="0" err="1">
                <a:solidFill>
                  <a:srgbClr val="00A094"/>
                </a:solidFill>
                <a:latin typeface="Gentona Book" pitchFamily="2" charset="77"/>
              </a:rPr>
              <a:t>el</a:t>
            </a:r>
            <a:r>
              <a:rPr lang="en-US" sz="1150" b="1" dirty="0">
                <a:solidFill>
                  <a:srgbClr val="00A094"/>
                </a:solidFill>
                <a:latin typeface="Gentona Book" pitchFamily="2" charset="77"/>
              </a:rPr>
              <a:t> </a:t>
            </a:r>
            <a:r>
              <a:rPr lang="en-US" sz="1150" b="1" dirty="0" err="1">
                <a:solidFill>
                  <a:srgbClr val="00A094"/>
                </a:solidFill>
                <a:latin typeface="Gentona Book" pitchFamily="2" charset="77"/>
              </a:rPr>
              <a:t>logro</a:t>
            </a:r>
            <a:r>
              <a:rPr lang="en-US" sz="1150" b="1" dirty="0">
                <a:solidFill>
                  <a:srgbClr val="00A094"/>
                </a:solidFill>
                <a:latin typeface="Gentona Book" pitchFamily="2" charset="77"/>
              </a:rPr>
              <a:t> o </a:t>
            </a:r>
            <a:r>
              <a:rPr lang="en-US" sz="1150" b="1" dirty="0" err="1">
                <a:solidFill>
                  <a:srgbClr val="00A094"/>
                </a:solidFill>
                <a:latin typeface="Gentona Book" pitchFamily="2" charset="77"/>
              </a:rPr>
              <a:t>proyecto</a:t>
            </a:r>
            <a:r>
              <a:rPr lang="en-US" sz="1150" b="1" dirty="0">
                <a:solidFill>
                  <a:srgbClr val="00A094"/>
                </a:solidFill>
                <a:latin typeface="Gentona Book" pitchFamily="2" charset="77"/>
              </a:rPr>
              <a:t> </a:t>
            </a:r>
            <a:r>
              <a:rPr lang="en-US" sz="1150" b="1" dirty="0" err="1">
                <a:solidFill>
                  <a:srgbClr val="00A094"/>
                </a:solidFill>
                <a:latin typeface="Gentona Book" pitchFamily="2" charset="77"/>
              </a:rPr>
              <a:t>específico</a:t>
            </a:r>
            <a:r>
              <a:rPr lang="en-US" sz="1150" b="1" dirty="0">
                <a:solidFill>
                  <a:srgbClr val="00A094"/>
                </a:solidFill>
                <a:latin typeface="Gentona Book" pitchFamily="2" charset="77"/>
              </a:rPr>
              <a:t>)</a:t>
            </a:r>
          </a:p>
          <a:p>
            <a:endParaRPr lang="en-US" sz="1150" b="1" dirty="0">
              <a:solidFill>
                <a:srgbClr val="4F6271"/>
              </a:solidFill>
              <a:latin typeface="Gentona Book" pitchFamily="2" charset="77"/>
            </a:endParaRPr>
          </a:p>
          <a:p>
            <a:r>
              <a:rPr lang="en-US" sz="1150" b="1" dirty="0" err="1">
                <a:solidFill>
                  <a:srgbClr val="4F6271"/>
                </a:solidFill>
                <a:latin typeface="Gentona Book" pitchFamily="2" charset="77"/>
              </a:rPr>
              <a:t>Su</a:t>
            </a:r>
            <a:r>
              <a:rPr lang="en-US" sz="1150" b="1" dirty="0">
                <a:solidFill>
                  <a:srgbClr val="4F6271"/>
                </a:solidFill>
                <a:latin typeface="Gentona Book" pitchFamily="2" charset="77"/>
              </a:rPr>
              <a:t> </a:t>
            </a:r>
            <a:r>
              <a:rPr lang="en-US" sz="1150" b="1" dirty="0" err="1">
                <a:solidFill>
                  <a:srgbClr val="4F6271"/>
                </a:solidFill>
                <a:latin typeface="Gentona Book" pitchFamily="2" charset="77"/>
              </a:rPr>
              <a:t>contribución</a:t>
            </a:r>
            <a:r>
              <a:rPr lang="en-US" sz="1150" b="1" dirty="0">
                <a:solidFill>
                  <a:srgbClr val="4F6271"/>
                </a:solidFill>
                <a:latin typeface="Gentona Book" pitchFamily="2" charset="77"/>
              </a:rPr>
              <a:t> ha </a:t>
            </a:r>
            <a:r>
              <a:rPr lang="en-US" sz="1150" b="1" dirty="0" err="1">
                <a:solidFill>
                  <a:srgbClr val="4F6271"/>
                </a:solidFill>
                <a:latin typeface="Gentona Book" pitchFamily="2" charset="77"/>
              </a:rPr>
              <a:t>sido</a:t>
            </a:r>
            <a:r>
              <a:rPr lang="en-US" sz="1150" b="1" dirty="0">
                <a:solidFill>
                  <a:srgbClr val="4F6271"/>
                </a:solidFill>
                <a:latin typeface="Gentona Book" pitchFamily="2" charset="77"/>
              </a:rPr>
              <a:t> </a:t>
            </a:r>
            <a:r>
              <a:rPr lang="en-US" sz="1150" b="1" dirty="0" err="1">
                <a:solidFill>
                  <a:srgbClr val="4F6271"/>
                </a:solidFill>
                <a:latin typeface="Gentona Book" pitchFamily="2" charset="77"/>
              </a:rPr>
              <a:t>esencial</a:t>
            </a:r>
            <a:r>
              <a:rPr lang="en-US" sz="1150" b="1" dirty="0">
                <a:solidFill>
                  <a:srgbClr val="4F6271"/>
                </a:solidFill>
                <a:latin typeface="Gentona Book" pitchFamily="2" charset="77"/>
              </a:rPr>
              <a:t> para </a:t>
            </a:r>
            <a:r>
              <a:rPr lang="en-US" sz="1150" b="1" dirty="0" err="1">
                <a:solidFill>
                  <a:srgbClr val="4F6271"/>
                </a:solidFill>
                <a:latin typeface="Gentona Book" pitchFamily="2" charset="77"/>
              </a:rPr>
              <a:t>el</a:t>
            </a:r>
            <a:r>
              <a:rPr lang="en-US" sz="1150" b="1" dirty="0">
                <a:solidFill>
                  <a:srgbClr val="4F6271"/>
                </a:solidFill>
                <a:latin typeface="Gentona Book" pitchFamily="2" charset="77"/>
              </a:rPr>
              <a:t> </a:t>
            </a:r>
            <a:r>
              <a:rPr lang="en-US" sz="1150" b="1" dirty="0" err="1">
                <a:solidFill>
                  <a:srgbClr val="4F6271"/>
                </a:solidFill>
                <a:latin typeface="Gentona Book" pitchFamily="2" charset="77"/>
              </a:rPr>
              <a:t>éxito</a:t>
            </a:r>
            <a:r>
              <a:rPr lang="en-US" sz="1150" b="1" dirty="0">
                <a:solidFill>
                  <a:srgbClr val="4F6271"/>
                </a:solidFill>
                <a:latin typeface="Gentona Book" pitchFamily="2" charset="77"/>
              </a:rPr>
              <a:t> del </a:t>
            </a:r>
            <a:r>
              <a:rPr lang="en-US" sz="1150" b="1" dirty="0" err="1">
                <a:solidFill>
                  <a:srgbClr val="4F6271"/>
                </a:solidFill>
                <a:latin typeface="Gentona Book" pitchFamily="2" charset="77"/>
              </a:rPr>
              <a:t>proyecto</a:t>
            </a:r>
            <a:r>
              <a:rPr lang="en-US" sz="1150" b="1" dirty="0">
                <a:solidFill>
                  <a:srgbClr val="4F6271"/>
                </a:solidFill>
                <a:latin typeface="Gentona Book" pitchFamily="2" charset="77"/>
              </a:rPr>
              <a:t> y ha </a:t>
            </a:r>
            <a:r>
              <a:rPr lang="en-US" sz="1150" b="1" dirty="0" err="1">
                <a:solidFill>
                  <a:srgbClr val="4F6271"/>
                </a:solidFill>
                <a:latin typeface="Gentona Book" pitchFamily="2" charset="77"/>
              </a:rPr>
              <a:t>destacado</a:t>
            </a:r>
            <a:endParaRPr lang="en-US" sz="1150" b="1" dirty="0">
              <a:solidFill>
                <a:srgbClr val="4F6271"/>
              </a:solidFill>
              <a:latin typeface="Gentona Book" pitchFamily="2" charset="77"/>
            </a:endParaRPr>
          </a:p>
          <a:p>
            <a:r>
              <a:rPr lang="en-US" sz="1150" b="1" dirty="0" err="1">
                <a:solidFill>
                  <a:srgbClr val="4F6271"/>
                </a:solidFill>
                <a:latin typeface="Gentona Book" pitchFamily="2" charset="77"/>
              </a:rPr>
              <a:t>como</a:t>
            </a:r>
            <a:r>
              <a:rPr lang="en-US" sz="1150" b="1" dirty="0">
                <a:solidFill>
                  <a:srgbClr val="4F6271"/>
                </a:solidFill>
                <a:latin typeface="Gentona Book" pitchFamily="2" charset="77"/>
              </a:rPr>
              <a:t> un </a:t>
            </a:r>
            <a:r>
              <a:rPr lang="en-US" sz="1150" b="1" dirty="0" err="1">
                <a:solidFill>
                  <a:srgbClr val="4F6271"/>
                </a:solidFill>
                <a:latin typeface="Gentona Book" pitchFamily="2" charset="77"/>
              </a:rPr>
              <a:t>miembro</a:t>
            </a:r>
            <a:r>
              <a:rPr lang="en-US" sz="1150" b="1" dirty="0">
                <a:solidFill>
                  <a:srgbClr val="4F6271"/>
                </a:solidFill>
                <a:latin typeface="Gentona Book" pitchFamily="2" charset="77"/>
              </a:rPr>
              <a:t> invaluable de </a:t>
            </a:r>
            <a:r>
              <a:rPr lang="en-US" sz="1150" b="1" dirty="0" err="1">
                <a:solidFill>
                  <a:srgbClr val="4F6271"/>
                </a:solidFill>
                <a:latin typeface="Gentona Book" pitchFamily="2" charset="77"/>
              </a:rPr>
              <a:t>nuestro</a:t>
            </a:r>
            <a:r>
              <a:rPr lang="en-US" sz="1150" b="1" dirty="0">
                <a:solidFill>
                  <a:srgbClr val="4F6271"/>
                </a:solidFill>
                <a:latin typeface="Gentona Book" pitchFamily="2" charset="77"/>
              </a:rPr>
              <a:t> </a:t>
            </a:r>
            <a:r>
              <a:rPr lang="en-US" sz="1150" b="1" dirty="0" err="1">
                <a:solidFill>
                  <a:srgbClr val="4F6271"/>
                </a:solidFill>
                <a:latin typeface="Gentona Book" pitchFamily="2" charset="77"/>
              </a:rPr>
              <a:t>equipo</a:t>
            </a:r>
            <a:r>
              <a:rPr lang="en-US" sz="1150" b="1" dirty="0">
                <a:solidFill>
                  <a:srgbClr val="4F6271"/>
                </a:solidFill>
                <a:latin typeface="Gentona Book" pitchFamily="2" charset="77"/>
              </a:rPr>
              <a:t>.</a:t>
            </a:r>
            <a:endParaRPr lang="en-MX" sz="1150" b="1" dirty="0">
              <a:solidFill>
                <a:srgbClr val="DF0069"/>
              </a:solidFill>
              <a:latin typeface="Gentona Book" pitchFamily="2" charset="77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CD5FB41-70DB-0CA7-6973-3E6DD17C39B0}"/>
              </a:ext>
            </a:extLst>
          </p:cNvPr>
          <p:cNvSpPr txBox="1"/>
          <p:nvPr/>
        </p:nvSpPr>
        <p:spPr>
          <a:xfrm>
            <a:off x="893888" y="4719769"/>
            <a:ext cx="61858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600" b="1" spc="600" dirty="0">
                <a:solidFill>
                  <a:srgbClr val="00A094"/>
                </a:solidFill>
                <a:latin typeface="Gentona Book" pitchFamily="2" charset="77"/>
              </a:rPr>
              <a:t>¡FELICIDADES!</a:t>
            </a:r>
            <a:endParaRPr lang="en-MX" sz="4600" b="1" spc="600" dirty="0">
              <a:solidFill>
                <a:srgbClr val="00A094"/>
              </a:solidFill>
              <a:latin typeface="Gentona Book" pitchFamily="2" charset="77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4C7AB58-5FD3-709E-F9D2-3C785EDFDE9A}"/>
              </a:ext>
            </a:extLst>
          </p:cNvPr>
          <p:cNvSpPr txBox="1"/>
          <p:nvPr/>
        </p:nvSpPr>
        <p:spPr>
          <a:xfrm>
            <a:off x="909187" y="5324247"/>
            <a:ext cx="557953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b="1" dirty="0">
                <a:solidFill>
                  <a:srgbClr val="606060"/>
                </a:solidFill>
                <a:latin typeface="Gentona Book" pitchFamily="2" charset="77"/>
              </a:rPr>
              <a:t>Por </a:t>
            </a:r>
            <a:r>
              <a:rPr lang="en-US" sz="2500" b="1" dirty="0" err="1">
                <a:solidFill>
                  <a:srgbClr val="606060"/>
                </a:solidFill>
                <a:latin typeface="Gentona Book" pitchFamily="2" charset="77"/>
              </a:rPr>
              <a:t>este</a:t>
            </a:r>
            <a:r>
              <a:rPr lang="en-US" sz="2500" b="1" dirty="0">
                <a:solidFill>
                  <a:srgbClr val="606060"/>
                </a:solidFill>
                <a:latin typeface="Gentona Book" pitchFamily="2" charset="77"/>
              </a:rPr>
              <a:t> </a:t>
            </a:r>
            <a:r>
              <a:rPr lang="en-US" sz="2500" b="1" dirty="0" err="1">
                <a:solidFill>
                  <a:srgbClr val="606060"/>
                </a:solidFill>
                <a:latin typeface="Gentona Book" pitchFamily="2" charset="77"/>
              </a:rPr>
              <a:t>logro</a:t>
            </a:r>
            <a:r>
              <a:rPr lang="en-US" sz="2500" b="1" dirty="0">
                <a:solidFill>
                  <a:srgbClr val="606060"/>
                </a:solidFill>
                <a:latin typeface="Gentona Book" pitchFamily="2" charset="77"/>
              </a:rPr>
              <a:t> </a:t>
            </a:r>
            <a:r>
              <a:rPr lang="en-US" sz="2500" b="1" dirty="0" err="1">
                <a:solidFill>
                  <a:srgbClr val="606060"/>
                </a:solidFill>
                <a:latin typeface="Gentona Book" pitchFamily="2" charset="77"/>
              </a:rPr>
              <a:t>destacado</a:t>
            </a:r>
            <a:r>
              <a:rPr lang="en-US" sz="2500" b="1" dirty="0">
                <a:solidFill>
                  <a:srgbClr val="606060"/>
                </a:solidFill>
                <a:latin typeface="Gentona Book" pitchFamily="2" charset="77"/>
              </a:rPr>
              <a:t>.</a:t>
            </a:r>
            <a:endParaRPr lang="en-MX" sz="2500" b="1" dirty="0">
              <a:solidFill>
                <a:srgbClr val="606060"/>
              </a:solidFill>
              <a:latin typeface="Gentona Book" pitchFamily="2" charset="77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73391B7-2DA4-1C32-C765-754A2E5F7FD5}"/>
              </a:ext>
            </a:extLst>
          </p:cNvPr>
          <p:cNvSpPr txBox="1"/>
          <p:nvPr/>
        </p:nvSpPr>
        <p:spPr>
          <a:xfrm>
            <a:off x="892258" y="6031864"/>
            <a:ext cx="16138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err="1">
                <a:solidFill>
                  <a:srgbClr val="4F6271"/>
                </a:solidFill>
                <a:latin typeface="Gentona Book" pitchFamily="2" charset="77"/>
              </a:rPr>
              <a:t>Firmado</a:t>
            </a:r>
            <a:r>
              <a:rPr lang="en-US" sz="1200" b="1" dirty="0">
                <a:solidFill>
                  <a:srgbClr val="4F6271"/>
                </a:solidFill>
                <a:latin typeface="Gentona Book" pitchFamily="2" charset="77"/>
              </a:rPr>
              <a:t>:</a:t>
            </a:r>
            <a:endParaRPr lang="en-MX" sz="1200" b="1" dirty="0">
              <a:solidFill>
                <a:srgbClr val="DF0069"/>
              </a:solidFill>
              <a:latin typeface="Gentona Book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5077489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71</TotalTime>
  <Words>53</Words>
  <Application>Microsoft Macintosh PowerPoint</Application>
  <PresentationFormat>Custom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Gentona Book</vt:lpstr>
      <vt:lpstr>Gentona ExtraBold</vt:lpstr>
      <vt:lpstr>Gentona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8</cp:revision>
  <dcterms:created xsi:type="dcterms:W3CDTF">2024-03-26T18:18:10Z</dcterms:created>
  <dcterms:modified xsi:type="dcterms:W3CDTF">2024-03-26T23:23:33Z</dcterms:modified>
</cp:coreProperties>
</file>