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8" r:id="rId2"/>
  </p:sldIdLst>
  <p:sldSz cx="10058400" cy="77724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7C0E"/>
    <a:srgbClr val="606060"/>
    <a:srgbClr val="00A094"/>
    <a:srgbClr val="4F6271"/>
    <a:srgbClr val="DF0069"/>
    <a:srgbClr val="63257E"/>
    <a:srgbClr val="511C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>
      <p:cViewPr varScale="1">
        <p:scale>
          <a:sx n="109" d="100"/>
          <a:sy n="109" d="100"/>
        </p:scale>
        <p:origin x="195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812230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559064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47692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724594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258715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113909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743577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792663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517938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520160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628001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BE536-C1EA-AE4E-AF8D-D91EDD56CEE2}" type="datetimeFigureOut">
              <a:rPr lang="en-MX" smtClean="0"/>
              <a:t>26/03/24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A8AAB-55B7-9A46-8C25-5544D26ED58A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62882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2F24A935-17D4-B5F5-BCE8-67E218F1ED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6" y="0"/>
            <a:ext cx="10055144" cy="776988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B333BF0-BDA9-C4D6-B2B5-F3765636CD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5845" y="322579"/>
            <a:ext cx="1899139" cy="100275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2E0F0F7-3727-2D9C-31FC-EFBE43BD4B90}"/>
              </a:ext>
            </a:extLst>
          </p:cNvPr>
          <p:cNvSpPr txBox="1"/>
          <p:nvPr/>
        </p:nvSpPr>
        <p:spPr>
          <a:xfrm>
            <a:off x="892258" y="1165553"/>
            <a:ext cx="424701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100" b="1" dirty="0">
                <a:solidFill>
                  <a:srgbClr val="00A094"/>
                </a:solidFill>
                <a:latin typeface="Gentona ExtraBold" pitchFamily="2" charset="77"/>
              </a:rPr>
              <a:t>NOMBRE</a:t>
            </a:r>
            <a:endParaRPr lang="en-MX" sz="6100" b="1" dirty="0">
              <a:solidFill>
                <a:srgbClr val="00A094"/>
              </a:solidFill>
              <a:latin typeface="Gentona ExtraBold" pitchFamily="2" charset="7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E10FE8-7329-FC4C-0D41-E49FA53AD74C}"/>
              </a:ext>
            </a:extLst>
          </p:cNvPr>
          <p:cNvSpPr txBox="1"/>
          <p:nvPr/>
        </p:nvSpPr>
        <p:spPr>
          <a:xfrm>
            <a:off x="892258" y="657025"/>
            <a:ext cx="16138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solidFill>
                  <a:srgbClr val="4F6271"/>
                </a:solidFill>
                <a:latin typeface="Gentona Book" pitchFamily="2" charset="77"/>
              </a:rPr>
              <a:t>Fecha</a:t>
            </a:r>
            <a:r>
              <a:rPr lang="en-US" sz="1200" b="1" dirty="0">
                <a:solidFill>
                  <a:srgbClr val="4F6271"/>
                </a:solidFill>
                <a:latin typeface="Gentona Book" pitchFamily="2" charset="77"/>
              </a:rPr>
              <a:t>:</a:t>
            </a:r>
            <a:endParaRPr lang="en-MX" sz="1200" b="1" dirty="0">
              <a:solidFill>
                <a:srgbClr val="DF0069"/>
              </a:solidFill>
              <a:latin typeface="Gentona Book" pitchFamily="2" charset="7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7D51D4-AC47-4E23-610F-0D415BC142CF}"/>
              </a:ext>
            </a:extLst>
          </p:cNvPr>
          <p:cNvSpPr txBox="1"/>
          <p:nvPr/>
        </p:nvSpPr>
        <p:spPr>
          <a:xfrm>
            <a:off x="892258" y="2858359"/>
            <a:ext cx="16138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solidFill>
                  <a:srgbClr val="4F6271"/>
                </a:solidFill>
                <a:latin typeface="Gentona Book" pitchFamily="2" charset="77"/>
              </a:rPr>
              <a:t>En</a:t>
            </a:r>
            <a:endParaRPr lang="en-MX" sz="1200" b="1" dirty="0">
              <a:solidFill>
                <a:srgbClr val="DF0069"/>
              </a:solidFill>
              <a:latin typeface="Gentona Book" pitchFamily="2" charset="7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77EDE8-E8EB-386B-AC3D-C30805B66B8F}"/>
              </a:ext>
            </a:extLst>
          </p:cNvPr>
          <p:cNvSpPr txBox="1"/>
          <p:nvPr/>
        </p:nvSpPr>
        <p:spPr>
          <a:xfrm>
            <a:off x="883791" y="1954170"/>
            <a:ext cx="424701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A094"/>
                </a:solidFill>
                <a:latin typeface="Gentona Light" pitchFamily="2" charset="77"/>
              </a:rPr>
              <a:t>APELLIDO</a:t>
            </a:r>
            <a:endParaRPr lang="en-MX" sz="6000" dirty="0">
              <a:solidFill>
                <a:srgbClr val="00A094"/>
              </a:solidFill>
              <a:latin typeface="Gentona Light" pitchFamily="2" charset="7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24D042-3C8F-16CA-43C1-684FC11D856F}"/>
              </a:ext>
            </a:extLst>
          </p:cNvPr>
          <p:cNvSpPr txBox="1"/>
          <p:nvPr/>
        </p:nvSpPr>
        <p:spPr>
          <a:xfrm>
            <a:off x="892258" y="3048437"/>
            <a:ext cx="60875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00" spc="600" dirty="0">
                <a:solidFill>
                  <a:srgbClr val="606060"/>
                </a:solidFill>
                <a:latin typeface="Gentona Book" pitchFamily="2" charset="77"/>
              </a:rPr>
              <a:t>RECONOCIMIENTO</a:t>
            </a:r>
            <a:endParaRPr lang="en-MX" sz="3900" spc="600" dirty="0">
              <a:solidFill>
                <a:srgbClr val="606060"/>
              </a:solidFill>
              <a:latin typeface="Gentona Book" pitchFamily="2" charset="7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D2DA2A-28E6-5DBE-1D0E-0F676D7F4AAF}"/>
              </a:ext>
            </a:extLst>
          </p:cNvPr>
          <p:cNvSpPr txBox="1"/>
          <p:nvPr/>
        </p:nvSpPr>
        <p:spPr>
          <a:xfrm>
            <a:off x="900722" y="3714502"/>
            <a:ext cx="5579534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A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los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extraordinarios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logros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y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dedicación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excepcional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en</a:t>
            </a:r>
            <a:endParaRPr lang="en-US" sz="1150" b="1" dirty="0">
              <a:solidFill>
                <a:srgbClr val="4F6271"/>
              </a:solidFill>
              <a:latin typeface="Gentona Book" pitchFamily="2" charset="77"/>
            </a:endParaRPr>
          </a:p>
          <a:p>
            <a:r>
              <a:rPr lang="en-US" sz="1150" b="1" dirty="0">
                <a:solidFill>
                  <a:srgbClr val="00A094"/>
                </a:solidFill>
                <a:latin typeface="Gentona Book" pitchFamily="2" charset="77"/>
              </a:rPr>
              <a:t>(</a:t>
            </a:r>
            <a:r>
              <a:rPr lang="en-US" sz="1150" b="1" dirty="0" err="1">
                <a:solidFill>
                  <a:srgbClr val="00A094"/>
                </a:solidFill>
                <a:latin typeface="Gentona Book" pitchFamily="2" charset="77"/>
              </a:rPr>
              <a:t>mencionar</a:t>
            </a:r>
            <a:r>
              <a:rPr lang="en-US" sz="1150" b="1" dirty="0">
                <a:solidFill>
                  <a:srgbClr val="00A094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00A094"/>
                </a:solidFill>
                <a:latin typeface="Gentona Book" pitchFamily="2" charset="77"/>
              </a:rPr>
              <a:t>el</a:t>
            </a:r>
            <a:r>
              <a:rPr lang="en-US" sz="1150" b="1" dirty="0">
                <a:solidFill>
                  <a:srgbClr val="00A094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00A094"/>
                </a:solidFill>
                <a:latin typeface="Gentona Book" pitchFamily="2" charset="77"/>
              </a:rPr>
              <a:t>logro</a:t>
            </a:r>
            <a:r>
              <a:rPr lang="en-US" sz="1150" b="1" dirty="0">
                <a:solidFill>
                  <a:srgbClr val="00A094"/>
                </a:solidFill>
                <a:latin typeface="Gentona Book" pitchFamily="2" charset="77"/>
              </a:rPr>
              <a:t> o </a:t>
            </a:r>
            <a:r>
              <a:rPr lang="en-US" sz="1150" b="1" dirty="0" err="1">
                <a:solidFill>
                  <a:srgbClr val="00A094"/>
                </a:solidFill>
                <a:latin typeface="Gentona Book" pitchFamily="2" charset="77"/>
              </a:rPr>
              <a:t>proyecto</a:t>
            </a:r>
            <a:r>
              <a:rPr lang="en-US" sz="1150" b="1" dirty="0">
                <a:solidFill>
                  <a:srgbClr val="00A094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00A094"/>
                </a:solidFill>
                <a:latin typeface="Gentona Book" pitchFamily="2" charset="77"/>
              </a:rPr>
              <a:t>específico</a:t>
            </a:r>
            <a:r>
              <a:rPr lang="en-US" sz="1150" b="1" dirty="0">
                <a:solidFill>
                  <a:srgbClr val="00A094"/>
                </a:solidFill>
                <a:latin typeface="Gentona Book" pitchFamily="2" charset="77"/>
              </a:rPr>
              <a:t>)</a:t>
            </a:r>
          </a:p>
          <a:p>
            <a:endParaRPr lang="en-US" sz="1150" b="1" dirty="0">
              <a:solidFill>
                <a:srgbClr val="4F6271"/>
              </a:solidFill>
              <a:latin typeface="Gentona Book" pitchFamily="2" charset="77"/>
            </a:endParaRPr>
          </a:p>
          <a:p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Su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contribución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ha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sido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esencial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para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el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éxito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del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proyecto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y ha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destacado</a:t>
            </a:r>
            <a:endParaRPr lang="en-US" sz="1150" b="1" dirty="0">
              <a:solidFill>
                <a:srgbClr val="4F6271"/>
              </a:solidFill>
              <a:latin typeface="Gentona Book" pitchFamily="2" charset="77"/>
            </a:endParaRPr>
          </a:p>
          <a:p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como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un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miembro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invaluable de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nuestro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150" b="1" dirty="0" err="1">
                <a:solidFill>
                  <a:srgbClr val="4F6271"/>
                </a:solidFill>
                <a:latin typeface="Gentona Book" pitchFamily="2" charset="77"/>
              </a:rPr>
              <a:t>equipo</a:t>
            </a:r>
            <a:r>
              <a:rPr lang="en-US" sz="1150" b="1" dirty="0">
                <a:solidFill>
                  <a:srgbClr val="4F6271"/>
                </a:solidFill>
                <a:latin typeface="Gentona Book" pitchFamily="2" charset="77"/>
              </a:rPr>
              <a:t>.</a:t>
            </a:r>
            <a:endParaRPr lang="en-MX" sz="1150" b="1" dirty="0">
              <a:solidFill>
                <a:srgbClr val="DF0069"/>
              </a:solidFill>
              <a:latin typeface="Gentona Book" pitchFamily="2" charset="7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CD5FB41-70DB-0CA7-6973-3E6DD17C39B0}"/>
              </a:ext>
            </a:extLst>
          </p:cNvPr>
          <p:cNvSpPr txBox="1"/>
          <p:nvPr/>
        </p:nvSpPr>
        <p:spPr>
          <a:xfrm>
            <a:off x="893888" y="4719769"/>
            <a:ext cx="6185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00" b="1" spc="600" dirty="0">
                <a:solidFill>
                  <a:srgbClr val="00A094"/>
                </a:solidFill>
                <a:latin typeface="Gentona Book" pitchFamily="2" charset="77"/>
              </a:rPr>
              <a:t>¡FELICIDADES!</a:t>
            </a:r>
            <a:endParaRPr lang="en-MX" sz="4600" b="1" spc="600" dirty="0">
              <a:solidFill>
                <a:srgbClr val="00A094"/>
              </a:solidFill>
              <a:latin typeface="Gentona Book" pitchFamily="2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C7AB58-5FD3-709E-F9D2-3C785EDFDE9A}"/>
              </a:ext>
            </a:extLst>
          </p:cNvPr>
          <p:cNvSpPr txBox="1"/>
          <p:nvPr/>
        </p:nvSpPr>
        <p:spPr>
          <a:xfrm>
            <a:off x="909187" y="5324247"/>
            <a:ext cx="557953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rgbClr val="606060"/>
                </a:solidFill>
                <a:latin typeface="Gentona Book" pitchFamily="2" charset="77"/>
              </a:rPr>
              <a:t>Por </a:t>
            </a:r>
            <a:r>
              <a:rPr lang="en-US" sz="2500" b="1" dirty="0" err="1">
                <a:solidFill>
                  <a:srgbClr val="606060"/>
                </a:solidFill>
                <a:latin typeface="Gentona Book" pitchFamily="2" charset="77"/>
              </a:rPr>
              <a:t>este</a:t>
            </a:r>
            <a:r>
              <a:rPr lang="en-US" sz="2500" b="1" dirty="0">
                <a:solidFill>
                  <a:srgbClr val="606060"/>
                </a:solidFill>
                <a:latin typeface="Gentona Book" pitchFamily="2" charset="77"/>
              </a:rPr>
              <a:t> </a:t>
            </a:r>
            <a:r>
              <a:rPr lang="en-US" sz="2500" b="1" dirty="0" err="1">
                <a:solidFill>
                  <a:srgbClr val="606060"/>
                </a:solidFill>
                <a:latin typeface="Gentona Book" pitchFamily="2" charset="77"/>
              </a:rPr>
              <a:t>logro</a:t>
            </a:r>
            <a:r>
              <a:rPr lang="en-US" sz="2500" b="1" dirty="0">
                <a:solidFill>
                  <a:srgbClr val="606060"/>
                </a:solidFill>
                <a:latin typeface="Gentona Book" pitchFamily="2" charset="77"/>
              </a:rPr>
              <a:t> </a:t>
            </a:r>
            <a:r>
              <a:rPr lang="en-US" sz="2500" b="1" dirty="0" err="1">
                <a:solidFill>
                  <a:srgbClr val="606060"/>
                </a:solidFill>
                <a:latin typeface="Gentona Book" pitchFamily="2" charset="77"/>
              </a:rPr>
              <a:t>destacado</a:t>
            </a:r>
            <a:r>
              <a:rPr lang="en-US" sz="2500" b="1" dirty="0">
                <a:solidFill>
                  <a:srgbClr val="606060"/>
                </a:solidFill>
                <a:latin typeface="Gentona Book" pitchFamily="2" charset="77"/>
              </a:rPr>
              <a:t>.</a:t>
            </a:r>
            <a:endParaRPr lang="en-MX" sz="2500" b="1" dirty="0">
              <a:solidFill>
                <a:srgbClr val="606060"/>
              </a:solidFill>
              <a:latin typeface="Gentona Book" pitchFamily="2" charset="7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73391B7-2DA4-1C32-C765-754A2E5F7FD5}"/>
              </a:ext>
            </a:extLst>
          </p:cNvPr>
          <p:cNvSpPr txBox="1"/>
          <p:nvPr/>
        </p:nvSpPr>
        <p:spPr>
          <a:xfrm>
            <a:off x="892258" y="6031864"/>
            <a:ext cx="16138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solidFill>
                  <a:srgbClr val="4F6271"/>
                </a:solidFill>
                <a:latin typeface="Gentona Book" pitchFamily="2" charset="77"/>
              </a:rPr>
              <a:t>Firmado</a:t>
            </a:r>
            <a:r>
              <a:rPr lang="en-US" sz="1200" b="1" dirty="0">
                <a:solidFill>
                  <a:srgbClr val="4F6271"/>
                </a:solidFill>
                <a:latin typeface="Gentona Book" pitchFamily="2" charset="77"/>
              </a:rPr>
              <a:t>:</a:t>
            </a:r>
            <a:endParaRPr lang="en-MX" sz="1200" b="1" dirty="0">
              <a:solidFill>
                <a:srgbClr val="DF0069"/>
              </a:solidFill>
              <a:latin typeface="Gentona Book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507748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71</TotalTime>
  <Words>53</Words>
  <Application>Microsoft Macintosh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Gentona Book</vt:lpstr>
      <vt:lpstr>Gentona ExtraBold</vt:lpstr>
      <vt:lpstr>Gentona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8</cp:revision>
  <dcterms:created xsi:type="dcterms:W3CDTF">2024-03-26T18:18:10Z</dcterms:created>
  <dcterms:modified xsi:type="dcterms:W3CDTF">2024-03-26T23:23:33Z</dcterms:modified>
</cp:coreProperties>
</file>